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6DB2-F536-4972-964C-5B25852A765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E45-5F77-488D-8AE2-D626E7308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0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6DB2-F536-4972-964C-5B25852A765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E45-5F77-488D-8AE2-D626E7308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9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6DB2-F536-4972-964C-5B25852A765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E45-5F77-488D-8AE2-D626E7308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0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6DB2-F536-4972-964C-5B25852A765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E45-5F77-488D-8AE2-D626E7308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6DB2-F536-4972-964C-5B25852A765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E45-5F77-488D-8AE2-D626E7308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6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6DB2-F536-4972-964C-5B25852A765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E45-5F77-488D-8AE2-D626E7308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4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6DB2-F536-4972-964C-5B25852A765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E45-5F77-488D-8AE2-D626E7308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6DB2-F536-4972-964C-5B25852A765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E45-5F77-488D-8AE2-D626E7308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5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6DB2-F536-4972-964C-5B25852A765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E45-5F77-488D-8AE2-D626E7308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4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6DB2-F536-4972-964C-5B25852A765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E45-5F77-488D-8AE2-D626E7308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6DB2-F536-4972-964C-5B25852A765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E45-5F77-488D-8AE2-D626E7308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46DB2-F536-4972-964C-5B25852A765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2E45-5F77-488D-8AE2-D626E7308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6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7729" y="1924220"/>
            <a:ext cx="9144000" cy="2387600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 smtClean="0"/>
              <a:t>MONITOREO EN ZONAS AGRICOLAS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6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4" t="191" r="29267"/>
          <a:stretch/>
        </p:blipFill>
        <p:spPr>
          <a:xfrm>
            <a:off x="1632859" y="643385"/>
            <a:ext cx="2948417" cy="6035040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682342" y="2612572"/>
            <a:ext cx="3709851" cy="18549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/>
              <a:t>Login</a:t>
            </a:r>
            <a:r>
              <a:rPr lang="es-ES" b="1" dirty="0" smtClean="0"/>
              <a:t>:</a:t>
            </a:r>
          </a:p>
          <a:p>
            <a:pPr algn="ctr"/>
            <a:r>
              <a:rPr lang="es-ES" dirty="0" smtClean="0"/>
              <a:t>Usuario y contraseña predeterminada con opción de modificar</a:t>
            </a:r>
          </a:p>
          <a:p>
            <a:pPr algn="ctr"/>
            <a:r>
              <a:rPr lang="es-E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4" r="29267"/>
          <a:stretch/>
        </p:blipFill>
        <p:spPr>
          <a:xfrm>
            <a:off x="7341326" y="0"/>
            <a:ext cx="3344091" cy="6858000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1724296" y="2037806"/>
            <a:ext cx="4532813" cy="31350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Menú Principal: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Vigilancia se basa en cámaras web y </a:t>
            </a:r>
            <a:r>
              <a:rPr lang="es-ES" dirty="0" err="1" smtClean="0"/>
              <a:t>arduino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Clima se basa en la vinculación de una pagina externa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Recordatorio se basa en una base de datos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Consejos se basa en una recopilación de ideas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Activacion</a:t>
            </a:r>
            <a:r>
              <a:rPr lang="es-ES" dirty="0" smtClean="0"/>
              <a:t> se basa en una vinculación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6" r="13757"/>
          <a:stretch/>
        </p:blipFill>
        <p:spPr>
          <a:xfrm>
            <a:off x="574766" y="0"/>
            <a:ext cx="4585062" cy="6858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2684"/>
          <a:stretch/>
        </p:blipFill>
        <p:spPr>
          <a:xfrm>
            <a:off x="3996829" y="0"/>
            <a:ext cx="7159658" cy="3503212"/>
          </a:xfrm>
          <a:prstGeom prst="rect">
            <a:avLst/>
          </a:prstGeom>
        </p:spPr>
      </p:pic>
      <p:sp>
        <p:nvSpPr>
          <p:cNvPr id="9" name="Flecha doblada hacia arriba 8"/>
          <p:cNvSpPr/>
          <p:nvPr/>
        </p:nvSpPr>
        <p:spPr>
          <a:xfrm>
            <a:off x="5159827" y="3503212"/>
            <a:ext cx="4180116" cy="2375074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3" r="13111"/>
          <a:stretch/>
        </p:blipFill>
        <p:spPr>
          <a:xfrm>
            <a:off x="2762795" y="0"/>
            <a:ext cx="4663440" cy="6858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6" r="29268"/>
          <a:stretch/>
        </p:blipFill>
        <p:spPr>
          <a:xfrm>
            <a:off x="6511835" y="0"/>
            <a:ext cx="3331028" cy="6858000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>
            <a:off x="5512526" y="2508069"/>
            <a:ext cx="999309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9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48027" cy="685800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5" r="12626"/>
          <a:stretch/>
        </p:blipFill>
        <p:spPr>
          <a:xfrm>
            <a:off x="2743200" y="0"/>
            <a:ext cx="4689566" cy="6858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7" r="29428"/>
          <a:stretch/>
        </p:blipFill>
        <p:spPr>
          <a:xfrm>
            <a:off x="6535492" y="1"/>
            <a:ext cx="3304903" cy="6858000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5447211" y="3206930"/>
            <a:ext cx="1088281" cy="4441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1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27" y="-195944"/>
            <a:ext cx="12248027" cy="68580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4" r="11819"/>
          <a:stretch/>
        </p:blipFill>
        <p:spPr>
          <a:xfrm>
            <a:off x="2669758" y="-2"/>
            <a:ext cx="4754880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6" t="953" r="29105"/>
          <a:stretch/>
        </p:blipFill>
        <p:spPr>
          <a:xfrm>
            <a:off x="6492240" y="0"/>
            <a:ext cx="3344092" cy="6857998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5394960" y="3997233"/>
            <a:ext cx="1097280" cy="4310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0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27" y="-195944"/>
            <a:ext cx="12248027" cy="68580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2" r="10366"/>
          <a:stretch/>
        </p:blipFill>
        <p:spPr>
          <a:xfrm>
            <a:off x="2547257" y="-195944"/>
            <a:ext cx="4885508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7" r="29266"/>
          <a:stretch/>
        </p:blipFill>
        <p:spPr>
          <a:xfrm>
            <a:off x="6481353" y="-195944"/>
            <a:ext cx="3331029" cy="6858000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5329646" y="4558283"/>
            <a:ext cx="1151707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24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59</Words>
  <Application>Microsoft Office PowerPoint</Application>
  <PresentationFormat>Panorámica</PresentationFormat>
  <Paragraphs>10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MONITOREO EN ZONAS AGRICOLAS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MONITOREO EN ZONAS AGRICOLAS</dc:title>
  <dc:creator>admin</dc:creator>
  <cp:lastModifiedBy>admin</cp:lastModifiedBy>
  <cp:revision>12</cp:revision>
  <dcterms:created xsi:type="dcterms:W3CDTF">2019-06-07T02:59:03Z</dcterms:created>
  <dcterms:modified xsi:type="dcterms:W3CDTF">2019-06-14T17:15:39Z</dcterms:modified>
</cp:coreProperties>
</file>