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59" r:id="rId6"/>
    <p:sldId id="261" r:id="rId7"/>
    <p:sldId id="263" r:id="rId8"/>
    <p:sldId id="266" r:id="rId9"/>
    <p:sldId id="265" r:id="rId10"/>
    <p:sldId id="268" r:id="rId11"/>
  </p:sldIdLst>
  <p:sldSz cx="12192000" cy="6858000"/>
  <p:notesSz cx="6858000" cy="1181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55FFA-3C9B-446A-BC6C-DB79AE590208}" v="1975" dt="2020-04-22T15:10:26.624"/>
    <p1510:client id="{7FBABDEE-7047-4CC8-BB44-44D685BCEC0B}" v="1560" dt="2020-04-23T02:48:04.504"/>
    <p1510:client id="{D469561F-CD94-46CC-A7CC-FE1EC1C550CB}" v="85" dt="2020-04-23T02:25:27.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 Yanran" userId="334ae02f-cb93-4ba3-89e7-2619730b928e" providerId="ADAL" clId="{7FBABDEE-7047-4CC8-BB44-44D685BCEC0B}"/>
    <pc:docChg chg="undo custSel addSld delSld modSld">
      <pc:chgData name="Qiu, Yanran" userId="334ae02f-cb93-4ba3-89e7-2619730b928e" providerId="ADAL" clId="{7FBABDEE-7047-4CC8-BB44-44D685BCEC0B}" dt="2020-04-23T02:48:04.504" v="1780" actId="20577"/>
      <pc:docMkLst>
        <pc:docMk/>
      </pc:docMkLst>
      <pc:sldChg chg="modSp add">
        <pc:chgData name="Qiu, Yanran" userId="334ae02f-cb93-4ba3-89e7-2619730b928e" providerId="ADAL" clId="{7FBABDEE-7047-4CC8-BB44-44D685BCEC0B}" dt="2020-04-21T12:26:00.308" v="269" actId="1076"/>
        <pc:sldMkLst>
          <pc:docMk/>
          <pc:sldMk cId="3011326018" sldId="256"/>
        </pc:sldMkLst>
        <pc:spChg chg="mod">
          <ac:chgData name="Qiu, Yanran" userId="334ae02f-cb93-4ba3-89e7-2619730b928e" providerId="ADAL" clId="{7FBABDEE-7047-4CC8-BB44-44D685BCEC0B}" dt="2020-04-21T12:25:55.801" v="268" actId="1076"/>
          <ac:spMkLst>
            <pc:docMk/>
            <pc:sldMk cId="3011326018" sldId="256"/>
            <ac:spMk id="2" creationId="{8801BACA-9EF8-4FBC-BC0A-4222A0A9678B}"/>
          </ac:spMkLst>
        </pc:spChg>
        <pc:spChg chg="mod">
          <ac:chgData name="Qiu, Yanran" userId="334ae02f-cb93-4ba3-89e7-2619730b928e" providerId="ADAL" clId="{7FBABDEE-7047-4CC8-BB44-44D685BCEC0B}" dt="2020-04-21T12:26:00.308" v="269" actId="1076"/>
          <ac:spMkLst>
            <pc:docMk/>
            <pc:sldMk cId="3011326018" sldId="256"/>
            <ac:spMk id="3" creationId="{D07AAA46-DF7C-482D-ACCB-00180BEDCD66}"/>
          </ac:spMkLst>
        </pc:spChg>
      </pc:sldChg>
      <pc:sldChg chg="modSp add">
        <pc:chgData name="Qiu, Yanran" userId="334ae02f-cb93-4ba3-89e7-2619730b928e" providerId="ADAL" clId="{7FBABDEE-7047-4CC8-BB44-44D685BCEC0B}" dt="2020-04-22T12:29:44.371" v="599" actId="20577"/>
        <pc:sldMkLst>
          <pc:docMk/>
          <pc:sldMk cId="2413991253" sldId="257"/>
        </pc:sldMkLst>
        <pc:spChg chg="mod">
          <ac:chgData name="Qiu, Yanran" userId="334ae02f-cb93-4ba3-89e7-2619730b928e" providerId="ADAL" clId="{7FBABDEE-7047-4CC8-BB44-44D685BCEC0B}" dt="2020-04-21T12:16:03.831" v="8" actId="20577"/>
          <ac:spMkLst>
            <pc:docMk/>
            <pc:sldMk cId="2413991253" sldId="257"/>
            <ac:spMk id="2" creationId="{FC51F2A8-CBC4-4130-A18B-F6C114A4E123}"/>
          </ac:spMkLst>
        </pc:spChg>
        <pc:spChg chg="mod">
          <ac:chgData name="Qiu, Yanran" userId="334ae02f-cb93-4ba3-89e7-2619730b928e" providerId="ADAL" clId="{7FBABDEE-7047-4CC8-BB44-44D685BCEC0B}" dt="2020-04-22T12:29:44.371" v="599" actId="20577"/>
          <ac:spMkLst>
            <pc:docMk/>
            <pc:sldMk cId="2413991253" sldId="257"/>
            <ac:spMk id="3" creationId="{FFD5A484-2C96-4367-A3BE-C6BF4736A95D}"/>
          </ac:spMkLst>
        </pc:spChg>
      </pc:sldChg>
      <pc:sldChg chg="addSp delSp modSp">
        <pc:chgData name="Qiu, Yanran" userId="334ae02f-cb93-4ba3-89e7-2619730b928e" providerId="ADAL" clId="{7FBABDEE-7047-4CC8-BB44-44D685BCEC0B}" dt="2020-04-22T07:44:10.711" v="399" actId="207"/>
        <pc:sldMkLst>
          <pc:docMk/>
          <pc:sldMk cId="2126206868" sldId="258"/>
        </pc:sldMkLst>
        <pc:spChg chg="mod">
          <ac:chgData name="Qiu, Yanran" userId="334ae02f-cb93-4ba3-89e7-2619730b928e" providerId="ADAL" clId="{7FBABDEE-7047-4CC8-BB44-44D685BCEC0B}" dt="2020-04-22T03:53:28.478" v="398" actId="113"/>
          <ac:spMkLst>
            <pc:docMk/>
            <pc:sldMk cId="2126206868" sldId="258"/>
            <ac:spMk id="2" creationId="{C687DDBF-F9CE-4888-B37C-E684C49F58FA}"/>
          </ac:spMkLst>
        </pc:spChg>
        <pc:spChg chg="mod">
          <ac:chgData name="Qiu, Yanran" userId="334ae02f-cb93-4ba3-89e7-2619730b928e" providerId="ADAL" clId="{7FBABDEE-7047-4CC8-BB44-44D685BCEC0B}" dt="2020-04-22T07:44:10.711" v="399" actId="207"/>
          <ac:spMkLst>
            <pc:docMk/>
            <pc:sldMk cId="2126206868" sldId="258"/>
            <ac:spMk id="3" creationId="{FC4A5E17-9E22-44BF-95AE-DAD7697D1BFB}"/>
          </ac:spMkLst>
        </pc:spChg>
        <pc:spChg chg="add del mod">
          <ac:chgData name="Qiu, Yanran" userId="334ae02f-cb93-4ba3-89e7-2619730b928e" providerId="ADAL" clId="{7FBABDEE-7047-4CC8-BB44-44D685BCEC0B}" dt="2020-04-21T12:36:47.843" v="306" actId="478"/>
          <ac:spMkLst>
            <pc:docMk/>
            <pc:sldMk cId="2126206868" sldId="258"/>
            <ac:spMk id="5" creationId="{6B3C1BCE-0C42-422D-B3CF-619EA4F7A107}"/>
          </ac:spMkLst>
        </pc:spChg>
        <pc:picChg chg="mod">
          <ac:chgData name="Qiu, Yanran" userId="334ae02f-cb93-4ba3-89e7-2619730b928e" providerId="ADAL" clId="{7FBABDEE-7047-4CC8-BB44-44D685BCEC0B}" dt="2020-04-21T12:36:02.244" v="284" actId="1076"/>
          <ac:picMkLst>
            <pc:docMk/>
            <pc:sldMk cId="2126206868" sldId="258"/>
            <ac:picMk id="4" creationId="{87C57912-88B0-47FF-BE18-6D4E12894926}"/>
          </ac:picMkLst>
        </pc:picChg>
      </pc:sldChg>
      <pc:sldChg chg="modSp add">
        <pc:chgData name="Qiu, Yanran" userId="334ae02f-cb93-4ba3-89e7-2619730b928e" providerId="ADAL" clId="{7FBABDEE-7047-4CC8-BB44-44D685BCEC0B}" dt="2020-04-21T12:27:13.106" v="281" actId="20577"/>
        <pc:sldMkLst>
          <pc:docMk/>
          <pc:sldMk cId="170251525" sldId="259"/>
        </pc:sldMkLst>
        <pc:spChg chg="mod">
          <ac:chgData name="Qiu, Yanran" userId="334ae02f-cb93-4ba3-89e7-2619730b928e" providerId="ADAL" clId="{7FBABDEE-7047-4CC8-BB44-44D685BCEC0B}" dt="2020-04-21T12:27:13.106" v="281" actId="20577"/>
          <ac:spMkLst>
            <pc:docMk/>
            <pc:sldMk cId="170251525" sldId="259"/>
            <ac:spMk id="2" creationId="{8A85DFCD-2DAE-4A43-AE51-794DD393AC90}"/>
          </ac:spMkLst>
        </pc:spChg>
      </pc:sldChg>
      <pc:sldChg chg="modSp add">
        <pc:chgData name="Qiu, Yanran" userId="334ae02f-cb93-4ba3-89e7-2619730b928e" providerId="ADAL" clId="{7FBABDEE-7047-4CC8-BB44-44D685BCEC0B}" dt="2020-04-22T12:40:49.106" v="747" actId="20577"/>
        <pc:sldMkLst>
          <pc:docMk/>
          <pc:sldMk cId="2143543665" sldId="263"/>
        </pc:sldMkLst>
        <pc:spChg chg="mod">
          <ac:chgData name="Qiu, Yanran" userId="334ae02f-cb93-4ba3-89e7-2619730b928e" providerId="ADAL" clId="{7FBABDEE-7047-4CC8-BB44-44D685BCEC0B}" dt="2020-04-22T03:51:34.674" v="335" actId="113"/>
          <ac:spMkLst>
            <pc:docMk/>
            <pc:sldMk cId="2143543665" sldId="263"/>
            <ac:spMk id="2" creationId="{F8862154-1AD5-494A-9D36-50B4A49A5AD8}"/>
          </ac:spMkLst>
        </pc:spChg>
        <pc:spChg chg="mod">
          <ac:chgData name="Qiu, Yanran" userId="334ae02f-cb93-4ba3-89e7-2619730b928e" providerId="ADAL" clId="{7FBABDEE-7047-4CC8-BB44-44D685BCEC0B}" dt="2020-04-22T12:40:49.106" v="747" actId="20577"/>
          <ac:spMkLst>
            <pc:docMk/>
            <pc:sldMk cId="2143543665" sldId="263"/>
            <ac:spMk id="3" creationId="{30F90AE5-EF90-4CBD-AD45-4EEA4ACB76DE}"/>
          </ac:spMkLst>
        </pc:spChg>
      </pc:sldChg>
      <pc:sldChg chg="modSp add del">
        <pc:chgData name="Qiu, Yanran" userId="334ae02f-cb93-4ba3-89e7-2619730b928e" providerId="ADAL" clId="{7FBABDEE-7047-4CC8-BB44-44D685BCEC0B}" dt="2020-04-22T12:29:38.495" v="598" actId="47"/>
        <pc:sldMkLst>
          <pc:docMk/>
          <pc:sldMk cId="4145596251" sldId="264"/>
        </pc:sldMkLst>
        <pc:spChg chg="mod">
          <ac:chgData name="Qiu, Yanran" userId="334ae02f-cb93-4ba3-89e7-2619730b928e" providerId="ADAL" clId="{7FBABDEE-7047-4CC8-BB44-44D685BCEC0B}" dt="2020-04-22T03:52:13.130" v="352" actId="113"/>
          <ac:spMkLst>
            <pc:docMk/>
            <pc:sldMk cId="4145596251" sldId="264"/>
            <ac:spMk id="2" creationId="{40DB2ED9-F006-42E1-8F2B-C093C0F14390}"/>
          </ac:spMkLst>
        </pc:spChg>
        <pc:spChg chg="mod">
          <ac:chgData name="Qiu, Yanran" userId="334ae02f-cb93-4ba3-89e7-2619730b928e" providerId="ADAL" clId="{7FBABDEE-7047-4CC8-BB44-44D685BCEC0B}" dt="2020-04-22T10:35:42.306" v="426" actId="20577"/>
          <ac:spMkLst>
            <pc:docMk/>
            <pc:sldMk cId="4145596251" sldId="264"/>
            <ac:spMk id="3" creationId="{A662D78B-7120-43E1-80B7-9ED8987C7E34}"/>
          </ac:spMkLst>
        </pc:spChg>
      </pc:sldChg>
      <pc:sldChg chg="modSp add">
        <pc:chgData name="Qiu, Yanran" userId="334ae02f-cb93-4ba3-89e7-2619730b928e" providerId="ADAL" clId="{7FBABDEE-7047-4CC8-BB44-44D685BCEC0B}" dt="2020-04-23T02:48:04.504" v="1780" actId="20577"/>
        <pc:sldMkLst>
          <pc:docMk/>
          <pc:sldMk cId="1670922566" sldId="265"/>
        </pc:sldMkLst>
        <pc:spChg chg="mod">
          <ac:chgData name="Qiu, Yanran" userId="334ae02f-cb93-4ba3-89e7-2619730b928e" providerId="ADAL" clId="{7FBABDEE-7047-4CC8-BB44-44D685BCEC0B}" dt="2020-04-22T03:52:47.562" v="393" actId="113"/>
          <ac:spMkLst>
            <pc:docMk/>
            <pc:sldMk cId="1670922566" sldId="265"/>
            <ac:spMk id="2" creationId="{72B222C4-9DA8-410E-A43C-D42BFB0987CB}"/>
          </ac:spMkLst>
        </pc:spChg>
        <pc:spChg chg="mod">
          <ac:chgData name="Qiu, Yanran" userId="334ae02f-cb93-4ba3-89e7-2619730b928e" providerId="ADAL" clId="{7FBABDEE-7047-4CC8-BB44-44D685BCEC0B}" dt="2020-04-23T02:48:04.504" v="1780" actId="20577"/>
          <ac:spMkLst>
            <pc:docMk/>
            <pc:sldMk cId="1670922566" sldId="265"/>
            <ac:spMk id="5" creationId="{41D8FC22-DD1A-425B-A7E0-50E661AC66DA}"/>
          </ac:spMkLst>
        </pc:spChg>
      </pc:sldChg>
      <pc:sldChg chg="modSp add">
        <pc:chgData name="Qiu, Yanran" userId="334ae02f-cb93-4ba3-89e7-2619730b928e" providerId="ADAL" clId="{7FBABDEE-7047-4CC8-BB44-44D685BCEC0B}" dt="2020-04-23T02:46:28.526" v="1664" actId="20577"/>
        <pc:sldMkLst>
          <pc:docMk/>
          <pc:sldMk cId="3370542944" sldId="266"/>
        </pc:sldMkLst>
        <pc:spChg chg="mod">
          <ac:chgData name="Qiu, Yanran" userId="334ae02f-cb93-4ba3-89e7-2619730b928e" providerId="ADAL" clId="{7FBABDEE-7047-4CC8-BB44-44D685BCEC0B}" dt="2020-04-23T02:46:28.526" v="1664" actId="20577"/>
          <ac:spMkLst>
            <pc:docMk/>
            <pc:sldMk cId="3370542944" sldId="266"/>
            <ac:spMk id="3" creationId="{30F90AE5-EF90-4CBD-AD45-4EEA4ACB76DE}"/>
          </ac:spMkLst>
        </pc:spChg>
      </pc:sldChg>
      <pc:sldChg chg="add del">
        <pc:chgData name="Qiu, Yanran" userId="334ae02f-cb93-4ba3-89e7-2619730b928e" providerId="ADAL" clId="{7FBABDEE-7047-4CC8-BB44-44D685BCEC0B}" dt="2020-04-22T10:43:37.313" v="536" actId="47"/>
        <pc:sldMkLst>
          <pc:docMk/>
          <pc:sldMk cId="324808594" sldId="267"/>
        </pc:sldMkLst>
      </pc:sldChg>
      <pc:sldChg chg="add del">
        <pc:chgData name="Qiu, Yanran" userId="334ae02f-cb93-4ba3-89e7-2619730b928e" providerId="ADAL" clId="{7FBABDEE-7047-4CC8-BB44-44D685BCEC0B}" dt="2020-04-22T15:35:14.728" v="1549" actId="47"/>
        <pc:sldMkLst>
          <pc:docMk/>
          <pc:sldMk cId="826525103" sldId="267"/>
        </pc:sldMkLst>
      </pc:sldChg>
      <pc:sldChg chg="modSp add del">
        <pc:chgData name="Qiu, Yanran" userId="334ae02f-cb93-4ba3-89e7-2619730b928e" providerId="ADAL" clId="{7FBABDEE-7047-4CC8-BB44-44D685BCEC0B}" dt="2020-04-22T10:46:08.563" v="591" actId="47"/>
        <pc:sldMkLst>
          <pc:docMk/>
          <pc:sldMk cId="1413653156" sldId="267"/>
        </pc:sldMkLst>
        <pc:spChg chg="mod">
          <ac:chgData name="Qiu, Yanran" userId="334ae02f-cb93-4ba3-89e7-2619730b928e" providerId="ADAL" clId="{7FBABDEE-7047-4CC8-BB44-44D685BCEC0B}" dt="2020-04-22T10:43:43.695" v="539" actId="20577"/>
          <ac:spMkLst>
            <pc:docMk/>
            <pc:sldMk cId="1413653156" sldId="267"/>
            <ac:spMk id="3" creationId="{30F90AE5-EF90-4CBD-AD45-4EEA4ACB76DE}"/>
          </ac:spMkLst>
        </pc:spChg>
      </pc:sldChg>
      <pc:sldChg chg="modSp add del">
        <pc:chgData name="Qiu, Yanran" userId="334ae02f-cb93-4ba3-89e7-2619730b928e" providerId="ADAL" clId="{7FBABDEE-7047-4CC8-BB44-44D685BCEC0B}" dt="2020-04-22T15:20:45.160" v="1274" actId="47"/>
        <pc:sldMkLst>
          <pc:docMk/>
          <pc:sldMk cId="868544270" sldId="268"/>
        </pc:sldMkLst>
        <pc:spChg chg="mod">
          <ac:chgData name="Qiu, Yanran" userId="334ae02f-cb93-4ba3-89e7-2619730b928e" providerId="ADAL" clId="{7FBABDEE-7047-4CC8-BB44-44D685BCEC0B}" dt="2020-04-22T10:46:34.346" v="597" actId="20577"/>
          <ac:spMkLst>
            <pc:docMk/>
            <pc:sldMk cId="868544270" sldId="268"/>
            <ac:spMk id="3" creationId="{30F90AE5-EF90-4CBD-AD45-4EEA4ACB76DE}"/>
          </ac:spMkLst>
        </pc:spChg>
      </pc:sldChg>
      <pc:sldChg chg="modSp add">
        <pc:chgData name="Qiu, Yanran" userId="334ae02f-cb93-4ba3-89e7-2619730b928e" providerId="ADAL" clId="{7FBABDEE-7047-4CC8-BB44-44D685BCEC0B}" dt="2020-04-22T15:35:42.019" v="1566" actId="122"/>
        <pc:sldMkLst>
          <pc:docMk/>
          <pc:sldMk cId="3919471616" sldId="268"/>
        </pc:sldMkLst>
        <pc:spChg chg="mod">
          <ac:chgData name="Qiu, Yanran" userId="334ae02f-cb93-4ba3-89e7-2619730b928e" providerId="ADAL" clId="{7FBABDEE-7047-4CC8-BB44-44D685BCEC0B}" dt="2020-04-22T15:35:42.019" v="1566" actId="122"/>
          <ac:spMkLst>
            <pc:docMk/>
            <pc:sldMk cId="3919471616" sldId="268"/>
            <ac:spMk id="2" creationId="{FD73835B-9D12-4DC7-9F41-98D0A1828748}"/>
          </ac:spMkLst>
        </pc:spChg>
      </pc:sldChg>
      <pc:sldChg chg="addSp delSp modSp add del">
        <pc:chgData name="Qiu, Yanran" userId="334ae02f-cb93-4ba3-89e7-2619730b928e" providerId="ADAL" clId="{7FBABDEE-7047-4CC8-BB44-44D685BCEC0B}" dt="2020-04-22T15:20:36.545" v="1273" actId="47"/>
        <pc:sldMkLst>
          <pc:docMk/>
          <pc:sldMk cId="1559275364" sldId="269"/>
        </pc:sldMkLst>
        <pc:spChg chg="del">
          <ac:chgData name="Qiu, Yanran" userId="334ae02f-cb93-4ba3-89e7-2619730b928e" providerId="ADAL" clId="{7FBABDEE-7047-4CC8-BB44-44D685BCEC0B}" dt="2020-04-22T15:05:53.667" v="1068" actId="478"/>
          <ac:spMkLst>
            <pc:docMk/>
            <pc:sldMk cId="1559275364" sldId="269"/>
            <ac:spMk id="2" creationId="{C5E45D89-82D7-4C90-93D5-77AE7E561D51}"/>
          </ac:spMkLst>
        </pc:spChg>
        <pc:spChg chg="del">
          <ac:chgData name="Qiu, Yanran" userId="334ae02f-cb93-4ba3-89e7-2619730b928e" providerId="ADAL" clId="{7FBABDEE-7047-4CC8-BB44-44D685BCEC0B}" dt="2020-04-22T15:05:55.725" v="1069" actId="478"/>
          <ac:spMkLst>
            <pc:docMk/>
            <pc:sldMk cId="1559275364" sldId="269"/>
            <ac:spMk id="3" creationId="{384AF2B3-03AE-4F20-87FF-D449FBA27B1E}"/>
          </ac:spMkLst>
        </pc:spChg>
        <pc:spChg chg="add del mod">
          <ac:chgData name="Qiu, Yanran" userId="334ae02f-cb93-4ba3-89e7-2619730b928e" providerId="ADAL" clId="{7FBABDEE-7047-4CC8-BB44-44D685BCEC0B}" dt="2020-04-22T15:16:23.918" v="1206" actId="478"/>
          <ac:spMkLst>
            <pc:docMk/>
            <pc:sldMk cId="1559275364" sldId="269"/>
            <ac:spMk id="4" creationId="{46B3921F-5B7E-4433-9F3B-EB5178775129}"/>
          </ac:spMkLst>
        </pc:spChg>
        <pc:spChg chg="add mod">
          <ac:chgData name="Qiu, Yanran" userId="334ae02f-cb93-4ba3-89e7-2619730b928e" providerId="ADAL" clId="{7FBABDEE-7047-4CC8-BB44-44D685BCEC0B}" dt="2020-04-22T15:12:10.065" v="1135" actId="1076"/>
          <ac:spMkLst>
            <pc:docMk/>
            <pc:sldMk cId="1559275364" sldId="269"/>
            <ac:spMk id="5" creationId="{105E8D81-832F-49F2-8B95-35EC8A3173B1}"/>
          </ac:spMkLst>
        </pc:spChg>
        <pc:spChg chg="add mod">
          <ac:chgData name="Qiu, Yanran" userId="334ae02f-cb93-4ba3-89e7-2619730b928e" providerId="ADAL" clId="{7FBABDEE-7047-4CC8-BB44-44D685BCEC0B}" dt="2020-04-22T15:12:04.634" v="1134" actId="1076"/>
          <ac:spMkLst>
            <pc:docMk/>
            <pc:sldMk cId="1559275364" sldId="269"/>
            <ac:spMk id="9" creationId="{492C9DA1-3585-4B73-AEAC-6E182A010C97}"/>
          </ac:spMkLst>
        </pc:spChg>
        <pc:spChg chg="add del mod">
          <ac:chgData name="Qiu, Yanran" userId="334ae02f-cb93-4ba3-89e7-2619730b928e" providerId="ADAL" clId="{7FBABDEE-7047-4CC8-BB44-44D685BCEC0B}" dt="2020-04-22T15:16:12.533" v="1200" actId="478"/>
          <ac:spMkLst>
            <pc:docMk/>
            <pc:sldMk cId="1559275364" sldId="269"/>
            <ac:spMk id="10" creationId="{565034D4-22DF-43E7-AA5A-9929A07A9A71}"/>
          </ac:spMkLst>
        </pc:spChg>
        <pc:spChg chg="add mod">
          <ac:chgData name="Qiu, Yanran" userId="334ae02f-cb93-4ba3-89e7-2619730b928e" providerId="ADAL" clId="{7FBABDEE-7047-4CC8-BB44-44D685BCEC0B}" dt="2020-04-22T15:11:48.676" v="1130" actId="1076"/>
          <ac:spMkLst>
            <pc:docMk/>
            <pc:sldMk cId="1559275364" sldId="269"/>
            <ac:spMk id="11" creationId="{E8A43B92-1CF9-4100-A75B-988D43F80578}"/>
          </ac:spMkLst>
        </pc:spChg>
        <pc:spChg chg="add mod">
          <ac:chgData name="Qiu, Yanran" userId="334ae02f-cb93-4ba3-89e7-2619730b928e" providerId="ADAL" clId="{7FBABDEE-7047-4CC8-BB44-44D685BCEC0B}" dt="2020-04-22T15:16:45.800" v="1236" actId="20577"/>
          <ac:spMkLst>
            <pc:docMk/>
            <pc:sldMk cId="1559275364" sldId="269"/>
            <ac:spMk id="14" creationId="{FD2CC8BC-EC60-46AE-9340-D692BECABD28}"/>
          </ac:spMkLst>
        </pc:spChg>
        <pc:spChg chg="add mod">
          <ac:chgData name="Qiu, Yanran" userId="334ae02f-cb93-4ba3-89e7-2619730b928e" providerId="ADAL" clId="{7FBABDEE-7047-4CC8-BB44-44D685BCEC0B}" dt="2020-04-22T15:16:30.979" v="1207" actId="1076"/>
          <ac:spMkLst>
            <pc:docMk/>
            <pc:sldMk cId="1559275364" sldId="269"/>
            <ac:spMk id="15" creationId="{84232EDC-03CB-458A-A4CD-B46A5E0C151D}"/>
          </ac:spMkLst>
        </pc:spChg>
        <pc:spChg chg="add del mod">
          <ac:chgData name="Qiu, Yanran" userId="334ae02f-cb93-4ba3-89e7-2619730b928e" providerId="ADAL" clId="{7FBABDEE-7047-4CC8-BB44-44D685BCEC0B}" dt="2020-04-22T15:16:04.861" v="1198" actId="478"/>
          <ac:spMkLst>
            <pc:docMk/>
            <pc:sldMk cId="1559275364" sldId="269"/>
            <ac:spMk id="16" creationId="{E4FFED53-79DA-497D-8427-F3C171121C75}"/>
          </ac:spMkLst>
        </pc:spChg>
        <pc:spChg chg="add del">
          <ac:chgData name="Qiu, Yanran" userId="334ae02f-cb93-4ba3-89e7-2619730b928e" providerId="ADAL" clId="{7FBABDEE-7047-4CC8-BB44-44D685BCEC0B}" dt="2020-04-22T15:17:45.151" v="1240" actId="11529"/>
          <ac:spMkLst>
            <pc:docMk/>
            <pc:sldMk cId="1559275364" sldId="269"/>
            <ac:spMk id="21" creationId="{4181EE6A-3A81-4E56-A051-1256D7BAFA71}"/>
          </ac:spMkLst>
        </pc:spChg>
        <pc:spChg chg="add mod">
          <ac:chgData name="Qiu, Yanran" userId="334ae02f-cb93-4ba3-89e7-2619730b928e" providerId="ADAL" clId="{7FBABDEE-7047-4CC8-BB44-44D685BCEC0B}" dt="2020-04-22T15:18:00.396" v="1252" actId="1076"/>
          <ac:spMkLst>
            <pc:docMk/>
            <pc:sldMk cId="1559275364" sldId="269"/>
            <ac:spMk id="22" creationId="{EE0A6BB2-4999-4695-B19D-5CCCEE64CD5E}"/>
          </ac:spMkLst>
        </pc:spChg>
        <pc:spChg chg="add mod">
          <ac:chgData name="Qiu, Yanran" userId="334ae02f-cb93-4ba3-89e7-2619730b928e" providerId="ADAL" clId="{7FBABDEE-7047-4CC8-BB44-44D685BCEC0B}" dt="2020-04-22T15:18:35.035" v="1272" actId="13822"/>
          <ac:spMkLst>
            <pc:docMk/>
            <pc:sldMk cId="1559275364" sldId="269"/>
            <ac:spMk id="23" creationId="{1458521A-2575-42A7-8539-766F2D993663}"/>
          </ac:spMkLst>
        </pc:spChg>
        <pc:cxnChg chg="add mod">
          <ac:chgData name="Qiu, Yanran" userId="334ae02f-cb93-4ba3-89e7-2619730b928e" providerId="ADAL" clId="{7FBABDEE-7047-4CC8-BB44-44D685BCEC0B}" dt="2020-04-22T15:12:00.764" v="1133" actId="1076"/>
          <ac:cxnSpMkLst>
            <pc:docMk/>
            <pc:sldMk cId="1559275364" sldId="269"/>
            <ac:cxnSpMk id="7" creationId="{90A36F86-B607-4B54-968D-A72D7F30FD52}"/>
          </ac:cxnSpMkLst>
        </pc:cxnChg>
        <pc:cxnChg chg="add mod">
          <ac:chgData name="Qiu, Yanran" userId="334ae02f-cb93-4ba3-89e7-2619730b928e" providerId="ADAL" clId="{7FBABDEE-7047-4CC8-BB44-44D685BCEC0B}" dt="2020-04-22T15:16:16.559" v="1201" actId="14100"/>
          <ac:cxnSpMkLst>
            <pc:docMk/>
            <pc:sldMk cId="1559275364" sldId="269"/>
            <ac:cxnSpMk id="13" creationId="{9877D9F7-26AB-41A6-B7CC-189BB80FC20C}"/>
          </ac:cxnSpMkLst>
        </pc:cxnChg>
        <pc:cxnChg chg="add mod">
          <ac:chgData name="Qiu, Yanran" userId="334ae02f-cb93-4ba3-89e7-2619730b928e" providerId="ADAL" clId="{7FBABDEE-7047-4CC8-BB44-44D685BCEC0B}" dt="2020-04-22T15:17:26.146" v="1238" actId="14100"/>
          <ac:cxnSpMkLst>
            <pc:docMk/>
            <pc:sldMk cId="1559275364" sldId="269"/>
            <ac:cxnSpMk id="19" creationId="{C6AA41E3-E443-4027-941D-F336E32AD78C}"/>
          </ac:cxnSpMkLst>
        </pc:cxnChg>
      </pc:sldChg>
    </pc:docChg>
  </pc:docChgLst>
  <pc:docChgLst>
    <pc:chgData name="Chen, Jiajia" userId="S::jiajia.18@intl.zju.edu.cn::0e47045b-97ad-4975-9f4d-f30c1e96ac22" providerId="AD" clId="Web-{3B01C243-AE04-F568-A7CE-6656E9369A59}"/>
    <pc:docChg chg="addSld modSld">
      <pc:chgData name="Chen, Jiajia" userId="S::jiajia.18@intl.zju.edu.cn::0e47045b-97ad-4975-9f4d-f30c1e96ac22" providerId="AD" clId="Web-{3B01C243-AE04-F568-A7CE-6656E9369A59}" dt="2020-04-21T12:51:46.523" v="401" actId="20577"/>
      <pc:docMkLst>
        <pc:docMk/>
      </pc:docMkLst>
      <pc:sldChg chg="modSp">
        <pc:chgData name="Chen, Jiajia" userId="S::jiajia.18@intl.zju.edu.cn::0e47045b-97ad-4975-9f4d-f30c1e96ac22" providerId="AD" clId="Web-{3B01C243-AE04-F568-A7CE-6656E9369A59}" dt="2020-04-21T12:50:21.929" v="353" actId="20577"/>
        <pc:sldMkLst>
          <pc:docMk/>
          <pc:sldMk cId="2413991253" sldId="257"/>
        </pc:sldMkLst>
        <pc:spChg chg="mod">
          <ac:chgData name="Chen, Jiajia" userId="S::jiajia.18@intl.zju.edu.cn::0e47045b-97ad-4975-9f4d-f30c1e96ac22" providerId="AD" clId="Web-{3B01C243-AE04-F568-A7CE-6656E9369A59}" dt="2020-04-21T12:50:21.929" v="353" actId="20577"/>
          <ac:spMkLst>
            <pc:docMk/>
            <pc:sldMk cId="2413991253" sldId="257"/>
            <ac:spMk id="3" creationId="{FFD5A484-2C96-4367-A3BE-C6BF4736A95D}"/>
          </ac:spMkLst>
        </pc:spChg>
      </pc:sldChg>
      <pc:sldChg chg="addSp delSp modSp new">
        <pc:chgData name="Chen, Jiajia" userId="S::jiajia.18@intl.zju.edu.cn::0e47045b-97ad-4975-9f4d-f30c1e96ac22" providerId="AD" clId="Web-{3B01C243-AE04-F568-A7CE-6656E9369A59}" dt="2020-04-21T12:39:55.098" v="224" actId="20577"/>
        <pc:sldMkLst>
          <pc:docMk/>
          <pc:sldMk cId="2126206868" sldId="258"/>
        </pc:sldMkLst>
        <pc:spChg chg="mod">
          <ac:chgData name="Chen, Jiajia" userId="S::jiajia.18@intl.zju.edu.cn::0e47045b-97ad-4975-9f4d-f30c1e96ac22" providerId="AD" clId="Web-{3B01C243-AE04-F568-A7CE-6656E9369A59}" dt="2020-04-21T12:39:55.098" v="224" actId="20577"/>
          <ac:spMkLst>
            <pc:docMk/>
            <pc:sldMk cId="2126206868" sldId="258"/>
            <ac:spMk id="2" creationId="{C687DDBF-F9CE-4888-B37C-E684C49F58FA}"/>
          </ac:spMkLst>
        </pc:spChg>
        <pc:spChg chg="mod">
          <ac:chgData name="Chen, Jiajia" userId="S::jiajia.18@intl.zju.edu.cn::0e47045b-97ad-4975-9f4d-f30c1e96ac22" providerId="AD" clId="Web-{3B01C243-AE04-F568-A7CE-6656E9369A59}" dt="2020-04-21T12:37:23.535" v="202" actId="14100"/>
          <ac:spMkLst>
            <pc:docMk/>
            <pc:sldMk cId="2126206868" sldId="258"/>
            <ac:spMk id="3" creationId="{FC4A5E17-9E22-44BF-95AE-DAD7697D1BFB}"/>
          </ac:spMkLst>
        </pc:spChg>
        <pc:picChg chg="add del mod ord">
          <ac:chgData name="Chen, Jiajia" userId="S::jiajia.18@intl.zju.edu.cn::0e47045b-97ad-4975-9f4d-f30c1e96ac22" providerId="AD" clId="Web-{3B01C243-AE04-F568-A7CE-6656E9369A59}" dt="2020-04-21T12:36:44.816" v="198"/>
          <ac:picMkLst>
            <pc:docMk/>
            <pc:sldMk cId="2126206868" sldId="258"/>
            <ac:picMk id="4" creationId="{87C57912-88B0-47FF-BE18-6D4E12894926}"/>
          </ac:picMkLst>
        </pc:picChg>
      </pc:sldChg>
      <pc:sldChg chg="modSp">
        <pc:chgData name="Chen, Jiajia" userId="S::jiajia.18@intl.zju.edu.cn::0e47045b-97ad-4975-9f4d-f30c1e96ac22" providerId="AD" clId="Web-{3B01C243-AE04-F568-A7CE-6656E9369A59}" dt="2020-04-21T12:40:03.739" v="230" actId="20577"/>
        <pc:sldMkLst>
          <pc:docMk/>
          <pc:sldMk cId="170251525" sldId="259"/>
        </pc:sldMkLst>
        <pc:spChg chg="mod">
          <ac:chgData name="Chen, Jiajia" userId="S::jiajia.18@intl.zju.edu.cn::0e47045b-97ad-4975-9f4d-f30c1e96ac22" providerId="AD" clId="Web-{3B01C243-AE04-F568-A7CE-6656E9369A59}" dt="2020-04-21T12:40:03.739" v="230" actId="20577"/>
          <ac:spMkLst>
            <pc:docMk/>
            <pc:sldMk cId="170251525" sldId="259"/>
            <ac:spMk id="2" creationId="{8A85DFCD-2DAE-4A43-AE51-794DD393AC90}"/>
          </ac:spMkLst>
        </pc:spChg>
      </pc:sldChg>
      <pc:sldChg chg="modSp new">
        <pc:chgData name="Chen, Jiajia" userId="S::jiajia.18@intl.zju.edu.cn::0e47045b-97ad-4975-9f4d-f30c1e96ac22" providerId="AD" clId="Web-{3B01C243-AE04-F568-A7CE-6656E9369A59}" dt="2020-04-21T12:41:13.833" v="245" actId="14100"/>
        <pc:sldMkLst>
          <pc:docMk/>
          <pc:sldMk cId="3439936227" sldId="260"/>
        </pc:sldMkLst>
        <pc:spChg chg="mod">
          <ac:chgData name="Chen, Jiajia" userId="S::jiajia.18@intl.zju.edu.cn::0e47045b-97ad-4975-9f4d-f30c1e96ac22" providerId="AD" clId="Web-{3B01C243-AE04-F568-A7CE-6656E9369A59}" dt="2020-04-21T12:39:59.879" v="227" actId="20577"/>
          <ac:spMkLst>
            <pc:docMk/>
            <pc:sldMk cId="3439936227" sldId="260"/>
            <ac:spMk id="2" creationId="{607268A3-C1D8-439A-BD5B-70FC1100FBC0}"/>
          </ac:spMkLst>
        </pc:spChg>
        <pc:spChg chg="mod">
          <ac:chgData name="Chen, Jiajia" userId="S::jiajia.18@intl.zju.edu.cn::0e47045b-97ad-4975-9f4d-f30c1e96ac22" providerId="AD" clId="Web-{3B01C243-AE04-F568-A7CE-6656E9369A59}" dt="2020-04-21T12:41:13.833" v="245" actId="14100"/>
          <ac:spMkLst>
            <pc:docMk/>
            <pc:sldMk cId="3439936227" sldId="260"/>
            <ac:spMk id="3" creationId="{4BD9A96E-32D6-405C-8E99-57CF7682DD68}"/>
          </ac:spMkLst>
        </pc:spChg>
      </pc:sldChg>
      <pc:sldChg chg="modSp new">
        <pc:chgData name="Chen, Jiajia" userId="S::jiajia.18@intl.zju.edu.cn::0e47045b-97ad-4975-9f4d-f30c1e96ac22" providerId="AD" clId="Web-{3B01C243-AE04-F568-A7CE-6656E9369A59}" dt="2020-04-21T12:51:18.148" v="385" actId="20577"/>
        <pc:sldMkLst>
          <pc:docMk/>
          <pc:sldMk cId="3883745323" sldId="261"/>
        </pc:sldMkLst>
        <pc:spChg chg="mod">
          <ac:chgData name="Chen, Jiajia" userId="S::jiajia.18@intl.zju.edu.cn::0e47045b-97ad-4975-9f4d-f30c1e96ac22" providerId="AD" clId="Web-{3B01C243-AE04-F568-A7CE-6656E9369A59}" dt="2020-04-21T12:40:08.723" v="233" actId="20577"/>
          <ac:spMkLst>
            <pc:docMk/>
            <pc:sldMk cId="3883745323" sldId="261"/>
            <ac:spMk id="2" creationId="{FF660CDF-FE2C-4036-9652-2732D441869F}"/>
          </ac:spMkLst>
        </pc:spChg>
        <pc:spChg chg="mod">
          <ac:chgData name="Chen, Jiajia" userId="S::jiajia.18@intl.zju.edu.cn::0e47045b-97ad-4975-9f4d-f30c1e96ac22" providerId="AD" clId="Web-{3B01C243-AE04-F568-A7CE-6656E9369A59}" dt="2020-04-21T12:51:18.148" v="385" actId="20577"/>
          <ac:spMkLst>
            <pc:docMk/>
            <pc:sldMk cId="3883745323" sldId="261"/>
            <ac:spMk id="3" creationId="{CD020B99-178E-4E65-BD8B-688C78671B4E}"/>
          </ac:spMkLst>
        </pc:spChg>
      </pc:sldChg>
      <pc:sldChg chg="modSp new">
        <pc:chgData name="Chen, Jiajia" userId="S::jiajia.18@intl.zju.edu.cn::0e47045b-97ad-4975-9f4d-f30c1e96ac22" providerId="AD" clId="Web-{3B01C243-AE04-F568-A7CE-6656E9369A59}" dt="2020-04-21T12:51:44.648" v="399" actId="20577"/>
        <pc:sldMkLst>
          <pc:docMk/>
          <pc:sldMk cId="2171087544" sldId="262"/>
        </pc:sldMkLst>
        <pc:spChg chg="mod">
          <ac:chgData name="Chen, Jiajia" userId="S::jiajia.18@intl.zju.edu.cn::0e47045b-97ad-4975-9f4d-f30c1e96ac22" providerId="AD" clId="Web-{3B01C243-AE04-F568-A7CE-6656E9369A59}" dt="2020-04-21T12:51:44.648" v="399" actId="20577"/>
          <ac:spMkLst>
            <pc:docMk/>
            <pc:sldMk cId="2171087544" sldId="262"/>
            <ac:spMk id="2" creationId="{9203616E-1CBD-4B3B-BD9F-16F95356A4F7}"/>
          </ac:spMkLst>
        </pc:spChg>
        <pc:spChg chg="mod">
          <ac:chgData name="Chen, Jiajia" userId="S::jiajia.18@intl.zju.edu.cn::0e47045b-97ad-4975-9f4d-f30c1e96ac22" providerId="AD" clId="Web-{3B01C243-AE04-F568-A7CE-6656E9369A59}" dt="2020-04-21T12:51:22.570" v="389" actId="20577"/>
          <ac:spMkLst>
            <pc:docMk/>
            <pc:sldMk cId="2171087544" sldId="262"/>
            <ac:spMk id="3" creationId="{9988A49C-5584-4783-8A06-F27B010FBE65}"/>
          </ac:spMkLst>
        </pc:spChg>
      </pc:sldChg>
    </pc:docChg>
  </pc:docChgLst>
  <pc:docChgLst>
    <pc:chgData name="Chen, Jiajia" userId="S::jiajia.18@intl.zju.edu.cn::0e47045b-97ad-4975-9f4d-f30c1e96ac22" providerId="AD" clId="Web-{63F55FFA-3C9B-446A-BC6C-DB79AE590208}"/>
    <pc:docChg chg="addSld delSld modSld">
      <pc:chgData name="Chen, Jiajia" userId="S::jiajia.18@intl.zju.edu.cn::0e47045b-97ad-4975-9f4d-f30c1e96ac22" providerId="AD" clId="Web-{63F55FFA-3C9B-446A-BC6C-DB79AE590208}" dt="2020-04-22T15:10:45.093" v="3625"/>
      <pc:docMkLst>
        <pc:docMk/>
      </pc:docMkLst>
      <pc:sldChg chg="modNotes">
        <pc:chgData name="Chen, Jiajia" userId="S::jiajia.18@intl.zju.edu.cn::0e47045b-97ad-4975-9f4d-f30c1e96ac22" providerId="AD" clId="Web-{63F55FFA-3C9B-446A-BC6C-DB79AE590208}" dt="2020-04-22T14:11:16.439" v="3045"/>
        <pc:sldMkLst>
          <pc:docMk/>
          <pc:sldMk cId="3011326018" sldId="256"/>
        </pc:sldMkLst>
      </pc:sldChg>
      <pc:sldChg chg="modSp modNotes">
        <pc:chgData name="Chen, Jiajia" userId="S::jiajia.18@intl.zju.edu.cn::0e47045b-97ad-4975-9f4d-f30c1e96ac22" providerId="AD" clId="Web-{63F55FFA-3C9B-446A-BC6C-DB79AE590208}" dt="2020-04-22T14:57:08.736" v="3373" actId="20577"/>
        <pc:sldMkLst>
          <pc:docMk/>
          <pc:sldMk cId="2413991253" sldId="257"/>
        </pc:sldMkLst>
        <pc:spChg chg="mod">
          <ac:chgData name="Chen, Jiajia" userId="S::jiajia.18@intl.zju.edu.cn::0e47045b-97ad-4975-9f4d-f30c1e96ac22" providerId="AD" clId="Web-{63F55FFA-3C9B-446A-BC6C-DB79AE590208}" dt="2020-04-22T14:57:08.736" v="3373" actId="20577"/>
          <ac:spMkLst>
            <pc:docMk/>
            <pc:sldMk cId="2413991253" sldId="257"/>
            <ac:spMk id="3" creationId="{FFD5A484-2C96-4367-A3BE-C6BF4736A95D}"/>
          </ac:spMkLst>
        </pc:spChg>
      </pc:sldChg>
      <pc:sldChg chg="modSp modNotes">
        <pc:chgData name="Chen, Jiajia" userId="S::jiajia.18@intl.zju.edu.cn::0e47045b-97ad-4975-9f4d-f30c1e96ac22" providerId="AD" clId="Web-{63F55FFA-3C9B-446A-BC6C-DB79AE590208}" dt="2020-04-22T11:30:39.068" v="2834"/>
        <pc:sldMkLst>
          <pc:docMk/>
          <pc:sldMk cId="2126206868" sldId="258"/>
        </pc:sldMkLst>
        <pc:spChg chg="mod">
          <ac:chgData name="Chen, Jiajia" userId="S::jiajia.18@intl.zju.edu.cn::0e47045b-97ad-4975-9f4d-f30c1e96ac22" providerId="AD" clId="Web-{63F55FFA-3C9B-446A-BC6C-DB79AE590208}" dt="2020-04-22T09:35:58.841" v="1379" actId="1076"/>
          <ac:spMkLst>
            <pc:docMk/>
            <pc:sldMk cId="2126206868" sldId="258"/>
            <ac:spMk id="3" creationId="{FC4A5E17-9E22-44BF-95AE-DAD7697D1BFB}"/>
          </ac:spMkLst>
        </pc:spChg>
      </pc:sldChg>
      <pc:sldChg chg="addSp delSp modSp modNotes">
        <pc:chgData name="Chen, Jiajia" userId="S::jiajia.18@intl.zju.edu.cn::0e47045b-97ad-4975-9f4d-f30c1e96ac22" providerId="AD" clId="Web-{63F55FFA-3C9B-446A-BC6C-DB79AE590208}" dt="2020-04-22T12:14:05.908" v="2984" actId="20577"/>
        <pc:sldMkLst>
          <pc:docMk/>
          <pc:sldMk cId="170251525" sldId="259"/>
        </pc:sldMkLst>
        <pc:spChg chg="mod">
          <ac:chgData name="Chen, Jiajia" userId="S::jiajia.18@intl.zju.edu.cn::0e47045b-97ad-4975-9f4d-f30c1e96ac22" providerId="AD" clId="Web-{63F55FFA-3C9B-446A-BC6C-DB79AE590208}" dt="2020-04-22T04:40:03.905" v="1259" actId="1076"/>
          <ac:spMkLst>
            <pc:docMk/>
            <pc:sldMk cId="170251525" sldId="259"/>
            <ac:spMk id="2" creationId="{8A85DFCD-2DAE-4A43-AE51-794DD393AC90}"/>
          </ac:spMkLst>
        </pc:spChg>
        <pc:spChg chg="add del mod ord">
          <ac:chgData name="Chen, Jiajia" userId="S::jiajia.18@intl.zju.edu.cn::0e47045b-97ad-4975-9f4d-f30c1e96ac22" providerId="AD" clId="Web-{63F55FFA-3C9B-446A-BC6C-DB79AE590208}" dt="2020-04-21T16:25:52.206" v="161"/>
          <ac:spMkLst>
            <pc:docMk/>
            <pc:sldMk cId="170251525" sldId="259"/>
            <ac:spMk id="3" creationId="{1CA5ED09-2C5B-47CC-A7AC-556D6D29B54D}"/>
          </ac:spMkLst>
        </pc:spChg>
        <pc:spChg chg="del">
          <ac:chgData name="Chen, Jiajia" userId="S::jiajia.18@intl.zju.edu.cn::0e47045b-97ad-4975-9f4d-f30c1e96ac22" providerId="AD" clId="Web-{63F55FFA-3C9B-446A-BC6C-DB79AE590208}" dt="2020-04-21T15:39:43.224" v="10"/>
          <ac:spMkLst>
            <pc:docMk/>
            <pc:sldMk cId="170251525" sldId="259"/>
            <ac:spMk id="3" creationId="{7D7B5D2D-BA07-4B9A-B847-8F7B24305C40}"/>
          </ac:spMkLst>
        </pc:spChg>
        <pc:spChg chg="add mod">
          <ac:chgData name="Chen, Jiajia" userId="S::jiajia.18@intl.zju.edu.cn::0e47045b-97ad-4975-9f4d-f30c1e96ac22" providerId="AD" clId="Web-{63F55FFA-3C9B-446A-BC6C-DB79AE590208}" dt="2020-04-22T04:34:35.079" v="1190" actId="1076"/>
          <ac:spMkLst>
            <pc:docMk/>
            <pc:sldMk cId="170251525" sldId="259"/>
            <ac:spMk id="4" creationId="{FC350F8F-714A-4A13-81D5-129DAEA97569}"/>
          </ac:spMkLst>
        </pc:spChg>
        <pc:spChg chg="add mod">
          <ac:chgData name="Chen, Jiajia" userId="S::jiajia.18@intl.zju.edu.cn::0e47045b-97ad-4975-9f4d-f30c1e96ac22" providerId="AD" clId="Web-{63F55FFA-3C9B-446A-BC6C-DB79AE590208}" dt="2020-04-22T11:02:15.878" v="2622" actId="20577"/>
          <ac:spMkLst>
            <pc:docMk/>
            <pc:sldMk cId="170251525" sldId="259"/>
            <ac:spMk id="6" creationId="{BDD713D9-7EEC-4C6A-A257-1C1D181C262C}"/>
          </ac:spMkLst>
        </pc:spChg>
        <pc:spChg chg="add del mod">
          <ac:chgData name="Chen, Jiajia" userId="S::jiajia.18@intl.zju.edu.cn::0e47045b-97ad-4975-9f4d-f30c1e96ac22" providerId="AD" clId="Web-{63F55FFA-3C9B-446A-BC6C-DB79AE590208}" dt="2020-04-21T15:42:54.428" v="41"/>
          <ac:spMkLst>
            <pc:docMk/>
            <pc:sldMk cId="170251525" sldId="259"/>
            <ac:spMk id="9" creationId="{00910FFA-8607-4940-BF80-B5C1BDF670DA}"/>
          </ac:spMkLst>
        </pc:spChg>
        <pc:spChg chg="add del">
          <ac:chgData name="Chen, Jiajia" userId="S::jiajia.18@intl.zju.edu.cn::0e47045b-97ad-4975-9f4d-f30c1e96ac22" providerId="AD" clId="Web-{63F55FFA-3C9B-446A-BC6C-DB79AE590208}" dt="2020-04-21T16:27:01.051" v="163"/>
          <ac:spMkLst>
            <pc:docMk/>
            <pc:sldMk cId="170251525" sldId="259"/>
            <ac:spMk id="9" creationId="{B1ECFA15-DDE6-4358-94AC-3E4BECFC928C}"/>
          </ac:spMkLst>
        </pc:spChg>
        <pc:spChg chg="add mod">
          <ac:chgData name="Chen, Jiajia" userId="S::jiajia.18@intl.zju.edu.cn::0e47045b-97ad-4975-9f4d-f30c1e96ac22" providerId="AD" clId="Web-{63F55FFA-3C9B-446A-BC6C-DB79AE590208}" dt="2020-04-22T10:49:53.884" v="2528" actId="1076"/>
          <ac:spMkLst>
            <pc:docMk/>
            <pc:sldMk cId="170251525" sldId="259"/>
            <ac:spMk id="9" creationId="{E7241E34-8E17-4547-B7F9-D4D7421D4C0A}"/>
          </ac:spMkLst>
        </pc:spChg>
        <pc:spChg chg="add mod">
          <ac:chgData name="Chen, Jiajia" userId="S::jiajia.18@intl.zju.edu.cn::0e47045b-97ad-4975-9f4d-f30c1e96ac22" providerId="AD" clId="Web-{63F55FFA-3C9B-446A-BC6C-DB79AE590208}" dt="2020-04-22T10:53:44.726" v="2575" actId="1076"/>
          <ac:spMkLst>
            <pc:docMk/>
            <pc:sldMk cId="170251525" sldId="259"/>
            <ac:spMk id="11" creationId="{283B9D50-0EF8-4B04-9E07-D22EA1462CDF}"/>
          </ac:spMkLst>
        </pc:spChg>
        <pc:spChg chg="add del">
          <ac:chgData name="Chen, Jiajia" userId="S::jiajia.18@intl.zju.edu.cn::0e47045b-97ad-4975-9f4d-f30c1e96ac22" providerId="AD" clId="Web-{63F55FFA-3C9B-446A-BC6C-DB79AE590208}" dt="2020-04-21T15:43:55.099" v="69"/>
          <ac:spMkLst>
            <pc:docMk/>
            <pc:sldMk cId="170251525" sldId="259"/>
            <ac:spMk id="16" creationId="{1A237F43-DCF4-496F-AB01-874659557018}"/>
          </ac:spMkLst>
        </pc:spChg>
        <pc:spChg chg="add del mod">
          <ac:chgData name="Chen, Jiajia" userId="S::jiajia.18@intl.zju.edu.cn::0e47045b-97ad-4975-9f4d-f30c1e96ac22" providerId="AD" clId="Web-{63F55FFA-3C9B-446A-BC6C-DB79AE590208}" dt="2020-04-22T03:33:13.263" v="651"/>
          <ac:spMkLst>
            <pc:docMk/>
            <pc:sldMk cId="170251525" sldId="259"/>
            <ac:spMk id="16" creationId="{F080788B-D388-467D-9066-4508AFA26269}"/>
          </ac:spMkLst>
        </pc:spChg>
        <pc:spChg chg="add mod">
          <ac:chgData name="Chen, Jiajia" userId="S::jiajia.18@intl.zju.edu.cn::0e47045b-97ad-4975-9f4d-f30c1e96ac22" providerId="AD" clId="Web-{63F55FFA-3C9B-446A-BC6C-DB79AE590208}" dt="2020-04-22T10:59:09.333" v="2621" actId="1076"/>
          <ac:spMkLst>
            <pc:docMk/>
            <pc:sldMk cId="170251525" sldId="259"/>
            <ac:spMk id="17" creationId="{FA00EFB2-1ADF-4D20-8A34-F0983690F76E}"/>
          </ac:spMkLst>
        </pc:spChg>
        <pc:spChg chg="add mod">
          <ac:chgData name="Chen, Jiajia" userId="S::jiajia.18@intl.zju.edu.cn::0e47045b-97ad-4975-9f4d-f30c1e96ac22" providerId="AD" clId="Web-{63F55FFA-3C9B-446A-BC6C-DB79AE590208}" dt="2020-04-22T10:59:03.848" v="2620" actId="1076"/>
          <ac:spMkLst>
            <pc:docMk/>
            <pc:sldMk cId="170251525" sldId="259"/>
            <ac:spMk id="18" creationId="{98318FB5-36B5-42E7-B41D-EE42C04499B3}"/>
          </ac:spMkLst>
        </pc:spChg>
        <pc:spChg chg="add mod">
          <ac:chgData name="Chen, Jiajia" userId="S::jiajia.18@intl.zju.edu.cn::0e47045b-97ad-4975-9f4d-f30c1e96ac22" providerId="AD" clId="Web-{63F55FFA-3C9B-446A-BC6C-DB79AE590208}" dt="2020-04-22T04:41:44.154" v="1278" actId="1076"/>
          <ac:spMkLst>
            <pc:docMk/>
            <pc:sldMk cId="170251525" sldId="259"/>
            <ac:spMk id="19" creationId="{F08AF026-EBE3-4A96-9EB6-B9F0BE2F90B6}"/>
          </ac:spMkLst>
        </pc:spChg>
        <pc:spChg chg="add del mod">
          <ac:chgData name="Chen, Jiajia" userId="S::jiajia.18@intl.zju.edu.cn::0e47045b-97ad-4975-9f4d-f30c1e96ac22" providerId="AD" clId="Web-{63F55FFA-3C9B-446A-BC6C-DB79AE590208}" dt="2020-04-21T16:23:01.315" v="125"/>
          <ac:spMkLst>
            <pc:docMk/>
            <pc:sldMk cId="170251525" sldId="259"/>
            <ac:spMk id="20" creationId="{C4A95814-7DAD-4C75-9307-85D419DA997B}"/>
          </ac:spMkLst>
        </pc:spChg>
        <pc:spChg chg="add mod">
          <ac:chgData name="Chen, Jiajia" userId="S::jiajia.18@intl.zju.edu.cn::0e47045b-97ad-4975-9f4d-f30c1e96ac22" providerId="AD" clId="Web-{63F55FFA-3C9B-446A-BC6C-DB79AE590208}" dt="2020-04-22T10:53:39.695" v="2570" actId="1076"/>
          <ac:spMkLst>
            <pc:docMk/>
            <pc:sldMk cId="170251525" sldId="259"/>
            <ac:spMk id="21" creationId="{74BC8FF6-4282-4C57-B0BE-F345AAF34E28}"/>
          </ac:spMkLst>
        </pc:spChg>
        <pc:spChg chg="add mod">
          <ac:chgData name="Chen, Jiajia" userId="S::jiajia.18@intl.zju.edu.cn::0e47045b-97ad-4975-9f4d-f30c1e96ac22" providerId="AD" clId="Web-{63F55FFA-3C9B-446A-BC6C-DB79AE590208}" dt="2020-04-22T10:54:10.241" v="2584" actId="14100"/>
          <ac:spMkLst>
            <pc:docMk/>
            <pc:sldMk cId="170251525" sldId="259"/>
            <ac:spMk id="26" creationId="{5FF9CBD0-9553-4BED-866F-2F6CA6C17A71}"/>
          </ac:spMkLst>
        </pc:spChg>
        <pc:spChg chg="add del mod">
          <ac:chgData name="Chen, Jiajia" userId="S::jiajia.18@intl.zju.edu.cn::0e47045b-97ad-4975-9f4d-f30c1e96ac22" providerId="AD" clId="Web-{63F55FFA-3C9B-446A-BC6C-DB79AE590208}" dt="2020-04-21T16:21:32.112" v="112"/>
          <ac:spMkLst>
            <pc:docMk/>
            <pc:sldMk cId="170251525" sldId="259"/>
            <ac:spMk id="26" creationId="{7C23D568-2B31-4132-BDCE-8B2739DE2099}"/>
          </ac:spMkLst>
        </pc:spChg>
        <pc:spChg chg="add del mod">
          <ac:chgData name="Chen, Jiajia" userId="S::jiajia.18@intl.zju.edu.cn::0e47045b-97ad-4975-9f4d-f30c1e96ac22" providerId="AD" clId="Web-{63F55FFA-3C9B-446A-BC6C-DB79AE590208}" dt="2020-04-21T16:23:46.815" v="140"/>
          <ac:spMkLst>
            <pc:docMk/>
            <pc:sldMk cId="170251525" sldId="259"/>
            <ac:spMk id="27" creationId="{831694CE-439A-46D8-97CC-7ECAC0CE34DB}"/>
          </ac:spMkLst>
        </pc:spChg>
        <pc:spChg chg="add mod">
          <ac:chgData name="Chen, Jiajia" userId="S::jiajia.18@intl.zju.edu.cn::0e47045b-97ad-4975-9f4d-f30c1e96ac22" providerId="AD" clId="Web-{63F55FFA-3C9B-446A-BC6C-DB79AE590208}" dt="2020-04-22T04:43:03.700" v="1295" actId="1076"/>
          <ac:spMkLst>
            <pc:docMk/>
            <pc:sldMk cId="170251525" sldId="259"/>
            <ac:spMk id="28" creationId="{B5ED34D6-E828-4C09-A80C-29C585408E7F}"/>
          </ac:spMkLst>
        </pc:spChg>
        <pc:spChg chg="add del mod">
          <ac:chgData name="Chen, Jiajia" userId="S::jiajia.18@intl.zju.edu.cn::0e47045b-97ad-4975-9f4d-f30c1e96ac22" providerId="AD" clId="Web-{63F55FFA-3C9B-446A-BC6C-DB79AE590208}" dt="2020-04-22T04:33:09.361" v="1162"/>
          <ac:spMkLst>
            <pc:docMk/>
            <pc:sldMk cId="170251525" sldId="259"/>
            <ac:spMk id="33" creationId="{894C7298-F593-40D9-985E-65BC6D96FA8C}"/>
          </ac:spMkLst>
        </pc:spChg>
        <pc:spChg chg="add mod">
          <ac:chgData name="Chen, Jiajia" userId="S::jiajia.18@intl.zju.edu.cn::0e47045b-97ad-4975-9f4d-f30c1e96ac22" providerId="AD" clId="Web-{63F55FFA-3C9B-446A-BC6C-DB79AE590208}" dt="2020-04-22T04:32:46.723" v="1135" actId="1076"/>
          <ac:spMkLst>
            <pc:docMk/>
            <pc:sldMk cId="170251525" sldId="259"/>
            <ac:spMk id="34" creationId="{F1D59CF7-AE0D-4824-B0CC-6AFC881479E5}"/>
          </ac:spMkLst>
        </pc:spChg>
        <pc:spChg chg="add mod">
          <ac:chgData name="Chen, Jiajia" userId="S::jiajia.18@intl.zju.edu.cn::0e47045b-97ad-4975-9f4d-f30c1e96ac22" providerId="AD" clId="Web-{63F55FFA-3C9B-446A-BC6C-DB79AE590208}" dt="2020-04-22T04:32:46.814" v="1140" actId="1076"/>
          <ac:spMkLst>
            <pc:docMk/>
            <pc:sldMk cId="170251525" sldId="259"/>
            <ac:spMk id="39" creationId="{1616C250-FDE2-4122-A923-314023C12122}"/>
          </ac:spMkLst>
        </pc:spChg>
        <pc:spChg chg="add del">
          <ac:chgData name="Chen, Jiajia" userId="S::jiajia.18@intl.zju.edu.cn::0e47045b-97ad-4975-9f4d-f30c1e96ac22" providerId="AD" clId="Web-{63F55FFA-3C9B-446A-BC6C-DB79AE590208}" dt="2020-04-21T16:38:18.842" v="438"/>
          <ac:spMkLst>
            <pc:docMk/>
            <pc:sldMk cId="170251525" sldId="259"/>
            <ac:spMk id="39" creationId="{77E5845E-EAA4-40ED-AF85-F29F73308B1E}"/>
          </ac:spMkLst>
        </pc:spChg>
        <pc:spChg chg="add mod">
          <ac:chgData name="Chen, Jiajia" userId="S::jiajia.18@intl.zju.edu.cn::0e47045b-97ad-4975-9f4d-f30c1e96ac22" providerId="AD" clId="Web-{63F55FFA-3C9B-446A-BC6C-DB79AE590208}" dt="2020-04-22T04:32:46.830" v="1141" actId="1076"/>
          <ac:spMkLst>
            <pc:docMk/>
            <pc:sldMk cId="170251525" sldId="259"/>
            <ac:spMk id="41" creationId="{84411774-C16D-42F3-91E9-D8D568955969}"/>
          </ac:spMkLst>
        </pc:spChg>
        <pc:spChg chg="add mod">
          <ac:chgData name="Chen, Jiajia" userId="S::jiajia.18@intl.zju.edu.cn::0e47045b-97ad-4975-9f4d-f30c1e96ac22" providerId="AD" clId="Web-{63F55FFA-3C9B-446A-BC6C-DB79AE590208}" dt="2020-04-22T10:53:13.476" v="2568" actId="14100"/>
          <ac:spMkLst>
            <pc:docMk/>
            <pc:sldMk cId="170251525" sldId="259"/>
            <ac:spMk id="42" creationId="{C2D52650-B689-4C0A-80F4-F2E5B58CB902}"/>
          </ac:spMkLst>
        </pc:spChg>
        <pc:spChg chg="add mod">
          <ac:chgData name="Chen, Jiajia" userId="S::jiajia.18@intl.zju.edu.cn::0e47045b-97ad-4975-9f4d-f30c1e96ac22" providerId="AD" clId="Web-{63F55FFA-3C9B-446A-BC6C-DB79AE590208}" dt="2020-04-22T12:14:05.908" v="2984" actId="20577"/>
          <ac:spMkLst>
            <pc:docMk/>
            <pc:sldMk cId="170251525" sldId="259"/>
            <ac:spMk id="43" creationId="{6CE510D6-C834-44F0-80A6-5268EAFD5828}"/>
          </ac:spMkLst>
        </pc:spChg>
        <pc:spChg chg="add mod">
          <ac:chgData name="Chen, Jiajia" userId="S::jiajia.18@intl.zju.edu.cn::0e47045b-97ad-4975-9f4d-f30c1e96ac22" providerId="AD" clId="Web-{63F55FFA-3C9B-446A-BC6C-DB79AE590208}" dt="2020-04-22T04:43:07.982" v="1300" actId="1076"/>
          <ac:spMkLst>
            <pc:docMk/>
            <pc:sldMk cId="170251525" sldId="259"/>
            <ac:spMk id="44" creationId="{8FC30BBE-D64A-4259-A1F7-F9E15809FD08}"/>
          </ac:spMkLst>
        </pc:spChg>
        <pc:spChg chg="add del">
          <ac:chgData name="Chen, Jiajia" userId="S::jiajia.18@intl.zju.edu.cn::0e47045b-97ad-4975-9f4d-f30c1e96ac22" providerId="AD" clId="Web-{63F55FFA-3C9B-446A-BC6C-DB79AE590208}" dt="2020-04-21T16:41:43.874" v="566"/>
          <ac:spMkLst>
            <pc:docMk/>
            <pc:sldMk cId="170251525" sldId="259"/>
            <ac:spMk id="46" creationId="{117887F8-D572-49B6-B985-32D0BA51222A}"/>
          </ac:spMkLst>
        </pc:spChg>
        <pc:spChg chg="add mod">
          <ac:chgData name="Chen, Jiajia" userId="S::jiajia.18@intl.zju.edu.cn::0e47045b-97ad-4975-9f4d-f30c1e96ac22" providerId="AD" clId="Web-{63F55FFA-3C9B-446A-BC6C-DB79AE590208}" dt="2020-04-22T04:32:46.939" v="1146" actId="1076"/>
          <ac:spMkLst>
            <pc:docMk/>
            <pc:sldMk cId="170251525" sldId="259"/>
            <ac:spMk id="46" creationId="{4CCF7828-AE60-4C89-8541-56025060B6C2}"/>
          </ac:spMkLst>
        </pc:spChg>
        <pc:spChg chg="add mod">
          <ac:chgData name="Chen, Jiajia" userId="S::jiajia.18@intl.zju.edu.cn::0e47045b-97ad-4975-9f4d-f30c1e96ac22" providerId="AD" clId="Web-{63F55FFA-3C9B-446A-BC6C-DB79AE590208}" dt="2020-04-22T04:32:46.955" v="1147" actId="1076"/>
          <ac:spMkLst>
            <pc:docMk/>
            <pc:sldMk cId="170251525" sldId="259"/>
            <ac:spMk id="48" creationId="{C25AE2EE-AF09-4FC3-A607-9051C71C367D}"/>
          </ac:spMkLst>
        </pc:spChg>
        <pc:spChg chg="add mod">
          <ac:chgData name="Chen, Jiajia" userId="S::jiajia.18@intl.zju.edu.cn::0e47045b-97ad-4975-9f4d-f30c1e96ac22" providerId="AD" clId="Web-{63F55FFA-3C9B-446A-BC6C-DB79AE590208}" dt="2020-04-22T04:32:47.017" v="1151" actId="1076"/>
          <ac:spMkLst>
            <pc:docMk/>
            <pc:sldMk cId="170251525" sldId="259"/>
            <ac:spMk id="51" creationId="{81F1D4BD-56B4-4513-8286-6C8450B0953D}"/>
          </ac:spMkLst>
        </pc:spChg>
        <pc:spChg chg="add mod">
          <ac:chgData name="Chen, Jiajia" userId="S::jiajia.18@intl.zju.edu.cn::0e47045b-97ad-4975-9f4d-f30c1e96ac22" providerId="AD" clId="Web-{63F55FFA-3C9B-446A-BC6C-DB79AE590208}" dt="2020-04-22T10:57:55.458" v="2618" actId="1076"/>
          <ac:spMkLst>
            <pc:docMk/>
            <pc:sldMk cId="170251525" sldId="259"/>
            <ac:spMk id="52" creationId="{1EC72E32-245F-4CD5-A291-8D55DB2299A0}"/>
          </ac:spMkLst>
        </pc:spChg>
        <pc:spChg chg="add mod">
          <ac:chgData name="Chen, Jiajia" userId="S::jiajia.18@intl.zju.edu.cn::0e47045b-97ad-4975-9f4d-f30c1e96ac22" providerId="AD" clId="Web-{63F55FFA-3C9B-446A-BC6C-DB79AE590208}" dt="2020-04-22T04:32:47.049" v="1153" actId="1076"/>
          <ac:spMkLst>
            <pc:docMk/>
            <pc:sldMk cId="170251525" sldId="259"/>
            <ac:spMk id="53" creationId="{D979E1FD-60C0-434A-A6C5-C26BDD7FBCB9}"/>
          </ac:spMkLst>
        </pc:spChg>
        <pc:spChg chg="add mod">
          <ac:chgData name="Chen, Jiajia" userId="S::jiajia.18@intl.zju.edu.cn::0e47045b-97ad-4975-9f4d-f30c1e96ac22" providerId="AD" clId="Web-{63F55FFA-3C9B-446A-BC6C-DB79AE590208}" dt="2020-04-22T10:57:34.115" v="2617" actId="1076"/>
          <ac:spMkLst>
            <pc:docMk/>
            <pc:sldMk cId="170251525" sldId="259"/>
            <ac:spMk id="54" creationId="{F2BC7CB3-F5B2-4B4B-9D43-EE4701919D12}"/>
          </ac:spMkLst>
        </pc:spChg>
        <pc:spChg chg="add mod">
          <ac:chgData name="Chen, Jiajia" userId="S::jiajia.18@intl.zju.edu.cn::0e47045b-97ad-4975-9f4d-f30c1e96ac22" providerId="AD" clId="Web-{63F55FFA-3C9B-446A-BC6C-DB79AE590208}" dt="2020-04-22T10:53:51.945" v="2581" actId="1076"/>
          <ac:spMkLst>
            <pc:docMk/>
            <pc:sldMk cId="170251525" sldId="259"/>
            <ac:spMk id="58" creationId="{A66DA042-68B7-4690-8F95-B54EC729C868}"/>
          </ac:spMkLst>
        </pc:spChg>
        <pc:spChg chg="add mod">
          <ac:chgData name="Chen, Jiajia" userId="S::jiajia.18@intl.zju.edu.cn::0e47045b-97ad-4975-9f4d-f30c1e96ac22" providerId="AD" clId="Web-{63F55FFA-3C9B-446A-BC6C-DB79AE590208}" dt="2020-04-22T10:56:26.084" v="2605" actId="1076"/>
          <ac:spMkLst>
            <pc:docMk/>
            <pc:sldMk cId="170251525" sldId="259"/>
            <ac:spMk id="67" creationId="{81ED5187-7D18-44C1-B1BE-E6F44C2D08E0}"/>
          </ac:spMkLst>
        </pc:spChg>
        <pc:spChg chg="add mod">
          <ac:chgData name="Chen, Jiajia" userId="S::jiajia.18@intl.zju.edu.cn::0e47045b-97ad-4975-9f4d-f30c1e96ac22" providerId="AD" clId="Web-{63F55FFA-3C9B-446A-BC6C-DB79AE590208}" dt="2020-04-22T10:57:22.771" v="2616" actId="1076"/>
          <ac:spMkLst>
            <pc:docMk/>
            <pc:sldMk cId="170251525" sldId="259"/>
            <ac:spMk id="69" creationId="{0F651A34-2BC4-4CFA-B6A4-9480614837C0}"/>
          </ac:spMkLst>
        </pc:spChg>
        <pc:cxnChg chg="add mod">
          <ac:chgData name="Chen, Jiajia" userId="S::jiajia.18@intl.zju.edu.cn::0e47045b-97ad-4975-9f4d-f30c1e96ac22" providerId="AD" clId="Web-{63F55FFA-3C9B-446A-BC6C-DB79AE590208}" dt="2020-04-22T10:56:16.678" v="2604" actId="14100"/>
          <ac:cxnSpMkLst>
            <pc:docMk/>
            <pc:sldMk cId="170251525" sldId="259"/>
            <ac:cxnSpMk id="3" creationId="{477D858F-8BD0-40A5-9013-E3F48AFF799B}"/>
          </ac:cxnSpMkLst>
        </pc:cxnChg>
        <pc:cxnChg chg="add mod">
          <ac:chgData name="Chen, Jiajia" userId="S::jiajia.18@intl.zju.edu.cn::0e47045b-97ad-4975-9f4d-f30c1e96ac22" providerId="AD" clId="Web-{63F55FFA-3C9B-446A-BC6C-DB79AE590208}" dt="2020-04-22T04:34:35.095" v="1191" actId="1076"/>
          <ac:cxnSpMkLst>
            <pc:docMk/>
            <pc:sldMk cId="170251525" sldId="259"/>
            <ac:cxnSpMk id="5" creationId="{BC411E68-17E7-4912-B1F3-AFE53D0B1325}"/>
          </ac:cxnSpMkLst>
        </pc:cxnChg>
        <pc:cxnChg chg="add del mod">
          <ac:chgData name="Chen, Jiajia" userId="S::jiajia.18@intl.zju.edu.cn::0e47045b-97ad-4975-9f4d-f30c1e96ac22" providerId="AD" clId="Web-{63F55FFA-3C9B-446A-BC6C-DB79AE590208}" dt="2020-04-21T15:41:53.662" v="33"/>
          <ac:cxnSpMkLst>
            <pc:docMk/>
            <pc:sldMk cId="170251525" sldId="259"/>
            <ac:cxnSpMk id="6" creationId="{D1884B57-7075-4385-AA59-A09A1C1D773C}"/>
          </ac:cxnSpMkLst>
        </pc:cxnChg>
        <pc:cxnChg chg="add del mod">
          <ac:chgData name="Chen, Jiajia" userId="S::jiajia.18@intl.zju.edu.cn::0e47045b-97ad-4975-9f4d-f30c1e96ac22" providerId="AD" clId="Web-{63F55FFA-3C9B-446A-BC6C-DB79AE590208}" dt="2020-04-22T04:34:35.110" v="1192" actId="1076"/>
          <ac:cxnSpMkLst>
            <pc:docMk/>
            <pc:sldMk cId="170251525" sldId="259"/>
            <ac:cxnSpMk id="7" creationId="{40D152DA-FBCA-47D2-81DE-DBCE53B72079}"/>
          </ac:cxnSpMkLst>
        </pc:cxnChg>
        <pc:cxnChg chg="add mod">
          <ac:chgData name="Chen, Jiajia" userId="S::jiajia.18@intl.zju.edu.cn::0e47045b-97ad-4975-9f4d-f30c1e96ac22" providerId="AD" clId="Web-{63F55FFA-3C9B-446A-BC6C-DB79AE590208}" dt="2020-04-22T04:34:35.126" v="1193" actId="1076"/>
          <ac:cxnSpMkLst>
            <pc:docMk/>
            <pc:sldMk cId="170251525" sldId="259"/>
            <ac:cxnSpMk id="8" creationId="{AE27613A-EAB7-46E8-9D6F-C97742620683}"/>
          </ac:cxnSpMkLst>
        </pc:cxnChg>
        <pc:cxnChg chg="add mod">
          <ac:chgData name="Chen, Jiajia" userId="S::jiajia.18@intl.zju.edu.cn::0e47045b-97ad-4975-9f4d-f30c1e96ac22" providerId="AD" clId="Web-{63F55FFA-3C9B-446A-BC6C-DB79AE590208}" dt="2020-04-22T04:34:35.142" v="1194" actId="1076"/>
          <ac:cxnSpMkLst>
            <pc:docMk/>
            <pc:sldMk cId="170251525" sldId="259"/>
            <ac:cxnSpMk id="10" creationId="{E94DC57E-6077-41CD-B697-5F62C8EB0508}"/>
          </ac:cxnSpMkLst>
        </pc:cxnChg>
        <pc:cxnChg chg="add mod">
          <ac:chgData name="Chen, Jiajia" userId="S::jiajia.18@intl.zju.edu.cn::0e47045b-97ad-4975-9f4d-f30c1e96ac22" providerId="AD" clId="Web-{63F55FFA-3C9B-446A-BC6C-DB79AE590208}" dt="2020-04-22T10:53:44.742" v="2576" actId="1076"/>
          <ac:cxnSpMkLst>
            <pc:docMk/>
            <pc:sldMk cId="170251525" sldId="259"/>
            <ac:cxnSpMk id="12" creationId="{61F6A3B3-0F98-4B40-9CDA-69C92DB4B674}"/>
          </ac:cxnSpMkLst>
        </pc:cxnChg>
        <pc:cxnChg chg="add mod">
          <ac:chgData name="Chen, Jiajia" userId="S::jiajia.18@intl.zju.edu.cn::0e47045b-97ad-4975-9f4d-f30c1e96ac22" providerId="AD" clId="Web-{63F55FFA-3C9B-446A-BC6C-DB79AE590208}" dt="2020-04-22T10:53:44.757" v="2577" actId="1076"/>
          <ac:cxnSpMkLst>
            <pc:docMk/>
            <pc:sldMk cId="170251525" sldId="259"/>
            <ac:cxnSpMk id="13" creationId="{10D2DB4D-71F5-4026-A42E-915B210E90D1}"/>
          </ac:cxnSpMkLst>
        </pc:cxnChg>
        <pc:cxnChg chg="add mod">
          <ac:chgData name="Chen, Jiajia" userId="S::jiajia.18@intl.zju.edu.cn::0e47045b-97ad-4975-9f4d-f30c1e96ac22" providerId="AD" clId="Web-{63F55FFA-3C9B-446A-BC6C-DB79AE590208}" dt="2020-04-22T10:53:44.773" v="2578" actId="1076"/>
          <ac:cxnSpMkLst>
            <pc:docMk/>
            <pc:sldMk cId="170251525" sldId="259"/>
            <ac:cxnSpMk id="14" creationId="{668ED895-98B7-47C0-AE3E-858A72F703FA}"/>
          </ac:cxnSpMkLst>
        </pc:cxnChg>
        <pc:cxnChg chg="add mod">
          <ac:chgData name="Chen, Jiajia" userId="S::jiajia.18@intl.zju.edu.cn::0e47045b-97ad-4975-9f4d-f30c1e96ac22" providerId="AD" clId="Web-{63F55FFA-3C9B-446A-BC6C-DB79AE590208}" dt="2020-04-22T10:53:44.804" v="2579" actId="1076"/>
          <ac:cxnSpMkLst>
            <pc:docMk/>
            <pc:sldMk cId="170251525" sldId="259"/>
            <ac:cxnSpMk id="15" creationId="{BA3FBF4E-24AB-4E87-8A86-1952364CE58C}"/>
          </ac:cxnSpMkLst>
        </pc:cxnChg>
        <pc:cxnChg chg="add del mod">
          <ac:chgData name="Chen, Jiajia" userId="S::jiajia.18@intl.zju.edu.cn::0e47045b-97ad-4975-9f4d-f30c1e96ac22" providerId="AD" clId="Web-{63F55FFA-3C9B-446A-BC6C-DB79AE590208}" dt="2020-04-21T15:43:55.099" v="68"/>
          <ac:cxnSpMkLst>
            <pc:docMk/>
            <pc:sldMk cId="170251525" sldId="259"/>
            <ac:cxnSpMk id="17" creationId="{D184D614-11A2-46DC-ABA4-B554E853C399}"/>
          </ac:cxnSpMkLst>
        </pc:cxnChg>
        <pc:cxnChg chg="add del mod">
          <ac:chgData name="Chen, Jiajia" userId="S::jiajia.18@intl.zju.edu.cn::0e47045b-97ad-4975-9f4d-f30c1e96ac22" providerId="AD" clId="Web-{63F55FFA-3C9B-446A-BC6C-DB79AE590208}" dt="2020-04-21T15:43:55.099" v="67"/>
          <ac:cxnSpMkLst>
            <pc:docMk/>
            <pc:sldMk cId="170251525" sldId="259"/>
            <ac:cxnSpMk id="18" creationId="{F36AF0DB-A3AB-4F92-B6F9-2A2C424BE4BA}"/>
          </ac:cxnSpMkLst>
        </pc:cxnChg>
        <pc:cxnChg chg="add del mod">
          <ac:chgData name="Chen, Jiajia" userId="S::jiajia.18@intl.zju.edu.cn::0e47045b-97ad-4975-9f4d-f30c1e96ac22" providerId="AD" clId="Web-{63F55FFA-3C9B-446A-BC6C-DB79AE590208}" dt="2020-04-21T15:43:55.099" v="66"/>
          <ac:cxnSpMkLst>
            <pc:docMk/>
            <pc:sldMk cId="170251525" sldId="259"/>
            <ac:cxnSpMk id="19" creationId="{DBC17A3A-94CF-4B95-8B0A-96335C7579D3}"/>
          </ac:cxnSpMkLst>
        </pc:cxnChg>
        <pc:cxnChg chg="add mod">
          <ac:chgData name="Chen, Jiajia" userId="S::jiajia.18@intl.zju.edu.cn::0e47045b-97ad-4975-9f4d-f30c1e96ac22" providerId="AD" clId="Web-{63F55FFA-3C9B-446A-BC6C-DB79AE590208}" dt="2020-04-22T04:32:46.971" v="1148" actId="1076"/>
          <ac:cxnSpMkLst>
            <pc:docMk/>
            <pc:sldMk cId="170251525" sldId="259"/>
            <ac:cxnSpMk id="20" creationId="{064BCB98-0859-470C-9209-220A666815AE}"/>
          </ac:cxnSpMkLst>
        </pc:cxnChg>
        <pc:cxnChg chg="add del mod">
          <ac:chgData name="Chen, Jiajia" userId="S::jiajia.18@intl.zju.edu.cn::0e47045b-97ad-4975-9f4d-f30c1e96ac22" providerId="AD" clId="Web-{63F55FFA-3C9B-446A-BC6C-DB79AE590208}" dt="2020-04-21T15:43:55.099" v="65"/>
          <ac:cxnSpMkLst>
            <pc:docMk/>
            <pc:sldMk cId="170251525" sldId="259"/>
            <ac:cxnSpMk id="20" creationId="{F666AEED-F100-4F47-8F98-A83F980A8850}"/>
          </ac:cxnSpMkLst>
        </pc:cxnChg>
        <pc:cxnChg chg="add mod">
          <ac:chgData name="Chen, Jiajia" userId="S::jiajia.18@intl.zju.edu.cn::0e47045b-97ad-4975-9f4d-f30c1e96ac22" providerId="AD" clId="Web-{63F55FFA-3C9B-446A-BC6C-DB79AE590208}" dt="2020-04-22T10:53:39.710" v="2571" actId="1076"/>
          <ac:cxnSpMkLst>
            <pc:docMk/>
            <pc:sldMk cId="170251525" sldId="259"/>
            <ac:cxnSpMk id="22" creationId="{D588197A-3BCE-4344-AC7E-5CB75AB797BA}"/>
          </ac:cxnSpMkLst>
        </pc:cxnChg>
        <pc:cxnChg chg="add mod">
          <ac:chgData name="Chen, Jiajia" userId="S::jiajia.18@intl.zju.edu.cn::0e47045b-97ad-4975-9f4d-f30c1e96ac22" providerId="AD" clId="Web-{63F55FFA-3C9B-446A-BC6C-DB79AE590208}" dt="2020-04-22T10:53:39.726" v="2572" actId="1076"/>
          <ac:cxnSpMkLst>
            <pc:docMk/>
            <pc:sldMk cId="170251525" sldId="259"/>
            <ac:cxnSpMk id="23" creationId="{EFBA99B0-1364-4038-AB8F-A3D332706F42}"/>
          </ac:cxnSpMkLst>
        </pc:cxnChg>
        <pc:cxnChg chg="add mod">
          <ac:chgData name="Chen, Jiajia" userId="S::jiajia.18@intl.zju.edu.cn::0e47045b-97ad-4975-9f4d-f30c1e96ac22" providerId="AD" clId="Web-{63F55FFA-3C9B-446A-BC6C-DB79AE590208}" dt="2020-04-22T10:53:39.742" v="2573" actId="1076"/>
          <ac:cxnSpMkLst>
            <pc:docMk/>
            <pc:sldMk cId="170251525" sldId="259"/>
            <ac:cxnSpMk id="24" creationId="{8C69D023-83D0-4B5E-B53B-E1FD7C84F189}"/>
          </ac:cxnSpMkLst>
        </pc:cxnChg>
        <pc:cxnChg chg="add mod">
          <ac:chgData name="Chen, Jiajia" userId="S::jiajia.18@intl.zju.edu.cn::0e47045b-97ad-4975-9f4d-f30c1e96ac22" providerId="AD" clId="Web-{63F55FFA-3C9B-446A-BC6C-DB79AE590208}" dt="2020-04-22T10:53:39.757" v="2574" actId="1076"/>
          <ac:cxnSpMkLst>
            <pc:docMk/>
            <pc:sldMk cId="170251525" sldId="259"/>
            <ac:cxnSpMk id="25" creationId="{D91F89A2-DC7A-46EB-8882-58E4DC3A5690}"/>
          </ac:cxnSpMkLst>
        </pc:cxnChg>
        <pc:cxnChg chg="add mod">
          <ac:chgData name="Chen, Jiajia" userId="S::jiajia.18@intl.zju.edu.cn::0e47045b-97ad-4975-9f4d-f30c1e96ac22" providerId="AD" clId="Web-{63F55FFA-3C9B-446A-BC6C-DB79AE590208}" dt="2020-04-22T10:54:32.351" v="2588" actId="14100"/>
          <ac:cxnSpMkLst>
            <pc:docMk/>
            <pc:sldMk cId="170251525" sldId="259"/>
            <ac:cxnSpMk id="27" creationId="{010622E9-71BA-42D3-BE1F-5CFA72C361BD}"/>
          </ac:cxnSpMkLst>
        </pc:cxnChg>
        <pc:cxnChg chg="add mod">
          <ac:chgData name="Chen, Jiajia" userId="S::jiajia.18@intl.zju.edu.cn::0e47045b-97ad-4975-9f4d-f30c1e96ac22" providerId="AD" clId="Web-{63F55FFA-3C9B-446A-BC6C-DB79AE590208}" dt="2020-04-22T04:43:03.716" v="1296" actId="1076"/>
          <ac:cxnSpMkLst>
            <pc:docMk/>
            <pc:sldMk cId="170251525" sldId="259"/>
            <ac:cxnSpMk id="29" creationId="{4E910531-22AB-4CD4-8E78-6F12FFD84B74}"/>
          </ac:cxnSpMkLst>
        </pc:cxnChg>
        <pc:cxnChg chg="add mod">
          <ac:chgData name="Chen, Jiajia" userId="S::jiajia.18@intl.zju.edu.cn::0e47045b-97ad-4975-9f4d-f30c1e96ac22" providerId="AD" clId="Web-{63F55FFA-3C9B-446A-BC6C-DB79AE590208}" dt="2020-04-22T04:43:03.732" v="1297" actId="1076"/>
          <ac:cxnSpMkLst>
            <pc:docMk/>
            <pc:sldMk cId="170251525" sldId="259"/>
            <ac:cxnSpMk id="30" creationId="{922A2B3F-D56E-404D-8D12-F9F6CC46A011}"/>
          </ac:cxnSpMkLst>
        </pc:cxnChg>
        <pc:cxnChg chg="add mod">
          <ac:chgData name="Chen, Jiajia" userId="S::jiajia.18@intl.zju.edu.cn::0e47045b-97ad-4975-9f4d-f30c1e96ac22" providerId="AD" clId="Web-{63F55FFA-3C9B-446A-BC6C-DB79AE590208}" dt="2020-04-22T04:43:03.747" v="1298" actId="1076"/>
          <ac:cxnSpMkLst>
            <pc:docMk/>
            <pc:sldMk cId="170251525" sldId="259"/>
            <ac:cxnSpMk id="31" creationId="{75E280BB-5153-4A66-9EF3-1D17524408B0}"/>
          </ac:cxnSpMkLst>
        </pc:cxnChg>
        <pc:cxnChg chg="add mod">
          <ac:chgData name="Chen, Jiajia" userId="S::jiajia.18@intl.zju.edu.cn::0e47045b-97ad-4975-9f4d-f30c1e96ac22" providerId="AD" clId="Web-{63F55FFA-3C9B-446A-BC6C-DB79AE590208}" dt="2020-04-22T04:43:03.763" v="1299" actId="1076"/>
          <ac:cxnSpMkLst>
            <pc:docMk/>
            <pc:sldMk cId="170251525" sldId="259"/>
            <ac:cxnSpMk id="32" creationId="{3492E8AF-A982-4526-9F64-69E930312606}"/>
          </ac:cxnSpMkLst>
        </pc:cxnChg>
        <pc:cxnChg chg="add mod">
          <ac:chgData name="Chen, Jiajia" userId="S::jiajia.18@intl.zju.edu.cn::0e47045b-97ad-4975-9f4d-f30c1e96ac22" providerId="AD" clId="Web-{63F55FFA-3C9B-446A-BC6C-DB79AE590208}" dt="2020-04-22T04:32:46.736" v="1136" actId="1076"/>
          <ac:cxnSpMkLst>
            <pc:docMk/>
            <pc:sldMk cId="170251525" sldId="259"/>
            <ac:cxnSpMk id="35" creationId="{A9FA4864-203D-4BE8-8F3F-357A09CAD1F9}"/>
          </ac:cxnSpMkLst>
        </pc:cxnChg>
        <pc:cxnChg chg="add mod">
          <ac:chgData name="Chen, Jiajia" userId="S::jiajia.18@intl.zju.edu.cn::0e47045b-97ad-4975-9f4d-f30c1e96ac22" providerId="AD" clId="Web-{63F55FFA-3C9B-446A-BC6C-DB79AE590208}" dt="2020-04-22T04:32:46.768" v="1137" actId="1076"/>
          <ac:cxnSpMkLst>
            <pc:docMk/>
            <pc:sldMk cId="170251525" sldId="259"/>
            <ac:cxnSpMk id="36" creationId="{78D6A4E7-70D0-4B54-9232-A191FAF730DA}"/>
          </ac:cxnSpMkLst>
        </pc:cxnChg>
        <pc:cxnChg chg="add mod">
          <ac:chgData name="Chen, Jiajia" userId="S::jiajia.18@intl.zju.edu.cn::0e47045b-97ad-4975-9f4d-f30c1e96ac22" providerId="AD" clId="Web-{63F55FFA-3C9B-446A-BC6C-DB79AE590208}" dt="2020-04-22T04:32:46.783" v="1138" actId="1076"/>
          <ac:cxnSpMkLst>
            <pc:docMk/>
            <pc:sldMk cId="170251525" sldId="259"/>
            <ac:cxnSpMk id="37" creationId="{AAF6118B-E22D-4C44-A85A-CABD2492AAE9}"/>
          </ac:cxnSpMkLst>
        </pc:cxnChg>
        <pc:cxnChg chg="add mod">
          <ac:chgData name="Chen, Jiajia" userId="S::jiajia.18@intl.zju.edu.cn::0e47045b-97ad-4975-9f4d-f30c1e96ac22" providerId="AD" clId="Web-{63F55FFA-3C9B-446A-BC6C-DB79AE590208}" dt="2020-04-22T04:32:46.799" v="1139" actId="1076"/>
          <ac:cxnSpMkLst>
            <pc:docMk/>
            <pc:sldMk cId="170251525" sldId="259"/>
            <ac:cxnSpMk id="38" creationId="{3F310365-8EF0-4B97-80D9-596A18D96B31}"/>
          </ac:cxnSpMkLst>
        </pc:cxnChg>
        <pc:cxnChg chg="add del mod">
          <ac:chgData name="Chen, Jiajia" userId="S::jiajia.18@intl.zju.edu.cn::0e47045b-97ad-4975-9f4d-f30c1e96ac22" providerId="AD" clId="Web-{63F55FFA-3C9B-446A-BC6C-DB79AE590208}" dt="2020-04-22T03:47:09.366" v="836"/>
          <ac:cxnSpMkLst>
            <pc:docMk/>
            <pc:sldMk cId="170251525" sldId="259"/>
            <ac:cxnSpMk id="40" creationId="{103D95D6-0F2D-445B-A3D6-F78B4EFFE9F5}"/>
          </ac:cxnSpMkLst>
        </pc:cxnChg>
        <pc:cxnChg chg="add del mod">
          <ac:chgData name="Chen, Jiajia" userId="S::jiajia.18@intl.zju.edu.cn::0e47045b-97ad-4975-9f4d-f30c1e96ac22" providerId="AD" clId="Web-{63F55FFA-3C9B-446A-BC6C-DB79AE590208}" dt="2020-04-21T16:38:18.842" v="437"/>
          <ac:cxnSpMkLst>
            <pc:docMk/>
            <pc:sldMk cId="170251525" sldId="259"/>
            <ac:cxnSpMk id="40" creationId="{7FA7F1F4-F88D-49E8-9464-150AEE064750}"/>
          </ac:cxnSpMkLst>
        </pc:cxnChg>
        <pc:cxnChg chg="add del mod">
          <ac:chgData name="Chen, Jiajia" userId="S::jiajia.18@intl.zju.edu.cn::0e47045b-97ad-4975-9f4d-f30c1e96ac22" providerId="AD" clId="Web-{63F55FFA-3C9B-446A-BC6C-DB79AE590208}" dt="2020-04-21T16:38:18.842" v="436"/>
          <ac:cxnSpMkLst>
            <pc:docMk/>
            <pc:sldMk cId="170251525" sldId="259"/>
            <ac:cxnSpMk id="41" creationId="{43CD7E85-DAE2-40EA-86F4-52949AE53F2D}"/>
          </ac:cxnSpMkLst>
        </pc:cxnChg>
        <pc:cxnChg chg="add del mod">
          <ac:chgData name="Chen, Jiajia" userId="S::jiajia.18@intl.zju.edu.cn::0e47045b-97ad-4975-9f4d-f30c1e96ac22" providerId="AD" clId="Web-{63F55FFA-3C9B-446A-BC6C-DB79AE590208}" dt="2020-04-21T16:38:18.842" v="435"/>
          <ac:cxnSpMkLst>
            <pc:docMk/>
            <pc:sldMk cId="170251525" sldId="259"/>
            <ac:cxnSpMk id="42" creationId="{541CFAF0-A88F-4EEB-86BB-D11FEB66D20F}"/>
          </ac:cxnSpMkLst>
        </pc:cxnChg>
        <pc:cxnChg chg="add del mod">
          <ac:chgData name="Chen, Jiajia" userId="S::jiajia.18@intl.zju.edu.cn::0e47045b-97ad-4975-9f4d-f30c1e96ac22" providerId="AD" clId="Web-{63F55FFA-3C9B-446A-BC6C-DB79AE590208}" dt="2020-04-21T16:38:18.842" v="434"/>
          <ac:cxnSpMkLst>
            <pc:docMk/>
            <pc:sldMk cId="170251525" sldId="259"/>
            <ac:cxnSpMk id="43" creationId="{D7A57630-031F-4A9B-ACFF-1C8AB1792BC7}"/>
          </ac:cxnSpMkLst>
        </pc:cxnChg>
        <pc:cxnChg chg="add del mod">
          <ac:chgData name="Chen, Jiajia" userId="S::jiajia.18@intl.zju.edu.cn::0e47045b-97ad-4975-9f4d-f30c1e96ac22" providerId="AD" clId="Web-{63F55FFA-3C9B-446A-BC6C-DB79AE590208}" dt="2020-04-22T03:41:04.040" v="829"/>
          <ac:cxnSpMkLst>
            <pc:docMk/>
            <pc:sldMk cId="170251525" sldId="259"/>
            <ac:cxnSpMk id="45" creationId="{4839A575-AC3F-4494-9EC2-53C55796F7C8}"/>
          </ac:cxnSpMkLst>
        </pc:cxnChg>
        <pc:cxnChg chg="add del mod">
          <ac:chgData name="Chen, Jiajia" userId="S::jiajia.18@intl.zju.edu.cn::0e47045b-97ad-4975-9f4d-f30c1e96ac22" providerId="AD" clId="Web-{63F55FFA-3C9B-446A-BC6C-DB79AE590208}" dt="2020-04-22T03:41:06.806" v="830"/>
          <ac:cxnSpMkLst>
            <pc:docMk/>
            <pc:sldMk cId="170251525" sldId="259"/>
            <ac:cxnSpMk id="47" creationId="{945A3F85-8AB9-4D6A-B003-9EA77A8513D4}"/>
          </ac:cxnSpMkLst>
        </pc:cxnChg>
        <pc:cxnChg chg="add mod">
          <ac:chgData name="Chen, Jiajia" userId="S::jiajia.18@intl.zju.edu.cn::0e47045b-97ad-4975-9f4d-f30c1e96ac22" providerId="AD" clId="Web-{63F55FFA-3C9B-446A-BC6C-DB79AE590208}" dt="2020-04-22T04:32:46.986" v="1149" actId="1076"/>
          <ac:cxnSpMkLst>
            <pc:docMk/>
            <pc:sldMk cId="170251525" sldId="259"/>
            <ac:cxnSpMk id="49" creationId="{702B7C89-3BA4-4133-B0CE-3DA45DD4B020}"/>
          </ac:cxnSpMkLst>
        </pc:cxnChg>
        <pc:cxnChg chg="add mod">
          <ac:chgData name="Chen, Jiajia" userId="S::jiajia.18@intl.zju.edu.cn::0e47045b-97ad-4975-9f4d-f30c1e96ac22" providerId="AD" clId="Web-{63F55FFA-3C9B-446A-BC6C-DB79AE590208}" dt="2020-04-22T04:32:47.002" v="1150" actId="1076"/>
          <ac:cxnSpMkLst>
            <pc:docMk/>
            <pc:sldMk cId="170251525" sldId="259"/>
            <ac:cxnSpMk id="50" creationId="{1134D52B-21C8-44AE-AD28-7D59DB86744C}"/>
          </ac:cxnSpMkLst>
        </pc:cxnChg>
        <pc:cxnChg chg="add mod">
          <ac:chgData name="Chen, Jiajia" userId="S::jiajia.18@intl.zju.edu.cn::0e47045b-97ad-4975-9f4d-f30c1e96ac22" providerId="AD" clId="Web-{63F55FFA-3C9B-446A-BC6C-DB79AE590208}" dt="2020-04-22T10:56:04.256" v="2603" actId="14100"/>
          <ac:cxnSpMkLst>
            <pc:docMk/>
            <pc:sldMk cId="170251525" sldId="259"/>
            <ac:cxnSpMk id="55" creationId="{06ABB108-EA73-4F54-87A3-544651165105}"/>
          </ac:cxnSpMkLst>
        </pc:cxnChg>
        <pc:cxnChg chg="add del mod">
          <ac:chgData name="Chen, Jiajia" userId="S::jiajia.18@intl.zju.edu.cn::0e47045b-97ad-4975-9f4d-f30c1e96ac22" providerId="AD" clId="Web-{63F55FFA-3C9B-446A-BC6C-DB79AE590208}" dt="2020-04-22T04:35:41.844" v="1207"/>
          <ac:cxnSpMkLst>
            <pc:docMk/>
            <pc:sldMk cId="170251525" sldId="259"/>
            <ac:cxnSpMk id="56" creationId="{4A1906BF-BC30-42CB-908F-31D9D87B2EED}"/>
          </ac:cxnSpMkLst>
        </pc:cxnChg>
        <pc:cxnChg chg="add del mod">
          <ac:chgData name="Chen, Jiajia" userId="S::jiajia.18@intl.zju.edu.cn::0e47045b-97ad-4975-9f4d-f30c1e96ac22" providerId="AD" clId="Web-{63F55FFA-3C9B-446A-BC6C-DB79AE590208}" dt="2020-04-22T04:41:44.295" v="1280"/>
          <ac:cxnSpMkLst>
            <pc:docMk/>
            <pc:sldMk cId="170251525" sldId="259"/>
            <ac:cxnSpMk id="57" creationId="{B7A49139-7702-4EA6-91E5-99E534D2AF90}"/>
          </ac:cxnSpMkLst>
        </pc:cxnChg>
        <pc:cxnChg chg="add mod">
          <ac:chgData name="Chen, Jiajia" userId="S::jiajia.18@intl.zju.edu.cn::0e47045b-97ad-4975-9f4d-f30c1e96ac22" providerId="AD" clId="Web-{63F55FFA-3C9B-446A-BC6C-DB79AE590208}" dt="2020-04-22T10:56:32.271" v="2606" actId="14100"/>
          <ac:cxnSpMkLst>
            <pc:docMk/>
            <pc:sldMk cId="170251525" sldId="259"/>
            <ac:cxnSpMk id="59" creationId="{507088EB-A295-467F-ADB9-536CCF5BB8F8}"/>
          </ac:cxnSpMkLst>
        </pc:cxnChg>
        <pc:cxnChg chg="add mod">
          <ac:chgData name="Chen, Jiajia" userId="S::jiajia.18@intl.zju.edu.cn::0e47045b-97ad-4975-9f4d-f30c1e96ac22" providerId="AD" clId="Web-{63F55FFA-3C9B-446A-BC6C-DB79AE590208}" dt="2020-04-22T10:56:35.865" v="2607" actId="14100"/>
          <ac:cxnSpMkLst>
            <pc:docMk/>
            <pc:sldMk cId="170251525" sldId="259"/>
            <ac:cxnSpMk id="60" creationId="{F364BDE1-BED5-4FA6-8D3B-F82857C749F3}"/>
          </ac:cxnSpMkLst>
        </pc:cxnChg>
        <pc:cxnChg chg="add mod">
          <ac:chgData name="Chen, Jiajia" userId="S::jiajia.18@intl.zju.edu.cn::0e47045b-97ad-4975-9f4d-f30c1e96ac22" providerId="AD" clId="Web-{63F55FFA-3C9B-446A-BC6C-DB79AE590208}" dt="2020-04-22T10:54:03.148" v="2583" actId="14100"/>
          <ac:cxnSpMkLst>
            <pc:docMk/>
            <pc:sldMk cId="170251525" sldId="259"/>
            <ac:cxnSpMk id="61" creationId="{172D26F3-6E72-4C2A-99ED-F93317DDC9B8}"/>
          </ac:cxnSpMkLst>
        </pc:cxnChg>
        <pc:cxnChg chg="add mod">
          <ac:chgData name="Chen, Jiajia" userId="S::jiajia.18@intl.zju.edu.cn::0e47045b-97ad-4975-9f4d-f30c1e96ac22" providerId="AD" clId="Web-{63F55FFA-3C9B-446A-BC6C-DB79AE590208}" dt="2020-04-22T04:41:44.639" v="1285" actId="14100"/>
          <ac:cxnSpMkLst>
            <pc:docMk/>
            <pc:sldMk cId="170251525" sldId="259"/>
            <ac:cxnSpMk id="62" creationId="{0DB0987D-45FE-4422-A35F-096FF80135F3}"/>
          </ac:cxnSpMkLst>
        </pc:cxnChg>
        <pc:cxnChg chg="add mod">
          <ac:chgData name="Chen, Jiajia" userId="S::jiajia.18@intl.zju.edu.cn::0e47045b-97ad-4975-9f4d-f30c1e96ac22" providerId="AD" clId="Web-{63F55FFA-3C9B-446A-BC6C-DB79AE590208}" dt="2020-04-22T04:43:23.544" v="1302" actId="14100"/>
          <ac:cxnSpMkLst>
            <pc:docMk/>
            <pc:sldMk cId="170251525" sldId="259"/>
            <ac:cxnSpMk id="63" creationId="{FFE841CE-C3E1-40B3-BAD1-990A32B610BE}"/>
          </ac:cxnSpMkLst>
        </pc:cxnChg>
        <pc:cxnChg chg="add mod">
          <ac:chgData name="Chen, Jiajia" userId="S::jiajia.18@intl.zju.edu.cn::0e47045b-97ad-4975-9f4d-f30c1e96ac22" providerId="AD" clId="Web-{63F55FFA-3C9B-446A-BC6C-DB79AE590208}" dt="2020-04-22T10:54:25.226" v="2587" actId="14100"/>
          <ac:cxnSpMkLst>
            <pc:docMk/>
            <pc:sldMk cId="170251525" sldId="259"/>
            <ac:cxnSpMk id="64" creationId="{CEC8B886-4C65-40FC-A2F4-13B6CC9BC65B}"/>
          </ac:cxnSpMkLst>
        </pc:cxnChg>
        <pc:cxnChg chg="add mod">
          <ac:chgData name="Chen, Jiajia" userId="S::jiajia.18@intl.zju.edu.cn::0e47045b-97ad-4975-9f4d-f30c1e96ac22" providerId="AD" clId="Web-{63F55FFA-3C9B-446A-BC6C-DB79AE590208}" dt="2020-04-22T04:44:23.325" v="1309" actId="14100"/>
          <ac:cxnSpMkLst>
            <pc:docMk/>
            <pc:sldMk cId="170251525" sldId="259"/>
            <ac:cxnSpMk id="65" creationId="{0EC3B5C2-F64B-4060-B9CB-8E0951146E90}"/>
          </ac:cxnSpMkLst>
        </pc:cxnChg>
        <pc:cxnChg chg="add mod">
          <ac:chgData name="Chen, Jiajia" userId="S::jiajia.18@intl.zju.edu.cn::0e47045b-97ad-4975-9f4d-f30c1e96ac22" providerId="AD" clId="Web-{63F55FFA-3C9B-446A-BC6C-DB79AE590208}" dt="2020-04-22T10:51:33.727" v="2535" actId="14100"/>
          <ac:cxnSpMkLst>
            <pc:docMk/>
            <pc:sldMk cId="170251525" sldId="259"/>
            <ac:cxnSpMk id="66" creationId="{CABC1329-1EA6-4BFE-923E-1C3D24A22BB1}"/>
          </ac:cxnSpMkLst>
        </pc:cxnChg>
        <pc:cxnChg chg="add mod">
          <ac:chgData name="Chen, Jiajia" userId="S::jiajia.18@intl.zju.edu.cn::0e47045b-97ad-4975-9f4d-f30c1e96ac22" providerId="AD" clId="Web-{63F55FFA-3C9B-446A-BC6C-DB79AE590208}" dt="2020-04-22T10:57:04.646" v="2612" actId="14100"/>
          <ac:cxnSpMkLst>
            <pc:docMk/>
            <pc:sldMk cId="170251525" sldId="259"/>
            <ac:cxnSpMk id="68" creationId="{2DB81570-AE8E-41FC-9B93-CD19F03D4B94}"/>
          </ac:cxnSpMkLst>
        </pc:cxnChg>
      </pc:sldChg>
      <pc:sldChg chg="modNotes">
        <pc:chgData name="Chen, Jiajia" userId="S::jiajia.18@intl.zju.edu.cn::0e47045b-97ad-4975-9f4d-f30c1e96ac22" providerId="AD" clId="Web-{63F55FFA-3C9B-446A-BC6C-DB79AE590208}" dt="2020-04-22T14:13:45.939" v="3105"/>
        <pc:sldMkLst>
          <pc:docMk/>
          <pc:sldMk cId="3439936227" sldId="260"/>
        </pc:sldMkLst>
      </pc:sldChg>
      <pc:sldChg chg="addSp delSp modSp modNotes">
        <pc:chgData name="Chen, Jiajia" userId="S::jiajia.18@intl.zju.edu.cn::0e47045b-97ad-4975-9f4d-f30c1e96ac22" providerId="AD" clId="Web-{63F55FFA-3C9B-446A-BC6C-DB79AE590208}" dt="2020-04-22T15:10:45.093" v="3625"/>
        <pc:sldMkLst>
          <pc:docMk/>
          <pc:sldMk cId="3883745323" sldId="261"/>
        </pc:sldMkLst>
        <pc:spChg chg="mod">
          <ac:chgData name="Chen, Jiajia" userId="S::jiajia.18@intl.zju.edu.cn::0e47045b-97ad-4975-9f4d-f30c1e96ac22" providerId="AD" clId="Web-{63F55FFA-3C9B-446A-BC6C-DB79AE590208}" dt="2020-04-22T14:56:24.876" v="3327" actId="1076"/>
          <ac:spMkLst>
            <pc:docMk/>
            <pc:sldMk cId="3883745323" sldId="261"/>
            <ac:spMk id="2" creationId="{FF660CDF-FE2C-4036-9652-2732D441869F}"/>
          </ac:spMkLst>
        </pc:spChg>
        <pc:spChg chg="mod">
          <ac:chgData name="Chen, Jiajia" userId="S::jiajia.18@intl.zju.edu.cn::0e47045b-97ad-4975-9f4d-f30c1e96ac22" providerId="AD" clId="Web-{63F55FFA-3C9B-446A-BC6C-DB79AE590208}" dt="2020-04-22T14:58:29.220" v="3388" actId="20577"/>
          <ac:spMkLst>
            <pc:docMk/>
            <pc:sldMk cId="3883745323" sldId="261"/>
            <ac:spMk id="3" creationId="{CD020B99-178E-4E65-BD8B-688C78671B4E}"/>
          </ac:spMkLst>
        </pc:spChg>
        <pc:spChg chg="add mod">
          <ac:chgData name="Chen, Jiajia" userId="S::jiajia.18@intl.zju.edu.cn::0e47045b-97ad-4975-9f4d-f30c1e96ac22" providerId="AD" clId="Web-{63F55FFA-3C9B-446A-BC6C-DB79AE590208}" dt="2020-04-22T15:03:53.781" v="3535" actId="1076"/>
          <ac:spMkLst>
            <pc:docMk/>
            <pc:sldMk cId="3883745323" sldId="261"/>
            <ac:spMk id="7" creationId="{36C50693-FC6D-480C-8DF5-89470D24E5D2}"/>
          </ac:spMkLst>
        </pc:spChg>
        <pc:spChg chg="add mod">
          <ac:chgData name="Chen, Jiajia" userId="S::jiajia.18@intl.zju.edu.cn::0e47045b-97ad-4975-9f4d-f30c1e96ac22" providerId="AD" clId="Web-{63F55FFA-3C9B-446A-BC6C-DB79AE590208}" dt="2020-04-22T15:10:03.374" v="3581" actId="20577"/>
          <ac:spMkLst>
            <pc:docMk/>
            <pc:sldMk cId="3883745323" sldId="261"/>
            <ac:spMk id="9" creationId="{CB8075E4-5357-4721-8ECC-E5BD082A7931}"/>
          </ac:spMkLst>
        </pc:spChg>
        <pc:picChg chg="add del mod">
          <ac:chgData name="Chen, Jiajia" userId="S::jiajia.18@intl.zju.edu.cn::0e47045b-97ad-4975-9f4d-f30c1e96ac22" providerId="AD" clId="Web-{63F55FFA-3C9B-446A-BC6C-DB79AE590208}" dt="2020-04-22T14:57:47.376" v="3383"/>
          <ac:picMkLst>
            <pc:docMk/>
            <pc:sldMk cId="3883745323" sldId="261"/>
            <ac:picMk id="4" creationId="{311713C8-70FA-40C4-A1A3-1399C957ED99}"/>
          </ac:picMkLst>
        </pc:picChg>
      </pc:sldChg>
      <pc:sldChg chg="modSp add del modNotes">
        <pc:chgData name="Chen, Jiajia" userId="S::jiajia.18@intl.zju.edu.cn::0e47045b-97ad-4975-9f4d-f30c1e96ac22" providerId="AD" clId="Web-{63F55FFA-3C9B-446A-BC6C-DB79AE590208}" dt="2020-04-22T10:08:47.809" v="1727"/>
        <pc:sldMkLst>
          <pc:docMk/>
          <pc:sldMk cId="2171087544" sldId="262"/>
        </pc:sldMkLst>
        <pc:spChg chg="mod">
          <ac:chgData name="Chen, Jiajia" userId="S::jiajia.18@intl.zju.edu.cn::0e47045b-97ad-4975-9f4d-f30c1e96ac22" providerId="AD" clId="Web-{63F55FFA-3C9B-446A-BC6C-DB79AE590208}" dt="2020-04-22T10:04:59.733" v="1527" actId="20577"/>
          <ac:spMkLst>
            <pc:docMk/>
            <pc:sldMk cId="2171087544" sldId="262"/>
            <ac:spMk id="3" creationId="{9988A49C-5584-4783-8A06-F27B010FBE65}"/>
          </ac:spMkLst>
        </pc:spChg>
      </pc:sldChg>
      <pc:sldChg chg="addSp delSp modSp">
        <pc:chgData name="Chen, Jiajia" userId="S::jiajia.18@intl.zju.edu.cn::0e47045b-97ad-4975-9f4d-f30c1e96ac22" providerId="AD" clId="Web-{63F55FFA-3C9B-446A-BC6C-DB79AE590208}" dt="2020-04-22T14:47:48.376" v="3306"/>
        <pc:sldMkLst>
          <pc:docMk/>
          <pc:sldMk cId="1670922566" sldId="265"/>
        </pc:sldMkLst>
        <pc:spChg chg="del mod">
          <ac:chgData name="Chen, Jiajia" userId="S::jiajia.18@intl.zju.edu.cn::0e47045b-97ad-4975-9f4d-f30c1e96ac22" providerId="AD" clId="Web-{63F55FFA-3C9B-446A-BC6C-DB79AE590208}" dt="2020-04-22T14:47:48.376" v="3306"/>
          <ac:spMkLst>
            <pc:docMk/>
            <pc:sldMk cId="1670922566" sldId="265"/>
            <ac:spMk id="3" creationId="{1FC6E20C-6ED5-49E0-948D-2806F4C66345}"/>
          </ac:spMkLst>
        </pc:spChg>
        <pc:spChg chg="add mod">
          <ac:chgData name="Chen, Jiajia" userId="S::jiajia.18@intl.zju.edu.cn::0e47045b-97ad-4975-9f4d-f30c1e96ac22" providerId="AD" clId="Web-{63F55FFA-3C9B-446A-BC6C-DB79AE590208}" dt="2020-04-22T14:47:48.376" v="3306"/>
          <ac:spMkLst>
            <pc:docMk/>
            <pc:sldMk cId="1670922566" sldId="265"/>
            <ac:spMk id="5" creationId="{41D8FC22-DD1A-425B-A7E0-50E661AC66DA}"/>
          </ac:spMkLst>
        </pc:spChg>
      </pc:sldChg>
    </pc:docChg>
  </pc:docChgLst>
  <pc:docChgLst>
    <pc:chgData name="Chen, Jiajia" userId="0e47045b-97ad-4975-9f4d-f30c1e96ac22" providerId="ADAL" clId="{D469561F-CD94-46CC-A7CC-FE1EC1C550CB}"/>
    <pc:docChg chg="modSld">
      <pc:chgData name="Chen, Jiajia" userId="0e47045b-97ad-4975-9f4d-f30c1e96ac22" providerId="ADAL" clId="{D469561F-CD94-46CC-A7CC-FE1EC1C550CB}" dt="2020-04-23T02:25:27.873" v="84" actId="20577"/>
      <pc:docMkLst>
        <pc:docMk/>
      </pc:docMkLst>
      <pc:sldChg chg="modNotesTx">
        <pc:chgData name="Chen, Jiajia" userId="0e47045b-97ad-4975-9f4d-f30c1e96ac22" providerId="ADAL" clId="{D469561F-CD94-46CC-A7CC-FE1EC1C550CB}" dt="2020-04-23T02:25:27.873" v="84" actId="20577"/>
        <pc:sldMkLst>
          <pc:docMk/>
          <pc:sldMk cId="3011326018" sldId="256"/>
        </pc:sldMkLst>
      </pc:sldChg>
      <pc:sldChg chg="modNotesTx">
        <pc:chgData name="Chen, Jiajia" userId="0e47045b-97ad-4975-9f4d-f30c1e96ac22" providerId="ADAL" clId="{D469561F-CD94-46CC-A7CC-FE1EC1C550CB}" dt="2020-04-23T02:18:40.255" v="0" actId="20577"/>
        <pc:sldMkLst>
          <pc:docMk/>
          <pc:sldMk cId="241399125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69DF2-924A-4839-A210-37CB897C1580}" type="datetimeFigureOut">
              <a:rPr lang="en-US" altLang="zh-CN"/>
              <a:t>4/23/2020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89EC1-4E78-4388-8FBA-BEB58758075E}" type="slidenum">
              <a:rPr lang="en-US" altLang="zh-CN"/>
              <a:t>‹#›</a:t>
            </a:fld>
            <a:endParaRPr lang="zh-CN" altLang="en-US"/>
          </a:p>
        </p:txBody>
      </p:sp>
    </p:spTree>
    <p:extLst>
      <p:ext uri="{BB962C8B-B14F-4D97-AF65-F5344CB8AC3E}">
        <p14:creationId xmlns:p14="http://schemas.microsoft.com/office/powerpoint/2010/main" val="20907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a:t>
            </a:fld>
            <a:endParaRPr lang="zh-CN" altLang="en-US"/>
          </a:p>
        </p:txBody>
      </p:sp>
    </p:spTree>
    <p:extLst>
      <p:ext uri="{BB962C8B-B14F-4D97-AF65-F5344CB8AC3E}">
        <p14:creationId xmlns:p14="http://schemas.microsoft.com/office/powerpoint/2010/main" val="279440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This is the outline. </a:t>
            </a:r>
          </a:p>
        </p:txBody>
      </p:sp>
      <p:sp>
        <p:nvSpPr>
          <p:cNvPr id="4" name="灯片编号占位符 3"/>
          <p:cNvSpPr>
            <a:spLocks noGrp="1"/>
          </p:cNvSpPr>
          <p:nvPr>
            <p:ph type="sldNum" sz="quarter" idx="5"/>
          </p:nvPr>
        </p:nvSpPr>
        <p:spPr/>
        <p:txBody>
          <a:bodyPr/>
          <a:lstStyle/>
          <a:p>
            <a:fld id="{21A89EC1-4E78-4388-8FBA-BEB58758075E}" type="slidenum">
              <a:rPr lang="en-US" altLang="zh-CN"/>
              <a:t>2</a:t>
            </a:fld>
            <a:endParaRPr lang="zh-CN" altLang="en-US"/>
          </a:p>
        </p:txBody>
      </p:sp>
    </p:spTree>
    <p:extLst>
      <p:ext uri="{BB962C8B-B14F-4D97-AF65-F5344CB8AC3E}">
        <p14:creationId xmlns:p14="http://schemas.microsoft.com/office/powerpoint/2010/main" val="129957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Based on the requirement of sequencing analysis and the database given, the general description of our software are shown as follow:</a:t>
            </a:r>
          </a:p>
          <a:p>
            <a:r>
              <a:rPr lang="en-US">
                <a:latin typeface="Calibri"/>
                <a:cs typeface="Calibri"/>
              </a:rPr>
              <a:t>It is </a:t>
            </a:r>
            <a:r>
              <a:rPr lang="en-US"/>
              <a:t>a free online software for the general public, which provides sequence analysis and diagnosis of the presence of clinically relevant</a:t>
            </a:r>
            <a:r>
              <a:rPr lang="zh-CN" altLang="en-US">
                <a:ea typeface="等线"/>
              </a:rPr>
              <a:t> </a:t>
            </a:r>
            <a:r>
              <a:rPr lang="en-US"/>
              <a:t>genetic variants, thereby making</a:t>
            </a:r>
            <a:r>
              <a:rPr lang="zh-CN" altLang="en-US">
                <a:ea typeface="等线"/>
              </a:rPr>
              <a:t> </a:t>
            </a:r>
            <a:r>
              <a:rPr lang="en-US"/>
              <a:t>a drug recommendation.</a:t>
            </a:r>
            <a:r>
              <a:rPr lang="zh-CN" altLang="en-US">
                <a:ea typeface="等线"/>
              </a:rPr>
              <a:t> </a:t>
            </a:r>
            <a:r>
              <a:rPr lang="en-US"/>
              <a:t>Moreover, the diagnosis result can serve as a reference for the hospital.</a:t>
            </a:r>
          </a:p>
        </p:txBody>
      </p:sp>
      <p:sp>
        <p:nvSpPr>
          <p:cNvPr id="4" name="灯片编号占位符 3"/>
          <p:cNvSpPr>
            <a:spLocks noGrp="1"/>
          </p:cNvSpPr>
          <p:nvPr>
            <p:ph type="sldNum" sz="quarter" idx="5"/>
          </p:nvPr>
        </p:nvSpPr>
        <p:spPr/>
        <p:txBody>
          <a:bodyPr/>
          <a:lstStyle/>
          <a:p>
            <a:fld id="{21A89EC1-4E78-4388-8FBA-BEB58758075E}" type="slidenum">
              <a:rPr lang="en-US" altLang="zh-CN"/>
              <a:t>3</a:t>
            </a:fld>
            <a:endParaRPr lang="zh-CN" altLang="en-US"/>
          </a:p>
        </p:txBody>
      </p:sp>
    </p:spTree>
    <p:extLst>
      <p:ext uri="{BB962C8B-B14F-4D97-AF65-F5344CB8AC3E}">
        <p14:creationId xmlns:p14="http://schemas.microsoft.com/office/powerpoint/2010/main" val="20005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latin typeface="Calibri"/>
              <a:ea typeface="等线"/>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4</a:t>
            </a:fld>
            <a:endParaRPr lang="zh-CN" altLang="en-US"/>
          </a:p>
        </p:txBody>
      </p:sp>
    </p:spTree>
    <p:extLst>
      <p:ext uri="{BB962C8B-B14F-4D97-AF65-F5344CB8AC3E}">
        <p14:creationId xmlns:p14="http://schemas.microsoft.com/office/powerpoint/2010/main" val="141190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Here is a use case diagram. According to the mentioned user characteristics, the actors include people who </a:t>
            </a:r>
            <a:r>
              <a:rPr lang="en-US" altLang="zh-CN">
                <a:ea typeface="等线"/>
              </a:rPr>
              <a:t>probably</a:t>
            </a:r>
            <a:r>
              <a:rPr lang="zh-CN" altLang="en-US">
                <a:ea typeface="等线"/>
              </a:rPr>
              <a:t> </a:t>
            </a:r>
            <a:r>
              <a:rPr lang="en-US" altLang="zh-CN">
                <a:ea typeface="等线"/>
              </a:rPr>
              <a:t>inherit</a:t>
            </a:r>
            <a:r>
              <a:rPr lang="zh-CN" altLang="en-US">
                <a:ea typeface="等线"/>
              </a:rPr>
              <a:t> </a:t>
            </a:r>
            <a:r>
              <a:rPr lang="en-US" altLang="zh-CN">
                <a:ea typeface="等线"/>
              </a:rPr>
              <a:t>a</a:t>
            </a:r>
            <a:r>
              <a:rPr lang="zh-CN" altLang="en-US">
                <a:ea typeface="等线"/>
              </a:rPr>
              <a:t> </a:t>
            </a:r>
            <a:r>
              <a:rPr lang="en-US" altLang="zh-CN">
                <a:ea typeface="等线"/>
              </a:rPr>
              <a:t>genetic</a:t>
            </a:r>
            <a:r>
              <a:rPr lang="zh-CN" altLang="en-US">
                <a:ea typeface="等线"/>
              </a:rPr>
              <a:t> </a:t>
            </a:r>
            <a:r>
              <a:rPr lang="en-US" altLang="zh-CN">
                <a:ea typeface="等线"/>
              </a:rPr>
              <a:t>disease and People</a:t>
            </a:r>
            <a:r>
              <a:rPr lang="zh-CN" altLang="en-US">
                <a:ea typeface="等线"/>
              </a:rPr>
              <a:t> </a:t>
            </a:r>
            <a:r>
              <a:rPr lang="en-US" altLang="zh-CN">
                <a:ea typeface="等线"/>
              </a:rPr>
              <a:t>who</a:t>
            </a:r>
            <a:r>
              <a:rPr lang="zh-CN" altLang="en-US">
                <a:ea typeface="等线"/>
              </a:rPr>
              <a:t> </a:t>
            </a:r>
            <a:r>
              <a:rPr lang="en-US" altLang="zh-CN">
                <a:ea typeface="等线"/>
              </a:rPr>
              <a:t>want</a:t>
            </a:r>
            <a:r>
              <a:rPr lang="zh-CN" altLang="en-US">
                <a:ea typeface="等线"/>
              </a:rPr>
              <a:t> </a:t>
            </a:r>
            <a:r>
              <a:rPr lang="en-US" altLang="zh-CN">
                <a:ea typeface="等线"/>
              </a:rPr>
              <a:t>to</a:t>
            </a:r>
            <a:r>
              <a:rPr lang="zh-CN" altLang="en-US">
                <a:ea typeface="等线"/>
              </a:rPr>
              <a:t> </a:t>
            </a:r>
            <a:r>
              <a:rPr lang="en-US" altLang="zh-CN">
                <a:ea typeface="等线"/>
              </a:rPr>
              <a:t>get</a:t>
            </a:r>
            <a:r>
              <a:rPr lang="zh-CN" altLang="en-US">
                <a:ea typeface="等线"/>
              </a:rPr>
              <a:t> further </a:t>
            </a:r>
            <a:r>
              <a:rPr lang="en-US" altLang="zh-CN">
                <a:ea typeface="等线"/>
              </a:rPr>
              <a:t>genetic</a:t>
            </a:r>
            <a:r>
              <a:rPr lang="zh-CN" altLang="en-US">
                <a:ea typeface="等线"/>
              </a:rPr>
              <a:t> </a:t>
            </a:r>
            <a:r>
              <a:rPr lang="en-US" altLang="zh-CN">
                <a:ea typeface="等线"/>
              </a:rPr>
              <a:t>information. The two types of actors should provide raw sequencing data and go to hospital to see doctors. After medical workers have done sequencing analysis, the doctors will give clinical reports and drug recommendations such as drug </a:t>
            </a:r>
            <a:r>
              <a:rPr lang="en-US" altLang="zh-CN" err="1">
                <a:ea typeface="等线"/>
              </a:rPr>
              <a:t>guideances</a:t>
            </a:r>
            <a:r>
              <a:rPr lang="en-US" altLang="zh-CN">
                <a:ea typeface="等线"/>
              </a:rPr>
              <a:t> to these people. </a:t>
            </a:r>
            <a:endParaRPr lang="en-US">
              <a:ea typeface="等线"/>
            </a:endParaRPr>
          </a:p>
          <a:p>
            <a:r>
              <a:rPr lang="en-US" altLang="zh-CN">
                <a:ea typeface="等线"/>
              </a:rPr>
              <a:t>Besides, medical workers can get clinically relevant variants and clinical reports to make progress on their research and disease diagnosis.</a:t>
            </a:r>
            <a:endParaRPr lang="en-US">
              <a:ea typeface="等线"/>
            </a:endParaRPr>
          </a:p>
          <a:p>
            <a:r>
              <a:rPr lang="en-US" altLang="zh-CN">
                <a:latin typeface="等线"/>
                <a:ea typeface="等线"/>
                <a:cs typeface="Calibri"/>
              </a:rPr>
              <a:t>Software engineers also work on the system including databases to optimize this process.</a:t>
            </a:r>
          </a:p>
          <a:p>
            <a:endParaRPr lang="en-US" altLang="zh-CN">
              <a:latin typeface="等线"/>
              <a:ea typeface="等线"/>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5</a:t>
            </a:fld>
            <a:endParaRPr lang="zh-CN" altLang="en-US"/>
          </a:p>
        </p:txBody>
      </p:sp>
    </p:spTree>
    <p:extLst>
      <p:ext uri="{BB962C8B-B14F-4D97-AF65-F5344CB8AC3E}">
        <p14:creationId xmlns:p14="http://schemas.microsoft.com/office/powerpoint/2010/main" val="413017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External Interface requirements consist of the hardware and the software interfaces along with user and communication interfaces. In our project we focus on user interface and software interface.</a:t>
            </a:r>
            <a:endParaRPr lang="zh-CN" altLang="en-US"/>
          </a:p>
          <a:p>
            <a:r>
              <a:rPr lang="en-US"/>
              <a:t>For the user  interface, Help should be available for all tools. Command-line tools should print a helpful message if invoked with no arguments</a:t>
            </a:r>
          </a:p>
          <a:p>
            <a:pPr algn="just"/>
            <a:r>
              <a:rPr lang="en-US" altLang="zh-CN">
                <a:ea typeface="等线"/>
              </a:rPr>
              <a:t>UI should offer informative feedback: </a:t>
            </a:r>
            <a:r>
              <a:rPr lang="en-US"/>
              <a:t>For every operator action, there should be some system feedback. For frequent and minor actions, the response must be modest, while for infrequent and major actions, the response must be more substantial.</a:t>
            </a:r>
            <a:endParaRPr lang="en-US" altLang="zh-CN">
              <a:ea typeface="等线"/>
            </a:endParaRPr>
          </a:p>
          <a:p>
            <a:pPr algn="just"/>
            <a:r>
              <a:rPr lang="en-US">
                <a:ea typeface="等线"/>
              </a:rPr>
              <a:t>And command-line options should exist.</a:t>
            </a:r>
          </a:p>
          <a:p>
            <a:pPr algn="just"/>
            <a:r>
              <a:rPr lang="en-US" altLang="zh-CN">
                <a:ea typeface="等线"/>
              </a:rPr>
              <a:t>We tend to let our software project more popular by making the user interface simple to use, responsive in short time, clear to understand and consistent on all interfacing screens. </a:t>
            </a:r>
          </a:p>
          <a:p>
            <a:pPr algn="just"/>
            <a:r>
              <a:rPr lang="en-US">
                <a:latin typeface="等线"/>
                <a:ea typeface="等线"/>
                <a:cs typeface="Calibri"/>
              </a:rPr>
              <a:t>In the logical database requirements, data format includes varchar, text and </a:t>
            </a:r>
            <a:r>
              <a:rPr lang="en-US" err="1">
                <a:latin typeface="等线"/>
                <a:ea typeface="等线"/>
                <a:cs typeface="Calibri"/>
              </a:rPr>
              <a:t>boolean</a:t>
            </a:r>
            <a:r>
              <a:rPr lang="en-US">
                <a:latin typeface="等线"/>
                <a:ea typeface="等线"/>
                <a:cs typeface="Calibri"/>
              </a:rPr>
              <a:t>.</a:t>
            </a:r>
          </a:p>
          <a:p>
            <a:endParaRPr lang="en-US" altLang="zh-CN">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6</a:t>
            </a:fld>
            <a:endParaRPr lang="zh-CN" altLang="en-US"/>
          </a:p>
        </p:txBody>
      </p:sp>
    </p:spTree>
    <p:extLst>
      <p:ext uri="{BB962C8B-B14F-4D97-AF65-F5344CB8AC3E}">
        <p14:creationId xmlns:p14="http://schemas.microsoft.com/office/powerpoint/2010/main" val="411545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A60E-5EB7-4CC4-AE77-7098D8948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6E2A6-813F-4216-AF78-C8EBDBE2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F8475-00C3-426B-928A-FDFCD116B84B}"/>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52E31EA0-8332-4614-942D-AC70440DC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73B5C-4E20-44A9-BD9B-8059FCD4775C}"/>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183457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E221-4574-49A9-AD30-84ABEB501C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E9EB4-1FAB-45CE-B3CE-B66703CE1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8E204-BE7B-4829-90F1-AF698B6BDA62}"/>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7E4E9CA8-4AB8-4AFE-92B2-0C0973CD1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646AE-5DE7-441E-AC60-7A1994E4A053}"/>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6386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2531C-B07D-41C5-9195-B961833B8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38D41-C228-4473-8880-2CBE01512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01F97-10AA-429C-91EC-136E6F0EFA92}"/>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86D2426B-6D32-4F1C-AE16-6B364042F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FA40F-2312-45B3-89D4-6433A59308CB}"/>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04132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5677-9541-49E1-8371-2FE3AA374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EC19A-D782-4407-A816-A8C724C08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FAFC-F6B6-44DF-9BB0-26EE94B97D9B}"/>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5FFCA66D-DA0D-4019-84DF-121CA3DD2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276E0-1D04-4DF2-A210-5D952653EC5A}"/>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63688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4A69-CED7-4A1D-8BD4-D1F481B2F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EE3F3-54D7-4BE2-B1D9-1064AA1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F4071-F2B3-4137-9547-C75AC421D30A}"/>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B48FF8C5-B125-4C3A-92EF-7BD6D8129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ED856-ACDE-4535-96F1-E0A7CCBA4B05}"/>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84574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5A1D-6E43-47D1-8335-18BB0F0C6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24CBB-3C6F-4450-8081-59EE11198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73AD6-B4A4-4555-A01D-9A1A8BEC4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7AFAC6-42BE-4B32-B30F-8393E01F75DA}"/>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6" name="Footer Placeholder 5">
            <a:extLst>
              <a:ext uri="{FF2B5EF4-FFF2-40B4-BE49-F238E27FC236}">
                <a16:creationId xmlns:a16="http://schemas.microsoft.com/office/drawing/2014/main" id="{D1E97161-E4AA-4973-B020-E5C62ABB1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9E2D8-FB2A-45D3-9AEE-1B9FF6FF8464}"/>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104027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4CE8-1C53-482E-B962-877637D85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FA4D5-1BCA-4EDF-B083-2A93A1691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BB36E-F30D-4815-B0F7-47E3A1C02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8B81F-434E-4680-8508-9777A1CF7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EFB04-6D12-43A9-9E2B-D919E8B4F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8DE729-C06A-402E-9376-3C0D2C82AE70}"/>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8" name="Footer Placeholder 7">
            <a:extLst>
              <a:ext uri="{FF2B5EF4-FFF2-40B4-BE49-F238E27FC236}">
                <a16:creationId xmlns:a16="http://schemas.microsoft.com/office/drawing/2014/main" id="{B079F003-65AD-4FD8-8CD5-50C547883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D3EFE2-2C72-40C3-B0C4-AB8E19158DAD}"/>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356235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3CF1-108D-48D7-BD16-D750CB7DF1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0EB88-A45B-47FF-9D54-F87375A18799}"/>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4" name="Footer Placeholder 3">
            <a:extLst>
              <a:ext uri="{FF2B5EF4-FFF2-40B4-BE49-F238E27FC236}">
                <a16:creationId xmlns:a16="http://schemas.microsoft.com/office/drawing/2014/main" id="{28A58DE1-E847-4508-803E-060757335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DC802-9BEC-4771-911D-76E59C9F88B0}"/>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9146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C983E-B574-4A60-B013-E1F403A21176}"/>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3" name="Footer Placeholder 2">
            <a:extLst>
              <a:ext uri="{FF2B5EF4-FFF2-40B4-BE49-F238E27FC236}">
                <a16:creationId xmlns:a16="http://schemas.microsoft.com/office/drawing/2014/main" id="{B1092C23-5C70-413C-A9DA-E54F73752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3EE58-B10F-40FB-B4A0-1F79E44589DF}"/>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7051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7993-F684-4B25-AEE5-C3C1CAB21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28507-9B55-4771-9543-D8CDFD3D3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7C9E1-DE87-425B-9FC2-4908AF05E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8DCA2-49D5-47C2-965E-1FC35847959C}"/>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6" name="Footer Placeholder 5">
            <a:extLst>
              <a:ext uri="{FF2B5EF4-FFF2-40B4-BE49-F238E27FC236}">
                <a16:creationId xmlns:a16="http://schemas.microsoft.com/office/drawing/2014/main" id="{1B17C4A6-A287-4D20-8A16-839790BB3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A764E-6122-418D-9D67-5FDB4A653A4A}"/>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306083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6235-630C-42FE-B0D8-256D6C98F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913152-D3E2-4F80-942B-7032DDEA6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D15D6-E099-4CB1-936E-0262EFBAC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A2380-2B56-4D23-BE10-79263C94750C}"/>
              </a:ext>
            </a:extLst>
          </p:cNvPr>
          <p:cNvSpPr>
            <a:spLocks noGrp="1"/>
          </p:cNvSpPr>
          <p:nvPr>
            <p:ph type="dt" sz="half" idx="10"/>
          </p:nvPr>
        </p:nvSpPr>
        <p:spPr/>
        <p:txBody>
          <a:bodyPr/>
          <a:lstStyle/>
          <a:p>
            <a:fld id="{4B15BBD5-A8B4-42A1-B113-0A378E9727B2}" type="datetimeFigureOut">
              <a:rPr lang="en-US" smtClean="0"/>
              <a:t>4/23/2020</a:t>
            </a:fld>
            <a:endParaRPr lang="en-US"/>
          </a:p>
        </p:txBody>
      </p:sp>
      <p:sp>
        <p:nvSpPr>
          <p:cNvPr id="6" name="Footer Placeholder 5">
            <a:extLst>
              <a:ext uri="{FF2B5EF4-FFF2-40B4-BE49-F238E27FC236}">
                <a16:creationId xmlns:a16="http://schemas.microsoft.com/office/drawing/2014/main" id="{BB382713-1B71-43B1-AF19-A5C9C754B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4EF90-0DCE-4AD4-8A4F-88EC67124134}"/>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82215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BD71B-0A4A-4280-8D18-989FA86F0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12263-BEFE-44E8-9DC1-0D02AB2F3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FCD30-571B-4036-AF74-5D79B8A6D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5BBD5-A8B4-42A1-B113-0A378E9727B2}" type="datetimeFigureOut">
              <a:rPr lang="en-US" smtClean="0"/>
              <a:t>4/23/2020</a:t>
            </a:fld>
            <a:endParaRPr lang="en-US"/>
          </a:p>
        </p:txBody>
      </p:sp>
      <p:sp>
        <p:nvSpPr>
          <p:cNvPr id="5" name="Footer Placeholder 4">
            <a:extLst>
              <a:ext uri="{FF2B5EF4-FFF2-40B4-BE49-F238E27FC236}">
                <a16:creationId xmlns:a16="http://schemas.microsoft.com/office/drawing/2014/main" id="{C98A8674-7BBC-4C61-B7DB-AA6A03097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78F93-1F34-4F18-9115-C7CBCA285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BAACB-BB36-4021-9E7D-6D3DA9DB46D0}" type="slidenum">
              <a:rPr lang="en-US" smtClean="0"/>
              <a:t>‹#›</a:t>
            </a:fld>
            <a:endParaRPr lang="en-US"/>
          </a:p>
        </p:txBody>
      </p:sp>
    </p:spTree>
    <p:extLst>
      <p:ext uri="{BB962C8B-B14F-4D97-AF65-F5344CB8AC3E}">
        <p14:creationId xmlns:p14="http://schemas.microsoft.com/office/powerpoint/2010/main" val="389605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ACA-9EF8-4FBC-BC0A-4222A0A9678B}"/>
              </a:ext>
            </a:extLst>
          </p:cNvPr>
          <p:cNvSpPr>
            <a:spLocks noGrp="1"/>
          </p:cNvSpPr>
          <p:nvPr>
            <p:ph type="ctrTitle"/>
          </p:nvPr>
        </p:nvSpPr>
        <p:spPr>
          <a:xfrm>
            <a:off x="1524000" y="1890445"/>
            <a:ext cx="9144000" cy="961971"/>
          </a:xfrm>
        </p:spPr>
        <p:style>
          <a:lnRef idx="2">
            <a:schemeClr val="dk1">
              <a:shade val="50000"/>
            </a:schemeClr>
          </a:lnRef>
          <a:fillRef idx="1">
            <a:schemeClr val="dk1"/>
          </a:fillRef>
          <a:effectRef idx="0">
            <a:schemeClr val="dk1"/>
          </a:effectRef>
          <a:fontRef idx="minor">
            <a:schemeClr val="lt1"/>
          </a:fontRef>
        </p:style>
        <p:txBody>
          <a:bodyPr/>
          <a:lstStyle/>
          <a:p>
            <a:r>
              <a:rPr lang="en-US" dirty="0"/>
              <a:t>Requirement Analysis</a:t>
            </a:r>
          </a:p>
        </p:txBody>
      </p:sp>
      <p:sp>
        <p:nvSpPr>
          <p:cNvPr id="3" name="Subtitle 2">
            <a:extLst>
              <a:ext uri="{FF2B5EF4-FFF2-40B4-BE49-F238E27FC236}">
                <a16:creationId xmlns:a16="http://schemas.microsoft.com/office/drawing/2014/main" id="{D07AAA46-DF7C-482D-ACCB-00180BEDCD66}"/>
              </a:ext>
            </a:extLst>
          </p:cNvPr>
          <p:cNvSpPr>
            <a:spLocks noGrp="1"/>
          </p:cNvSpPr>
          <p:nvPr>
            <p:ph type="subTitle" idx="1"/>
          </p:nvPr>
        </p:nvSpPr>
        <p:spPr>
          <a:xfrm>
            <a:off x="1524000" y="3632860"/>
            <a:ext cx="9144000" cy="1655762"/>
          </a:xfrm>
        </p:spPr>
        <p:txBody>
          <a:bodyPr/>
          <a:lstStyle/>
          <a:p>
            <a:r>
              <a:rPr lang="en-US" dirty="0"/>
              <a:t>Database and Software Technology</a:t>
            </a:r>
          </a:p>
          <a:p>
            <a:r>
              <a:rPr lang="en-US" dirty="0"/>
              <a:t>Group 1</a:t>
            </a:r>
          </a:p>
          <a:p>
            <a:r>
              <a:rPr lang="en-US" dirty="0"/>
              <a:t>23 April 2020 </a:t>
            </a:r>
          </a:p>
        </p:txBody>
      </p:sp>
    </p:spTree>
    <p:extLst>
      <p:ext uri="{BB962C8B-B14F-4D97-AF65-F5344CB8AC3E}">
        <p14:creationId xmlns:p14="http://schemas.microsoft.com/office/powerpoint/2010/main" val="30113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835B-9D12-4DC7-9F41-98D0A1828748}"/>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91947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FFD5A484-2C96-4367-A3BE-C6BF4736A95D}"/>
              </a:ext>
            </a:extLst>
          </p:cNvPr>
          <p:cNvSpPr>
            <a:spLocks noGrp="1"/>
          </p:cNvSpPr>
          <p:nvPr>
            <p:ph idx="1"/>
          </p:nvPr>
        </p:nvSpPr>
        <p:spPr/>
        <p:txBody>
          <a:bodyPr vert="horz" lIns="91440" tIns="45720" rIns="91440" bIns="45720" rtlCol="0" anchor="t">
            <a:normAutofit/>
          </a:bodyPr>
          <a:lstStyle/>
          <a:p>
            <a:r>
              <a:rPr lang="en-US"/>
              <a:t>General Description</a:t>
            </a:r>
          </a:p>
          <a:p>
            <a:r>
              <a:rPr lang="en-US"/>
              <a:t>Use Cases</a:t>
            </a:r>
          </a:p>
          <a:p>
            <a:r>
              <a:rPr lang="en-US"/>
              <a:t>External Interface Requirements</a:t>
            </a:r>
          </a:p>
          <a:p>
            <a:r>
              <a:rPr lang="en-US">
                <a:cs typeface="Calibri" panose="020F0502020204030204"/>
              </a:rPr>
              <a:t>Logical Database Requirements</a:t>
            </a:r>
            <a:endParaRPr lang="en-US"/>
          </a:p>
          <a:p>
            <a:r>
              <a:rPr lang="en-US"/>
              <a:t>Functional Requirements</a:t>
            </a:r>
          </a:p>
          <a:p>
            <a:r>
              <a:rPr lang="en-US"/>
              <a:t>Non-functional Requirements</a:t>
            </a:r>
          </a:p>
          <a:p>
            <a:endParaRPr lang="en-US"/>
          </a:p>
        </p:txBody>
      </p:sp>
    </p:spTree>
    <p:extLst>
      <p:ext uri="{BB962C8B-B14F-4D97-AF65-F5344CB8AC3E}">
        <p14:creationId xmlns:p14="http://schemas.microsoft.com/office/powerpoint/2010/main" val="241399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lstStyle/>
          <a:p>
            <a:r>
              <a:rPr lang="zh-CN" altLang="en-US" b="1" dirty="0">
                <a:ea typeface="等线 Light"/>
                <a:cs typeface="Calibri Light"/>
              </a:rPr>
              <a:t>General Description</a:t>
            </a:r>
            <a:endParaRPr lang="zh-CN" altLang="en-US" b="1" dirty="0"/>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r>
              <a:rPr lang="en-US" altLang="zh-CN" dirty="0">
                <a:ea typeface="+mn-lt"/>
                <a:cs typeface="+mn-lt"/>
              </a:rPr>
              <a:t>A free online software for the general public</a:t>
            </a:r>
            <a:endParaRPr lang="zh-CN" altLang="en-US" dirty="0">
              <a:ea typeface="+mn-lt"/>
              <a:cs typeface="+mn-lt"/>
            </a:endParaRPr>
          </a:p>
          <a:p>
            <a:endParaRPr lang="en-US" altLang="zh-CN">
              <a:ea typeface="+mn-lt"/>
              <a:cs typeface="+mn-lt"/>
            </a:endParaRPr>
          </a:p>
          <a:p>
            <a:r>
              <a:rPr lang="en-US" altLang="zh-CN" dirty="0">
                <a:ea typeface="+mn-lt"/>
                <a:cs typeface="+mn-lt"/>
              </a:rPr>
              <a:t>Provide </a:t>
            </a:r>
            <a:r>
              <a:rPr lang="en-US" altLang="zh-CN" dirty="0">
                <a:solidFill>
                  <a:srgbClr val="C00000"/>
                </a:solidFill>
                <a:ea typeface="+mn-lt"/>
                <a:cs typeface="+mn-lt"/>
              </a:rPr>
              <a:t>sequence analysis</a:t>
            </a:r>
            <a:r>
              <a:rPr lang="en-US" altLang="zh-CN" dirty="0">
                <a:ea typeface="+mn-lt"/>
                <a:cs typeface="+mn-lt"/>
              </a:rPr>
              <a:t> and diagnosis of the presence of clinically relevant</a:t>
            </a:r>
            <a:r>
              <a:rPr lang="zh-CN" dirty="0">
                <a:ea typeface="+mn-lt"/>
                <a:cs typeface="+mn-lt"/>
              </a:rPr>
              <a:t> </a:t>
            </a:r>
            <a:r>
              <a:rPr lang="en-US" altLang="zh-CN" dirty="0">
                <a:solidFill>
                  <a:srgbClr val="C00000"/>
                </a:solidFill>
                <a:ea typeface="+mn-lt"/>
                <a:cs typeface="+mn-lt"/>
              </a:rPr>
              <a:t>genetic variants</a:t>
            </a:r>
            <a:r>
              <a:rPr lang="en-US" altLang="zh-CN" dirty="0">
                <a:ea typeface="+mn-lt"/>
                <a:cs typeface="+mn-lt"/>
              </a:rPr>
              <a:t>, thereby making</a:t>
            </a:r>
            <a:r>
              <a:rPr lang="zh-CN" dirty="0">
                <a:ea typeface="+mn-lt"/>
                <a:cs typeface="+mn-lt"/>
              </a:rPr>
              <a:t> </a:t>
            </a:r>
            <a:r>
              <a:rPr lang="en-US" altLang="zh-CN" dirty="0">
                <a:ea typeface="+mn-lt"/>
                <a:cs typeface="+mn-lt"/>
              </a:rPr>
              <a:t>a </a:t>
            </a:r>
            <a:r>
              <a:rPr lang="en-US" altLang="zh-CN" dirty="0">
                <a:solidFill>
                  <a:srgbClr val="C00000"/>
                </a:solidFill>
                <a:ea typeface="+mn-lt"/>
                <a:cs typeface="+mn-lt"/>
              </a:rPr>
              <a:t>drug recommendation</a:t>
            </a:r>
            <a:r>
              <a:rPr lang="en-US" altLang="zh-CN" dirty="0">
                <a:ea typeface="+mn-lt"/>
                <a:cs typeface="+mn-lt"/>
              </a:rPr>
              <a:t>.</a:t>
            </a:r>
            <a:r>
              <a:rPr lang="zh-CN" dirty="0">
                <a:ea typeface="+mn-lt"/>
                <a:cs typeface="+mn-lt"/>
              </a:rPr>
              <a:t> </a:t>
            </a:r>
            <a:endParaRPr lang="zh-CN" altLang="en-US">
              <a:ea typeface="+mn-lt"/>
              <a:cs typeface="+mn-lt"/>
            </a:endParaRPr>
          </a:p>
          <a:p>
            <a:endParaRPr lang="zh-CN" altLang="en-US" dirty="0">
              <a:ea typeface="+mn-lt"/>
              <a:cs typeface="+mn-lt"/>
            </a:endParaRPr>
          </a:p>
          <a:p>
            <a:r>
              <a:rPr lang="en-US" altLang="zh-CN" dirty="0">
                <a:ea typeface="+mn-lt"/>
                <a:cs typeface="+mn-lt"/>
              </a:rPr>
              <a:t>Diagnosis result can serve as a reference for the hospital.</a:t>
            </a:r>
            <a:endParaRPr lang="zh-CN" dirty="0">
              <a:ea typeface="+mn-lt"/>
              <a:cs typeface="+mn-lt"/>
            </a:endParaRPr>
          </a:p>
        </p:txBody>
      </p:sp>
    </p:spTree>
    <p:extLst>
      <p:ext uri="{BB962C8B-B14F-4D97-AF65-F5344CB8AC3E}">
        <p14:creationId xmlns:p14="http://schemas.microsoft.com/office/powerpoint/2010/main" val="212620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268A3-C1D8-439A-BD5B-70FC1100FBC0}"/>
              </a:ext>
            </a:extLst>
          </p:cNvPr>
          <p:cNvSpPr>
            <a:spLocks noGrp="1"/>
          </p:cNvSpPr>
          <p:nvPr>
            <p:ph type="title"/>
          </p:nvPr>
        </p:nvSpPr>
        <p:spPr/>
        <p:txBody>
          <a:bodyPr/>
          <a:lstStyle/>
          <a:p>
            <a:r>
              <a:rPr lang="zh-CN" altLang="en-US" b="1">
                <a:ea typeface="等线 Light"/>
                <a:cs typeface="Calibri Light"/>
              </a:rPr>
              <a:t>User characteristics</a:t>
            </a:r>
            <a:endParaRPr lang="zh-CN" altLang="en-US" b="1"/>
          </a:p>
        </p:txBody>
      </p:sp>
      <p:sp>
        <p:nvSpPr>
          <p:cNvPr id="3" name="内容占位符 2">
            <a:extLst>
              <a:ext uri="{FF2B5EF4-FFF2-40B4-BE49-F238E27FC236}">
                <a16:creationId xmlns:a16="http://schemas.microsoft.com/office/drawing/2014/main" id="{4BD9A96E-32D6-405C-8E99-57CF7682DD68}"/>
              </a:ext>
            </a:extLst>
          </p:cNvPr>
          <p:cNvSpPr>
            <a:spLocks noGrp="1"/>
          </p:cNvSpPr>
          <p:nvPr>
            <p:ph idx="1"/>
          </p:nvPr>
        </p:nvSpPr>
        <p:spPr>
          <a:xfrm>
            <a:off x="838200" y="1825625"/>
            <a:ext cx="11127205" cy="4351338"/>
          </a:xfrm>
        </p:spPr>
        <p:txBody>
          <a:bodyPr vert="horz" lIns="91440" tIns="45720" rIns="91440" bIns="45720" rtlCol="0" anchor="t">
            <a:normAutofit/>
          </a:bodyPr>
          <a:lstStyle/>
          <a:p>
            <a:r>
              <a:rPr lang="en-US" altLang="zh-CN">
                <a:ea typeface="+mn-lt"/>
                <a:cs typeface="+mn-lt"/>
              </a:rPr>
              <a:t>1) People who have a family history of a certain inherited disease and have high risks of developing it</a:t>
            </a:r>
            <a:endParaRPr lang="zh-CN" i="1">
              <a:ea typeface="+mn-lt"/>
              <a:cs typeface="+mn-lt"/>
            </a:endParaRPr>
          </a:p>
          <a:p>
            <a:r>
              <a:rPr lang="en-US" altLang="zh-CN">
                <a:ea typeface="+mn-lt"/>
                <a:cs typeface="+mn-lt"/>
              </a:rPr>
              <a:t>2) People who did gene sequencing and want to further understand their genetic information</a:t>
            </a:r>
            <a:endParaRPr lang="zh-CN" i="1">
              <a:ea typeface="+mn-lt"/>
              <a:cs typeface="+mn-lt"/>
            </a:endParaRPr>
          </a:p>
          <a:p>
            <a:r>
              <a:rPr lang="en-US" altLang="zh-CN">
                <a:ea typeface="+mn-lt"/>
                <a:cs typeface="+mn-lt"/>
              </a:rPr>
              <a:t>3) Medical workers who need assistive tools to help with disease diagnosis.</a:t>
            </a:r>
            <a:endParaRPr lang="zh-CN" i="1">
              <a:ea typeface="+mn-lt"/>
              <a:cs typeface="+mn-lt"/>
            </a:endParaRPr>
          </a:p>
          <a:p>
            <a:r>
              <a:rPr lang="en-US" altLang="zh-CN">
                <a:ea typeface="+mn-lt"/>
                <a:cs typeface="+mn-lt"/>
              </a:rPr>
              <a:t>4) Work as an open source software for researchers and software engineers to further optimize </a:t>
            </a:r>
            <a:endParaRPr lang="zh-CN"/>
          </a:p>
          <a:p>
            <a:endParaRPr lang="zh-CN" altLang="en-US">
              <a:ea typeface="等线"/>
              <a:cs typeface="Calibri"/>
            </a:endParaRPr>
          </a:p>
        </p:txBody>
      </p:sp>
    </p:spTree>
    <p:extLst>
      <p:ext uri="{BB962C8B-B14F-4D97-AF65-F5344CB8AC3E}">
        <p14:creationId xmlns:p14="http://schemas.microsoft.com/office/powerpoint/2010/main" val="343993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DFCD-2DAE-4A43-AE51-794DD393AC90}"/>
              </a:ext>
            </a:extLst>
          </p:cNvPr>
          <p:cNvSpPr>
            <a:spLocks noGrp="1"/>
          </p:cNvSpPr>
          <p:nvPr>
            <p:ph type="title"/>
          </p:nvPr>
        </p:nvSpPr>
        <p:spPr>
          <a:xfrm>
            <a:off x="607594" y="99427"/>
            <a:ext cx="2544679" cy="974642"/>
          </a:xfrm>
        </p:spPr>
        <p:txBody>
          <a:bodyPr/>
          <a:lstStyle/>
          <a:p>
            <a:r>
              <a:rPr lang="en-US" b="1"/>
              <a:t>Use Cases</a:t>
            </a:r>
          </a:p>
        </p:txBody>
      </p:sp>
      <p:sp>
        <p:nvSpPr>
          <p:cNvPr id="4" name="椭圆 3">
            <a:extLst>
              <a:ext uri="{FF2B5EF4-FFF2-40B4-BE49-F238E27FC236}">
                <a16:creationId xmlns:a16="http://schemas.microsoft.com/office/drawing/2014/main" id="{FC350F8F-714A-4A13-81D5-129DAEA97569}"/>
              </a:ext>
            </a:extLst>
          </p:cNvPr>
          <p:cNvSpPr/>
          <p:nvPr/>
        </p:nvSpPr>
        <p:spPr>
          <a:xfrm>
            <a:off x="2264946" y="1302418"/>
            <a:ext cx="391026" cy="3910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BC411E68-17E7-4912-B1F3-AFE53D0B1325}"/>
              </a:ext>
            </a:extLst>
          </p:cNvPr>
          <p:cNvCxnSpPr/>
          <p:nvPr/>
        </p:nvCxnSpPr>
        <p:spPr>
          <a:xfrm>
            <a:off x="2462966" y="1690939"/>
            <a:ext cx="0" cy="526382"/>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40D152DA-FBCA-47D2-81DE-DBCE53B72079}"/>
              </a:ext>
            </a:extLst>
          </p:cNvPr>
          <p:cNvCxnSpPr/>
          <p:nvPr/>
        </p:nvCxnSpPr>
        <p:spPr>
          <a:xfrm>
            <a:off x="2177215" y="1866399"/>
            <a:ext cx="571500" cy="0"/>
          </a:xfrm>
          <a:prstGeom prst="straightConnector1">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E27613A-EAB7-46E8-9D6F-C97742620683}"/>
              </a:ext>
            </a:extLst>
          </p:cNvPr>
          <p:cNvCxnSpPr/>
          <p:nvPr/>
        </p:nvCxnSpPr>
        <p:spPr>
          <a:xfrm>
            <a:off x="2450432" y="2189748"/>
            <a:ext cx="330868" cy="36094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94DC57E-6077-41CD-B697-5F62C8EB0508}"/>
              </a:ext>
            </a:extLst>
          </p:cNvPr>
          <p:cNvCxnSpPr>
            <a:cxnSpLocks/>
          </p:cNvCxnSpPr>
          <p:nvPr/>
        </p:nvCxnSpPr>
        <p:spPr>
          <a:xfrm flipH="1">
            <a:off x="2219826" y="2204787"/>
            <a:ext cx="230605" cy="3509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283B9D50-0EF8-4B04-9E07-D22EA1462CDF}"/>
              </a:ext>
            </a:extLst>
          </p:cNvPr>
          <p:cNvSpPr/>
          <p:nvPr/>
        </p:nvSpPr>
        <p:spPr>
          <a:xfrm>
            <a:off x="2318725" y="3634579"/>
            <a:ext cx="391026" cy="3910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61F6A3B3-0F98-4B40-9CDA-69C92DB4B674}"/>
              </a:ext>
            </a:extLst>
          </p:cNvPr>
          <p:cNvCxnSpPr>
            <a:cxnSpLocks/>
          </p:cNvCxnSpPr>
          <p:nvPr/>
        </p:nvCxnSpPr>
        <p:spPr>
          <a:xfrm>
            <a:off x="2516745" y="4023100"/>
            <a:ext cx="0" cy="526382"/>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0D2DB4D-71F5-4026-A42E-915B210E90D1}"/>
              </a:ext>
            </a:extLst>
          </p:cNvPr>
          <p:cNvCxnSpPr>
            <a:cxnSpLocks/>
          </p:cNvCxnSpPr>
          <p:nvPr/>
        </p:nvCxnSpPr>
        <p:spPr>
          <a:xfrm>
            <a:off x="2230994" y="4198560"/>
            <a:ext cx="571500" cy="0"/>
          </a:xfrm>
          <a:prstGeom prst="straightConnector1">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68ED895-98B7-47C0-AE3E-858A72F703FA}"/>
              </a:ext>
            </a:extLst>
          </p:cNvPr>
          <p:cNvCxnSpPr>
            <a:cxnSpLocks/>
          </p:cNvCxnSpPr>
          <p:nvPr/>
        </p:nvCxnSpPr>
        <p:spPr>
          <a:xfrm>
            <a:off x="2504211" y="4521909"/>
            <a:ext cx="330868" cy="36094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A3FBF4E-24AB-4E87-8A86-1952364CE58C}"/>
              </a:ext>
            </a:extLst>
          </p:cNvPr>
          <p:cNvCxnSpPr>
            <a:cxnSpLocks/>
          </p:cNvCxnSpPr>
          <p:nvPr/>
        </p:nvCxnSpPr>
        <p:spPr>
          <a:xfrm flipH="1">
            <a:off x="2273605" y="4536948"/>
            <a:ext cx="230605" cy="3509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74BC8FF6-4282-4C57-B0BE-F345AAF34E28}"/>
              </a:ext>
            </a:extLst>
          </p:cNvPr>
          <p:cNvSpPr/>
          <p:nvPr/>
        </p:nvSpPr>
        <p:spPr>
          <a:xfrm>
            <a:off x="3591347" y="2786995"/>
            <a:ext cx="391026" cy="3910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D588197A-3BCE-4344-AC7E-5CB75AB797BA}"/>
              </a:ext>
            </a:extLst>
          </p:cNvPr>
          <p:cNvCxnSpPr>
            <a:cxnSpLocks/>
          </p:cNvCxnSpPr>
          <p:nvPr/>
        </p:nvCxnSpPr>
        <p:spPr>
          <a:xfrm>
            <a:off x="3789367" y="3175516"/>
            <a:ext cx="0" cy="526382"/>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FBA99B0-1364-4038-AB8F-A3D332706F42}"/>
              </a:ext>
            </a:extLst>
          </p:cNvPr>
          <p:cNvCxnSpPr>
            <a:cxnSpLocks/>
          </p:cNvCxnSpPr>
          <p:nvPr/>
        </p:nvCxnSpPr>
        <p:spPr>
          <a:xfrm>
            <a:off x="3503616" y="3350976"/>
            <a:ext cx="571500" cy="0"/>
          </a:xfrm>
          <a:prstGeom prst="straightConnector1">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C69D023-83D0-4B5E-B53B-E1FD7C84F189}"/>
              </a:ext>
            </a:extLst>
          </p:cNvPr>
          <p:cNvCxnSpPr>
            <a:cxnSpLocks/>
          </p:cNvCxnSpPr>
          <p:nvPr/>
        </p:nvCxnSpPr>
        <p:spPr>
          <a:xfrm>
            <a:off x="3776833" y="3674325"/>
            <a:ext cx="330868" cy="36094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91F89A2-DC7A-46EB-8882-58E4DC3A5690}"/>
              </a:ext>
            </a:extLst>
          </p:cNvPr>
          <p:cNvCxnSpPr>
            <a:cxnSpLocks/>
          </p:cNvCxnSpPr>
          <p:nvPr/>
        </p:nvCxnSpPr>
        <p:spPr>
          <a:xfrm flipH="1">
            <a:off x="3546227" y="3689364"/>
            <a:ext cx="230605" cy="3509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BDD713D9-7EEC-4C6A-A257-1C1D181C262C}"/>
              </a:ext>
            </a:extLst>
          </p:cNvPr>
          <p:cNvSpPr/>
          <p:nvPr/>
        </p:nvSpPr>
        <p:spPr>
          <a:xfrm>
            <a:off x="5177591" y="1743575"/>
            <a:ext cx="1965156" cy="10527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Get Clinically Relevant variants</a:t>
            </a:r>
          </a:p>
        </p:txBody>
      </p:sp>
      <p:sp>
        <p:nvSpPr>
          <p:cNvPr id="17" name="文本框 16">
            <a:extLst>
              <a:ext uri="{FF2B5EF4-FFF2-40B4-BE49-F238E27FC236}">
                <a16:creationId xmlns:a16="http://schemas.microsoft.com/office/drawing/2014/main" id="{FA00EFB2-1ADF-4D20-8A34-F0983690F76E}"/>
              </a:ext>
            </a:extLst>
          </p:cNvPr>
          <p:cNvSpPr txBox="1"/>
          <p:nvPr/>
        </p:nvSpPr>
        <p:spPr>
          <a:xfrm>
            <a:off x="494237" y="4921257"/>
            <a:ext cx="23822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People who want to get genetic information</a:t>
            </a:r>
            <a:endParaRPr lang="en-US" altLang="zh-CN">
              <a:ea typeface="等线"/>
              <a:cs typeface="Calibri"/>
            </a:endParaRPr>
          </a:p>
        </p:txBody>
      </p:sp>
      <p:sp>
        <p:nvSpPr>
          <p:cNvPr id="18" name="文本框 17">
            <a:extLst>
              <a:ext uri="{FF2B5EF4-FFF2-40B4-BE49-F238E27FC236}">
                <a16:creationId xmlns:a16="http://schemas.microsoft.com/office/drawing/2014/main" id="{98318FB5-36B5-42E7-B41D-EE42C04499B3}"/>
              </a:ext>
            </a:extLst>
          </p:cNvPr>
          <p:cNvSpPr txBox="1"/>
          <p:nvPr/>
        </p:nvSpPr>
        <p:spPr>
          <a:xfrm>
            <a:off x="328662" y="1614719"/>
            <a:ext cx="17907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People who probably  inherit a genetic disease</a:t>
            </a:r>
          </a:p>
        </p:txBody>
      </p:sp>
      <p:sp>
        <p:nvSpPr>
          <p:cNvPr id="19" name="文本框 18">
            <a:extLst>
              <a:ext uri="{FF2B5EF4-FFF2-40B4-BE49-F238E27FC236}">
                <a16:creationId xmlns:a16="http://schemas.microsoft.com/office/drawing/2014/main" id="{F08AF026-EBE3-4A96-9EB6-B9F0BE2F90B6}"/>
              </a:ext>
            </a:extLst>
          </p:cNvPr>
          <p:cNvSpPr txBox="1"/>
          <p:nvPr/>
        </p:nvSpPr>
        <p:spPr>
          <a:xfrm>
            <a:off x="10760242" y="4819650"/>
            <a:ext cx="12242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等线"/>
              </a:rPr>
              <a:t>Medical </a:t>
            </a:r>
            <a:endParaRPr lang="zh-CN" altLang="en-US">
              <a:ea typeface="等线"/>
            </a:endParaRPr>
          </a:p>
          <a:p>
            <a:r>
              <a:rPr lang="en-US" altLang="zh-CN">
                <a:ea typeface="等线"/>
              </a:rPr>
              <a:t>workers</a:t>
            </a:r>
            <a:endParaRPr lang="zh-CN" altLang="en-US">
              <a:ea typeface="等线"/>
              <a:cs typeface="Calibri"/>
            </a:endParaRPr>
          </a:p>
        </p:txBody>
      </p:sp>
      <p:sp>
        <p:nvSpPr>
          <p:cNvPr id="28" name="椭圆 27">
            <a:extLst>
              <a:ext uri="{FF2B5EF4-FFF2-40B4-BE49-F238E27FC236}">
                <a16:creationId xmlns:a16="http://schemas.microsoft.com/office/drawing/2014/main" id="{B5ED34D6-E828-4C09-A80C-29C585408E7F}"/>
              </a:ext>
            </a:extLst>
          </p:cNvPr>
          <p:cNvSpPr/>
          <p:nvPr/>
        </p:nvSpPr>
        <p:spPr>
          <a:xfrm>
            <a:off x="11118181" y="811128"/>
            <a:ext cx="391026" cy="3910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4E910531-22AB-4CD4-8E78-6F12FFD84B74}"/>
              </a:ext>
            </a:extLst>
          </p:cNvPr>
          <p:cNvCxnSpPr>
            <a:cxnSpLocks/>
          </p:cNvCxnSpPr>
          <p:nvPr/>
        </p:nvCxnSpPr>
        <p:spPr>
          <a:xfrm>
            <a:off x="11316201" y="1199649"/>
            <a:ext cx="0" cy="526382"/>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22A2B3F-D56E-404D-8D12-F9F6CC46A011}"/>
              </a:ext>
            </a:extLst>
          </p:cNvPr>
          <p:cNvCxnSpPr>
            <a:cxnSpLocks/>
          </p:cNvCxnSpPr>
          <p:nvPr/>
        </p:nvCxnSpPr>
        <p:spPr>
          <a:xfrm>
            <a:off x="11030450" y="1375109"/>
            <a:ext cx="571500" cy="0"/>
          </a:xfrm>
          <a:prstGeom prst="straightConnector1">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75E280BB-5153-4A66-9EF3-1D17524408B0}"/>
              </a:ext>
            </a:extLst>
          </p:cNvPr>
          <p:cNvCxnSpPr>
            <a:cxnSpLocks/>
          </p:cNvCxnSpPr>
          <p:nvPr/>
        </p:nvCxnSpPr>
        <p:spPr>
          <a:xfrm>
            <a:off x="11303667" y="1698458"/>
            <a:ext cx="330868" cy="36094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492E8AF-A982-4526-9F64-69E930312606}"/>
              </a:ext>
            </a:extLst>
          </p:cNvPr>
          <p:cNvCxnSpPr>
            <a:cxnSpLocks/>
          </p:cNvCxnSpPr>
          <p:nvPr/>
        </p:nvCxnSpPr>
        <p:spPr>
          <a:xfrm flipH="1">
            <a:off x="11073061" y="1713497"/>
            <a:ext cx="230605" cy="3509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F1D59CF7-AE0D-4824-B0CC-6AFC881479E5}"/>
              </a:ext>
            </a:extLst>
          </p:cNvPr>
          <p:cNvSpPr/>
          <p:nvPr/>
        </p:nvSpPr>
        <p:spPr>
          <a:xfrm>
            <a:off x="11022931" y="3473113"/>
            <a:ext cx="391026" cy="3910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A9FA4864-203D-4BE8-8F3F-357A09CAD1F9}"/>
              </a:ext>
            </a:extLst>
          </p:cNvPr>
          <p:cNvCxnSpPr>
            <a:cxnSpLocks/>
          </p:cNvCxnSpPr>
          <p:nvPr/>
        </p:nvCxnSpPr>
        <p:spPr>
          <a:xfrm>
            <a:off x="11220951" y="3861634"/>
            <a:ext cx="0" cy="526382"/>
          </a:xfrm>
          <a:prstGeom prst="straightConnector1">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8D6A4E7-70D0-4B54-9232-A191FAF730DA}"/>
              </a:ext>
            </a:extLst>
          </p:cNvPr>
          <p:cNvCxnSpPr>
            <a:cxnSpLocks/>
          </p:cNvCxnSpPr>
          <p:nvPr/>
        </p:nvCxnSpPr>
        <p:spPr>
          <a:xfrm>
            <a:off x="10935200" y="4037094"/>
            <a:ext cx="571500" cy="0"/>
          </a:xfrm>
          <a:prstGeom prst="straightConnector1">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AF6118B-E22D-4C44-A85A-CABD2492AAE9}"/>
              </a:ext>
            </a:extLst>
          </p:cNvPr>
          <p:cNvCxnSpPr>
            <a:cxnSpLocks/>
          </p:cNvCxnSpPr>
          <p:nvPr/>
        </p:nvCxnSpPr>
        <p:spPr>
          <a:xfrm>
            <a:off x="11208417" y="4360443"/>
            <a:ext cx="330868" cy="36094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F310365-8EF0-4B97-80D9-596A18D96B31}"/>
              </a:ext>
            </a:extLst>
          </p:cNvPr>
          <p:cNvCxnSpPr>
            <a:cxnSpLocks/>
          </p:cNvCxnSpPr>
          <p:nvPr/>
        </p:nvCxnSpPr>
        <p:spPr>
          <a:xfrm flipH="1">
            <a:off x="10977811" y="4375482"/>
            <a:ext cx="230605" cy="3509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FC30BBE-D64A-4259-A1F7-F9E15809FD08}"/>
              </a:ext>
            </a:extLst>
          </p:cNvPr>
          <p:cNvSpPr txBox="1"/>
          <p:nvPr/>
        </p:nvSpPr>
        <p:spPr>
          <a:xfrm>
            <a:off x="10800347" y="2147636"/>
            <a:ext cx="13294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等线"/>
                <a:cs typeface="Calibri"/>
              </a:rPr>
              <a:t>Software engineers </a:t>
            </a:r>
          </a:p>
        </p:txBody>
      </p:sp>
      <p:sp>
        <p:nvSpPr>
          <p:cNvPr id="39" name="椭圆 38">
            <a:extLst>
              <a:ext uri="{FF2B5EF4-FFF2-40B4-BE49-F238E27FC236}">
                <a16:creationId xmlns:a16="http://schemas.microsoft.com/office/drawing/2014/main" id="{1616C250-FDE2-4122-A923-314023C12122}"/>
              </a:ext>
            </a:extLst>
          </p:cNvPr>
          <p:cNvSpPr/>
          <p:nvPr/>
        </p:nvSpPr>
        <p:spPr>
          <a:xfrm>
            <a:off x="7914776" y="2204784"/>
            <a:ext cx="1804735" cy="10678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Clinical Report</a:t>
            </a:r>
          </a:p>
        </p:txBody>
      </p:sp>
      <p:sp>
        <p:nvSpPr>
          <p:cNvPr id="41" name="椭圆 40">
            <a:extLst>
              <a:ext uri="{FF2B5EF4-FFF2-40B4-BE49-F238E27FC236}">
                <a16:creationId xmlns:a16="http://schemas.microsoft.com/office/drawing/2014/main" id="{84411774-C16D-42F3-91E9-D8D568955969}"/>
              </a:ext>
            </a:extLst>
          </p:cNvPr>
          <p:cNvSpPr/>
          <p:nvPr/>
        </p:nvSpPr>
        <p:spPr>
          <a:xfrm>
            <a:off x="5874420" y="3623507"/>
            <a:ext cx="2536656" cy="1057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Drug recommendation</a:t>
            </a:r>
          </a:p>
        </p:txBody>
      </p:sp>
      <p:sp>
        <p:nvSpPr>
          <p:cNvPr id="42" name="椭圆 41">
            <a:extLst>
              <a:ext uri="{FF2B5EF4-FFF2-40B4-BE49-F238E27FC236}">
                <a16:creationId xmlns:a16="http://schemas.microsoft.com/office/drawing/2014/main" id="{C2D52650-B689-4C0A-80F4-F2E5B58CB902}"/>
              </a:ext>
            </a:extLst>
          </p:cNvPr>
          <p:cNvSpPr/>
          <p:nvPr/>
        </p:nvSpPr>
        <p:spPr>
          <a:xfrm>
            <a:off x="6957823" y="392988"/>
            <a:ext cx="1891042" cy="9824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Sequencing </a:t>
            </a:r>
          </a:p>
          <a:p>
            <a:pPr algn="ctr"/>
            <a:r>
              <a:rPr lang="zh-CN" altLang="en-US">
                <a:solidFill>
                  <a:schemeClr val="tx1"/>
                </a:solidFill>
                <a:ea typeface="等线"/>
                <a:cs typeface="Calibri"/>
              </a:rPr>
              <a:t>Analysis</a:t>
            </a:r>
          </a:p>
        </p:txBody>
      </p:sp>
      <p:cxnSp>
        <p:nvCxnSpPr>
          <p:cNvPr id="3" name="直接箭头连接符 2">
            <a:extLst>
              <a:ext uri="{FF2B5EF4-FFF2-40B4-BE49-F238E27FC236}">
                <a16:creationId xmlns:a16="http://schemas.microsoft.com/office/drawing/2014/main" id="{477D858F-8BD0-40A5-9013-E3F48AFF799B}"/>
              </a:ext>
            </a:extLst>
          </p:cNvPr>
          <p:cNvCxnSpPr/>
          <p:nvPr/>
        </p:nvCxnSpPr>
        <p:spPr>
          <a:xfrm flipV="1">
            <a:off x="6824835" y="1341239"/>
            <a:ext cx="721294" cy="5514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7241E34-8E17-4547-B7F9-D4D7421D4C0A}"/>
              </a:ext>
            </a:extLst>
          </p:cNvPr>
          <p:cNvSpPr txBox="1"/>
          <p:nvPr/>
        </p:nvSpPr>
        <p:spPr>
          <a:xfrm>
            <a:off x="6976010" y="16169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&lt;&lt;include&gt;&gt;</a:t>
            </a:r>
          </a:p>
        </p:txBody>
      </p:sp>
      <p:sp>
        <p:nvSpPr>
          <p:cNvPr id="43" name="椭圆 42">
            <a:extLst>
              <a:ext uri="{FF2B5EF4-FFF2-40B4-BE49-F238E27FC236}">
                <a16:creationId xmlns:a16="http://schemas.microsoft.com/office/drawing/2014/main" id="{6CE510D6-C834-44F0-80A6-5268EAFD5828}"/>
              </a:ext>
            </a:extLst>
          </p:cNvPr>
          <p:cNvSpPr/>
          <p:nvPr/>
        </p:nvSpPr>
        <p:spPr>
          <a:xfrm>
            <a:off x="6791829" y="5363072"/>
            <a:ext cx="1664366" cy="9625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Drug guideline</a:t>
            </a:r>
          </a:p>
        </p:txBody>
      </p:sp>
      <p:sp>
        <p:nvSpPr>
          <p:cNvPr id="46" name="椭圆 45">
            <a:extLst>
              <a:ext uri="{FF2B5EF4-FFF2-40B4-BE49-F238E27FC236}">
                <a16:creationId xmlns:a16="http://schemas.microsoft.com/office/drawing/2014/main" id="{4CCF7828-AE60-4C89-8541-56025060B6C2}"/>
              </a:ext>
            </a:extLst>
          </p:cNvPr>
          <p:cNvSpPr/>
          <p:nvPr/>
        </p:nvSpPr>
        <p:spPr>
          <a:xfrm>
            <a:off x="8897353" y="4621126"/>
            <a:ext cx="1153025" cy="9625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Drug Labels</a:t>
            </a:r>
          </a:p>
        </p:txBody>
      </p:sp>
      <p:sp>
        <p:nvSpPr>
          <p:cNvPr id="48" name="椭圆 47">
            <a:extLst>
              <a:ext uri="{FF2B5EF4-FFF2-40B4-BE49-F238E27FC236}">
                <a16:creationId xmlns:a16="http://schemas.microsoft.com/office/drawing/2014/main" id="{C25AE2EE-AF09-4FC3-A607-9051C71C367D}"/>
              </a:ext>
            </a:extLst>
          </p:cNvPr>
          <p:cNvSpPr/>
          <p:nvPr/>
        </p:nvSpPr>
        <p:spPr>
          <a:xfrm>
            <a:off x="5177592" y="5052258"/>
            <a:ext cx="1072814" cy="837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a:solidFill>
                  <a:schemeClr val="tx1"/>
                </a:solidFill>
                <a:ea typeface="等线"/>
                <a:cs typeface="Calibri"/>
              </a:rPr>
              <a:t>Drugs</a:t>
            </a:r>
          </a:p>
        </p:txBody>
      </p:sp>
      <p:cxnSp>
        <p:nvCxnSpPr>
          <p:cNvPr id="20" name="直接箭头连接符 19">
            <a:extLst>
              <a:ext uri="{FF2B5EF4-FFF2-40B4-BE49-F238E27FC236}">
                <a16:creationId xmlns:a16="http://schemas.microsoft.com/office/drawing/2014/main" id="{064BCB98-0859-470C-9209-220A666815AE}"/>
              </a:ext>
            </a:extLst>
          </p:cNvPr>
          <p:cNvCxnSpPr/>
          <p:nvPr/>
        </p:nvCxnSpPr>
        <p:spPr>
          <a:xfrm flipH="1">
            <a:off x="5896477" y="4520865"/>
            <a:ext cx="368967" cy="54844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02B7C89-3BA4-4133-B0CE-3DA45DD4B020}"/>
              </a:ext>
            </a:extLst>
          </p:cNvPr>
          <p:cNvCxnSpPr>
            <a:cxnSpLocks/>
          </p:cNvCxnSpPr>
          <p:nvPr/>
        </p:nvCxnSpPr>
        <p:spPr>
          <a:xfrm>
            <a:off x="8295774" y="4390522"/>
            <a:ext cx="688808" cy="43313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134D52B-21C8-44AE-AD28-7D59DB86744C}"/>
              </a:ext>
            </a:extLst>
          </p:cNvPr>
          <p:cNvCxnSpPr>
            <a:cxnSpLocks/>
          </p:cNvCxnSpPr>
          <p:nvPr/>
        </p:nvCxnSpPr>
        <p:spPr>
          <a:xfrm>
            <a:off x="7142747" y="4696325"/>
            <a:ext cx="337887" cy="693822"/>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81F1D4BD-56B4-4513-8286-6C8450B0953D}"/>
              </a:ext>
            </a:extLst>
          </p:cNvPr>
          <p:cNvSpPr txBox="1"/>
          <p:nvPr/>
        </p:nvSpPr>
        <p:spPr>
          <a:xfrm>
            <a:off x="8346406" y="42356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&lt;&lt;include&gt;&gt;</a:t>
            </a:r>
          </a:p>
        </p:txBody>
      </p:sp>
      <p:sp>
        <p:nvSpPr>
          <p:cNvPr id="52" name="文本框 51">
            <a:extLst>
              <a:ext uri="{FF2B5EF4-FFF2-40B4-BE49-F238E27FC236}">
                <a16:creationId xmlns:a16="http://schemas.microsoft.com/office/drawing/2014/main" id="{1EC72E32-245F-4CD5-A291-8D55DB2299A0}"/>
              </a:ext>
            </a:extLst>
          </p:cNvPr>
          <p:cNvSpPr txBox="1"/>
          <p:nvPr/>
        </p:nvSpPr>
        <p:spPr>
          <a:xfrm>
            <a:off x="4879908" y="4454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&lt;&lt;include&gt;&gt;</a:t>
            </a:r>
          </a:p>
        </p:txBody>
      </p:sp>
      <p:sp>
        <p:nvSpPr>
          <p:cNvPr id="53" name="文本框 52">
            <a:extLst>
              <a:ext uri="{FF2B5EF4-FFF2-40B4-BE49-F238E27FC236}">
                <a16:creationId xmlns:a16="http://schemas.microsoft.com/office/drawing/2014/main" id="{D979E1FD-60C0-434A-A6C5-C26BDD7FBCB9}"/>
              </a:ext>
            </a:extLst>
          </p:cNvPr>
          <p:cNvSpPr txBox="1"/>
          <p:nvPr/>
        </p:nvSpPr>
        <p:spPr>
          <a:xfrm>
            <a:off x="7037973" y="47920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&lt;&lt;include&gt;&gt;</a:t>
            </a:r>
          </a:p>
        </p:txBody>
      </p:sp>
      <p:sp>
        <p:nvSpPr>
          <p:cNvPr id="26" name="矩形 25">
            <a:extLst>
              <a:ext uri="{FF2B5EF4-FFF2-40B4-BE49-F238E27FC236}">
                <a16:creationId xmlns:a16="http://schemas.microsoft.com/office/drawing/2014/main" id="{5FF9CBD0-9553-4BED-866F-2F6CA6C17A71}"/>
              </a:ext>
            </a:extLst>
          </p:cNvPr>
          <p:cNvSpPr/>
          <p:nvPr/>
        </p:nvSpPr>
        <p:spPr>
          <a:xfrm>
            <a:off x="4354370" y="103532"/>
            <a:ext cx="5878989" cy="6480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F2BC7CB3-F5B2-4B4B-9D43-EE4701919D12}"/>
              </a:ext>
            </a:extLst>
          </p:cNvPr>
          <p:cNvSpPr txBox="1"/>
          <p:nvPr/>
        </p:nvSpPr>
        <p:spPr>
          <a:xfrm>
            <a:off x="9140329" y="243137"/>
            <a:ext cx="1389648" cy="379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System</a:t>
            </a:r>
          </a:p>
        </p:txBody>
      </p:sp>
      <p:cxnSp>
        <p:nvCxnSpPr>
          <p:cNvPr id="27" name="直接箭头连接符 26">
            <a:extLst>
              <a:ext uri="{FF2B5EF4-FFF2-40B4-BE49-F238E27FC236}">
                <a16:creationId xmlns:a16="http://schemas.microsoft.com/office/drawing/2014/main" id="{010622E9-71BA-42D3-BE1F-5CFA72C361BD}"/>
              </a:ext>
            </a:extLst>
          </p:cNvPr>
          <p:cNvCxnSpPr/>
          <p:nvPr/>
        </p:nvCxnSpPr>
        <p:spPr>
          <a:xfrm flipV="1">
            <a:off x="2759976" y="3370822"/>
            <a:ext cx="778321" cy="8057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6ABB108-EA73-4F54-87A3-544651165105}"/>
              </a:ext>
            </a:extLst>
          </p:cNvPr>
          <p:cNvCxnSpPr>
            <a:cxnSpLocks/>
          </p:cNvCxnSpPr>
          <p:nvPr/>
        </p:nvCxnSpPr>
        <p:spPr>
          <a:xfrm>
            <a:off x="2733025" y="1886003"/>
            <a:ext cx="794444" cy="1492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A66DA042-68B7-4690-8F95-B54EC729C868}"/>
              </a:ext>
            </a:extLst>
          </p:cNvPr>
          <p:cNvSpPr txBox="1"/>
          <p:nvPr/>
        </p:nvSpPr>
        <p:spPr>
          <a:xfrm>
            <a:off x="3389336" y="4177964"/>
            <a:ext cx="1329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等线"/>
                <a:cs typeface="Calibri"/>
              </a:rPr>
              <a:t>Doctors</a:t>
            </a:r>
          </a:p>
        </p:txBody>
      </p:sp>
      <p:cxnSp>
        <p:nvCxnSpPr>
          <p:cNvPr id="59" name="直接箭头连接符 58">
            <a:extLst>
              <a:ext uri="{FF2B5EF4-FFF2-40B4-BE49-F238E27FC236}">
                <a16:creationId xmlns:a16="http://schemas.microsoft.com/office/drawing/2014/main" id="{507088EB-A295-467F-ADB9-536CCF5BB8F8}"/>
              </a:ext>
            </a:extLst>
          </p:cNvPr>
          <p:cNvCxnSpPr/>
          <p:nvPr/>
        </p:nvCxnSpPr>
        <p:spPr>
          <a:xfrm flipV="1">
            <a:off x="2670610" y="829937"/>
            <a:ext cx="1887553" cy="63615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F364BDE1-BED5-4FA6-8D3B-F82857C749F3}"/>
              </a:ext>
            </a:extLst>
          </p:cNvPr>
          <p:cNvCxnSpPr>
            <a:cxnSpLocks/>
          </p:cNvCxnSpPr>
          <p:nvPr/>
        </p:nvCxnSpPr>
        <p:spPr>
          <a:xfrm flipV="1">
            <a:off x="2570067" y="1220804"/>
            <a:ext cx="2398172" cy="2427049"/>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172D26F3-6E72-4C2A-99ED-F93317DDC9B8}"/>
              </a:ext>
            </a:extLst>
          </p:cNvPr>
          <p:cNvCxnSpPr>
            <a:cxnSpLocks/>
          </p:cNvCxnSpPr>
          <p:nvPr/>
        </p:nvCxnSpPr>
        <p:spPr>
          <a:xfrm flipV="1">
            <a:off x="4054636" y="2854430"/>
            <a:ext cx="3854357" cy="4948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DB0987D-45FE-4422-A35F-096FF80135F3}"/>
              </a:ext>
            </a:extLst>
          </p:cNvPr>
          <p:cNvCxnSpPr>
            <a:cxnSpLocks/>
          </p:cNvCxnSpPr>
          <p:nvPr/>
        </p:nvCxnSpPr>
        <p:spPr>
          <a:xfrm>
            <a:off x="9499247" y="3095064"/>
            <a:ext cx="1478882" cy="95249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FFE841CE-C3E1-40B3-BAD1-990A32B610BE}"/>
              </a:ext>
            </a:extLst>
          </p:cNvPr>
          <p:cNvCxnSpPr/>
          <p:nvPr/>
        </p:nvCxnSpPr>
        <p:spPr>
          <a:xfrm flipH="1">
            <a:off x="10229745" y="1383441"/>
            <a:ext cx="810126" cy="200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CEC8B886-4C65-40FC-A2F4-13B6CC9BC65B}"/>
              </a:ext>
            </a:extLst>
          </p:cNvPr>
          <p:cNvCxnSpPr>
            <a:cxnSpLocks/>
          </p:cNvCxnSpPr>
          <p:nvPr/>
        </p:nvCxnSpPr>
        <p:spPr>
          <a:xfrm>
            <a:off x="4056401" y="3363609"/>
            <a:ext cx="1889599" cy="61160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EC3B5C2-F64B-4060-B9CB-8E0951146E90}"/>
              </a:ext>
            </a:extLst>
          </p:cNvPr>
          <p:cNvCxnSpPr>
            <a:cxnSpLocks/>
          </p:cNvCxnSpPr>
          <p:nvPr/>
        </p:nvCxnSpPr>
        <p:spPr>
          <a:xfrm>
            <a:off x="6245708" y="2789262"/>
            <a:ext cx="4712368" cy="1238246"/>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CABC1329-1EA6-4BFE-923E-1C3D24A22BB1}"/>
              </a:ext>
            </a:extLst>
          </p:cNvPr>
          <p:cNvCxnSpPr>
            <a:cxnSpLocks/>
          </p:cNvCxnSpPr>
          <p:nvPr/>
        </p:nvCxnSpPr>
        <p:spPr>
          <a:xfrm>
            <a:off x="8651903" y="1168727"/>
            <a:ext cx="2277458" cy="281787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81ED5187-7D18-44C1-B1BE-E6F44C2D08E0}"/>
              </a:ext>
            </a:extLst>
          </p:cNvPr>
          <p:cNvSpPr/>
          <p:nvPr/>
        </p:nvSpPr>
        <p:spPr>
          <a:xfrm>
            <a:off x="4574286" y="167436"/>
            <a:ext cx="1775218" cy="1122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ea typeface="等线"/>
                <a:cs typeface="Calibri"/>
              </a:rPr>
              <a:t>Give raw sequencing data</a:t>
            </a:r>
          </a:p>
        </p:txBody>
      </p:sp>
      <p:cxnSp>
        <p:nvCxnSpPr>
          <p:cNvPr id="68" name="直接箭头连接符 67">
            <a:extLst>
              <a:ext uri="{FF2B5EF4-FFF2-40B4-BE49-F238E27FC236}">
                <a16:creationId xmlns:a16="http://schemas.microsoft.com/office/drawing/2014/main" id="{2DB81570-AE8E-41FC-9B93-CD19F03D4B94}"/>
              </a:ext>
            </a:extLst>
          </p:cNvPr>
          <p:cNvCxnSpPr>
            <a:cxnSpLocks/>
          </p:cNvCxnSpPr>
          <p:nvPr/>
        </p:nvCxnSpPr>
        <p:spPr>
          <a:xfrm flipH="1" flipV="1">
            <a:off x="6345217" y="682870"/>
            <a:ext cx="613730" cy="12476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0F651A34-2BC4-4CFA-B6A4-9480614837C0}"/>
              </a:ext>
            </a:extLst>
          </p:cNvPr>
          <p:cNvSpPr txBox="1"/>
          <p:nvPr/>
        </p:nvSpPr>
        <p:spPr>
          <a:xfrm>
            <a:off x="6189626" y="208767"/>
            <a:ext cx="138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&lt;&lt;include&gt;&gt;</a:t>
            </a:r>
          </a:p>
        </p:txBody>
      </p:sp>
    </p:spTree>
    <p:extLst>
      <p:ext uri="{BB962C8B-B14F-4D97-AF65-F5344CB8AC3E}">
        <p14:creationId xmlns:p14="http://schemas.microsoft.com/office/powerpoint/2010/main" val="17025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60CDF-FE2C-4036-9652-2732D441869F}"/>
              </a:ext>
            </a:extLst>
          </p:cNvPr>
          <p:cNvSpPr>
            <a:spLocks noGrp="1"/>
          </p:cNvSpPr>
          <p:nvPr>
            <p:ph type="title"/>
          </p:nvPr>
        </p:nvSpPr>
        <p:spPr>
          <a:xfrm>
            <a:off x="777240" y="157861"/>
            <a:ext cx="10515600" cy="1325563"/>
          </a:xfrm>
        </p:spPr>
        <p:txBody>
          <a:bodyPr/>
          <a:lstStyle/>
          <a:p>
            <a:r>
              <a:rPr lang="en-US" altLang="zh-CN" b="1">
                <a:ea typeface="+mj-lt"/>
                <a:cs typeface="+mj-lt"/>
              </a:rPr>
              <a:t>External Interface Requirements</a:t>
            </a:r>
            <a:endParaRPr lang="zh-CN" b="1"/>
          </a:p>
        </p:txBody>
      </p:sp>
      <p:sp>
        <p:nvSpPr>
          <p:cNvPr id="3" name="内容占位符 2">
            <a:extLst>
              <a:ext uri="{FF2B5EF4-FFF2-40B4-BE49-F238E27FC236}">
                <a16:creationId xmlns:a16="http://schemas.microsoft.com/office/drawing/2014/main" id="{CD020B99-178E-4E65-BD8B-688C78671B4E}"/>
              </a:ext>
            </a:extLst>
          </p:cNvPr>
          <p:cNvSpPr>
            <a:spLocks noGrp="1"/>
          </p:cNvSpPr>
          <p:nvPr>
            <p:ph idx="1"/>
          </p:nvPr>
        </p:nvSpPr>
        <p:spPr>
          <a:xfrm>
            <a:off x="832104" y="1252601"/>
            <a:ext cx="10515600" cy="2705418"/>
          </a:xfrm>
        </p:spPr>
        <p:txBody>
          <a:bodyPr vert="horz" lIns="91440" tIns="45720" rIns="91440" bIns="45720" rtlCol="0" anchor="t">
            <a:normAutofit/>
          </a:bodyPr>
          <a:lstStyle/>
          <a:p>
            <a:r>
              <a:rPr lang="en-US" altLang="zh-CN">
                <a:ea typeface="+mn-lt"/>
                <a:cs typeface="+mn-lt"/>
              </a:rPr>
              <a:t>User Interfaces</a:t>
            </a:r>
          </a:p>
          <a:p>
            <a:pPr marL="0" indent="0">
              <a:buNone/>
            </a:pPr>
            <a:r>
              <a:rPr lang="en-US" i="1">
                <a:ea typeface="+mn-lt"/>
                <a:cs typeface="+mn-lt"/>
              </a:rPr>
              <a:t>---Help</a:t>
            </a:r>
            <a:endParaRPr lang="en-US">
              <a:cs typeface="Calibri"/>
            </a:endParaRPr>
          </a:p>
          <a:p>
            <a:pPr marL="0" indent="0">
              <a:buNone/>
            </a:pPr>
            <a:r>
              <a:rPr lang="en-US" i="1">
                <a:cs typeface="Calibri"/>
              </a:rPr>
              <a:t>---Feedback:</a:t>
            </a:r>
            <a:r>
              <a:rPr lang="en-US">
                <a:ea typeface="+mn-lt"/>
                <a:cs typeface="+mn-lt"/>
              </a:rPr>
              <a:t> to users describing the results of their last action</a:t>
            </a:r>
            <a:endParaRPr lang="en-US">
              <a:cs typeface="Calibri" panose="020F0502020204030204"/>
            </a:endParaRPr>
          </a:p>
          <a:p>
            <a:pPr marL="0" indent="0">
              <a:buNone/>
            </a:pPr>
            <a:r>
              <a:rPr lang="en-US" i="1">
                <a:ea typeface="+mn-lt"/>
                <a:cs typeface="+mn-lt"/>
              </a:rPr>
              <a:t>---Command-line options</a:t>
            </a:r>
            <a:endParaRPr lang="en-US" i="1">
              <a:cs typeface="Calibri"/>
            </a:endParaRPr>
          </a:p>
          <a:p>
            <a:r>
              <a:rPr lang="en-US">
                <a:cs typeface="Calibri"/>
              </a:rPr>
              <a:t>Software Interfaces</a:t>
            </a:r>
          </a:p>
          <a:p>
            <a:endParaRPr lang="en-US" b="1">
              <a:cs typeface="Calibri"/>
            </a:endParaRPr>
          </a:p>
          <a:p>
            <a:endParaRPr lang="en-US" b="1">
              <a:cs typeface="Calibri"/>
            </a:endParaRPr>
          </a:p>
          <a:p>
            <a:pPr marL="0" indent="0">
              <a:buNone/>
            </a:pPr>
            <a:endParaRPr lang="en-US" i="1">
              <a:cs typeface="Calibri"/>
            </a:endParaRPr>
          </a:p>
          <a:p>
            <a:pPr marL="0" indent="0">
              <a:buNone/>
            </a:pPr>
            <a:endParaRPr lang="en-US" i="1">
              <a:cs typeface="Calibri"/>
            </a:endParaRPr>
          </a:p>
          <a:p>
            <a:pPr marL="0" indent="0">
              <a:buNone/>
            </a:pPr>
            <a:endParaRPr lang="en-US" i="1">
              <a:cs typeface="Calibri"/>
            </a:endParaRPr>
          </a:p>
          <a:p>
            <a:endParaRPr lang="en-US" i="1">
              <a:cs typeface="Calibri"/>
            </a:endParaRPr>
          </a:p>
          <a:p>
            <a:endParaRPr lang="en-US">
              <a:cs typeface="Calibri"/>
            </a:endParaRPr>
          </a:p>
        </p:txBody>
      </p:sp>
      <p:sp>
        <p:nvSpPr>
          <p:cNvPr id="7" name="标题 1">
            <a:extLst>
              <a:ext uri="{FF2B5EF4-FFF2-40B4-BE49-F238E27FC236}">
                <a16:creationId xmlns:a16="http://schemas.microsoft.com/office/drawing/2014/main" id="{36C50693-FC6D-480C-8DF5-89470D24E5D2}"/>
              </a:ext>
            </a:extLst>
          </p:cNvPr>
          <p:cNvSpPr txBox="1">
            <a:spLocks/>
          </p:cNvSpPr>
          <p:nvPr/>
        </p:nvSpPr>
        <p:spPr>
          <a:xfrm>
            <a:off x="771144" y="35411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ea typeface="+mj-lt"/>
                <a:cs typeface="+mj-lt"/>
              </a:rPr>
              <a:t>Logical Database Requirements</a:t>
            </a:r>
            <a:endParaRPr lang="zh-CN" b="1"/>
          </a:p>
        </p:txBody>
      </p:sp>
      <p:sp>
        <p:nvSpPr>
          <p:cNvPr id="9" name="内容占位符 2">
            <a:extLst>
              <a:ext uri="{FF2B5EF4-FFF2-40B4-BE49-F238E27FC236}">
                <a16:creationId xmlns:a16="http://schemas.microsoft.com/office/drawing/2014/main" id="{CB8075E4-5357-4721-8ECC-E5BD082A7931}"/>
              </a:ext>
            </a:extLst>
          </p:cNvPr>
          <p:cNvSpPr txBox="1">
            <a:spLocks/>
          </p:cNvSpPr>
          <p:nvPr/>
        </p:nvSpPr>
        <p:spPr>
          <a:xfrm>
            <a:off x="838200" y="4715129"/>
            <a:ext cx="10515600" cy="19495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mn-lt"/>
                <a:cs typeface="+mn-lt"/>
              </a:rPr>
              <a:t>Data format: varchar, text and boolean</a:t>
            </a:r>
          </a:p>
          <a:p>
            <a:r>
              <a:rPr lang="en-US" altLang="zh-CN">
                <a:ea typeface="等线"/>
                <a:cs typeface="Calibri"/>
              </a:rPr>
              <a:t>Storage </a:t>
            </a:r>
            <a:r>
              <a:rPr lang="en-US">
                <a:ea typeface="等线"/>
                <a:cs typeface="Calibri"/>
              </a:rPr>
              <a:t>capabilities</a:t>
            </a:r>
            <a:endParaRPr lang="en-US" altLang="zh-CN">
              <a:cs typeface="Calibri"/>
            </a:endParaRPr>
          </a:p>
          <a:p>
            <a:pPr marL="0" indent="0">
              <a:buNone/>
            </a:pPr>
            <a:endParaRPr lang="en-US" i="1">
              <a:cs typeface="Calibri"/>
            </a:endParaRPr>
          </a:p>
          <a:p>
            <a:endParaRPr lang="en-US" b="1">
              <a:cs typeface="Calibri"/>
            </a:endParaRPr>
          </a:p>
          <a:p>
            <a:pPr>
              <a:buFont typeface="Arial" panose="020B0604020202020204" pitchFamily="34" charset="0"/>
              <a:buChar char="•"/>
            </a:pPr>
            <a:endParaRPr lang="en-US" b="1">
              <a:cs typeface="Calibri"/>
            </a:endParaRPr>
          </a:p>
          <a:p>
            <a:pPr marL="0" indent="0">
              <a:buFont typeface="Arial" panose="020B0604020202020204" pitchFamily="34" charset="0"/>
              <a:buNone/>
            </a:pPr>
            <a:endParaRPr lang="en-US" i="1">
              <a:cs typeface="Calibri"/>
            </a:endParaRPr>
          </a:p>
          <a:p>
            <a:pPr marL="0" indent="0">
              <a:buFont typeface="Arial" panose="020B0604020202020204" pitchFamily="34" charset="0"/>
              <a:buNone/>
            </a:pPr>
            <a:endParaRPr lang="en-US" i="1">
              <a:cs typeface="Calibri"/>
            </a:endParaRPr>
          </a:p>
          <a:p>
            <a:pPr marL="0" indent="0">
              <a:buNone/>
            </a:pPr>
            <a:endParaRPr lang="en-US" i="1">
              <a:cs typeface="Calibri"/>
            </a:endParaRPr>
          </a:p>
          <a:p>
            <a:endParaRPr lang="en-US" i="1">
              <a:cs typeface="Calibri"/>
            </a:endParaRPr>
          </a:p>
          <a:p>
            <a:endParaRPr lang="en-US">
              <a:cs typeface="Calibri"/>
            </a:endParaRPr>
          </a:p>
        </p:txBody>
      </p:sp>
    </p:spTree>
    <p:extLst>
      <p:ext uri="{BB962C8B-B14F-4D97-AF65-F5344CB8AC3E}">
        <p14:creationId xmlns:p14="http://schemas.microsoft.com/office/powerpoint/2010/main" val="38837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2154-1AD5-494A-9D36-50B4A49A5AD8}"/>
              </a:ext>
            </a:extLst>
          </p:cNvPr>
          <p:cNvSpPr>
            <a:spLocks noGrp="1"/>
          </p:cNvSpPr>
          <p:nvPr>
            <p:ph type="title"/>
          </p:nvPr>
        </p:nvSpPr>
        <p:spPr/>
        <p:txBody>
          <a:bodyPr/>
          <a:lstStyle/>
          <a:p>
            <a:r>
              <a:rPr lang="en-US" b="1" dirty="0"/>
              <a:t>Functional requirements</a:t>
            </a:r>
          </a:p>
        </p:txBody>
      </p:sp>
      <p:sp>
        <p:nvSpPr>
          <p:cNvPr id="3" name="Content Placeholder 2">
            <a:extLst>
              <a:ext uri="{FF2B5EF4-FFF2-40B4-BE49-F238E27FC236}">
                <a16:creationId xmlns:a16="http://schemas.microsoft.com/office/drawing/2014/main" id="{30F90AE5-EF90-4CBD-AD45-4EEA4ACB76DE}"/>
              </a:ext>
            </a:extLst>
          </p:cNvPr>
          <p:cNvSpPr>
            <a:spLocks noGrp="1"/>
          </p:cNvSpPr>
          <p:nvPr>
            <p:ph idx="1"/>
          </p:nvPr>
        </p:nvSpPr>
        <p:spPr/>
        <p:txBody>
          <a:bodyPr/>
          <a:lstStyle/>
          <a:p>
            <a:pPr marL="0" indent="0">
              <a:buNone/>
            </a:pPr>
            <a:r>
              <a:rPr lang="en-US" altLang="zh-CN" dirty="0"/>
              <a:t>Feature 1: finding relevant genetic variants </a:t>
            </a:r>
          </a:p>
          <a:p>
            <a:r>
              <a:rPr lang="en-US" dirty="0"/>
              <a:t>Introduction: analyze sequencing results and filter clinically relevant variants</a:t>
            </a:r>
          </a:p>
          <a:p>
            <a:r>
              <a:rPr lang="en-US" dirty="0"/>
              <a:t>Input: </a:t>
            </a:r>
          </a:p>
          <a:p>
            <a:pPr marL="0" indent="0">
              <a:buNone/>
            </a:pPr>
            <a:r>
              <a:rPr lang="en-US" dirty="0"/>
              <a:t>   raw sequencing data (mostly of fastq format)</a:t>
            </a:r>
          </a:p>
          <a:p>
            <a:r>
              <a:rPr lang="en-US" dirty="0"/>
              <a:t>Output: </a:t>
            </a:r>
          </a:p>
          <a:p>
            <a:pPr marL="0" indent="0">
              <a:buNone/>
            </a:pPr>
            <a:r>
              <a:rPr lang="en-US" altLang="zh-CN" dirty="0"/>
              <a:t>   </a:t>
            </a:r>
            <a:r>
              <a:rPr lang="en-US" altLang="zh-CN" dirty="0" err="1"/>
              <a:t>annovar</a:t>
            </a:r>
            <a:r>
              <a:rPr lang="en-US" altLang="zh-CN" dirty="0"/>
              <a:t> files containing clinically relevant genetic variants </a:t>
            </a:r>
            <a:endParaRPr lang="en-US" dirty="0"/>
          </a:p>
          <a:p>
            <a:endParaRPr lang="en-US" dirty="0"/>
          </a:p>
        </p:txBody>
      </p:sp>
    </p:spTree>
    <p:extLst>
      <p:ext uri="{BB962C8B-B14F-4D97-AF65-F5344CB8AC3E}">
        <p14:creationId xmlns:p14="http://schemas.microsoft.com/office/powerpoint/2010/main" val="214354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2154-1AD5-494A-9D36-50B4A49A5AD8}"/>
              </a:ext>
            </a:extLst>
          </p:cNvPr>
          <p:cNvSpPr>
            <a:spLocks noGrp="1"/>
          </p:cNvSpPr>
          <p:nvPr>
            <p:ph type="title"/>
          </p:nvPr>
        </p:nvSpPr>
        <p:spPr/>
        <p:txBody>
          <a:bodyPr/>
          <a:lstStyle/>
          <a:p>
            <a:r>
              <a:rPr lang="en-US" b="1" dirty="0"/>
              <a:t>Functional requirements</a:t>
            </a:r>
          </a:p>
        </p:txBody>
      </p:sp>
      <p:sp>
        <p:nvSpPr>
          <p:cNvPr id="3" name="Content Placeholder 2">
            <a:extLst>
              <a:ext uri="{FF2B5EF4-FFF2-40B4-BE49-F238E27FC236}">
                <a16:creationId xmlns:a16="http://schemas.microsoft.com/office/drawing/2014/main" id="{30F90AE5-EF90-4CBD-AD45-4EEA4ACB76DE}"/>
              </a:ext>
            </a:extLst>
          </p:cNvPr>
          <p:cNvSpPr>
            <a:spLocks noGrp="1"/>
          </p:cNvSpPr>
          <p:nvPr>
            <p:ph idx="1"/>
          </p:nvPr>
        </p:nvSpPr>
        <p:spPr/>
        <p:txBody>
          <a:bodyPr>
            <a:normAutofit lnSpcReduction="10000"/>
          </a:bodyPr>
          <a:lstStyle/>
          <a:p>
            <a:pPr marL="0" indent="0">
              <a:buNone/>
            </a:pPr>
            <a:r>
              <a:rPr lang="en-US" altLang="zh-CN" dirty="0"/>
              <a:t>Feature 2: filtering related drugs and dosing guidelines  </a:t>
            </a:r>
          </a:p>
          <a:p>
            <a:r>
              <a:rPr lang="en-US" altLang="zh-CN" dirty="0"/>
              <a:t>Introduction:</a:t>
            </a:r>
          </a:p>
          <a:p>
            <a:pPr marL="0" indent="0">
              <a:buNone/>
            </a:pPr>
            <a:r>
              <a:rPr lang="en-US" altLang="zh-CN" dirty="0"/>
              <a:t>   use </a:t>
            </a:r>
            <a:r>
              <a:rPr lang="en-US" altLang="zh-CN" dirty="0" err="1"/>
              <a:t>pharmGKB</a:t>
            </a:r>
            <a:r>
              <a:rPr lang="en-US" altLang="zh-CN" dirty="0"/>
              <a:t> database as a reference to find related drugs and</a:t>
            </a:r>
          </a:p>
          <a:p>
            <a:pPr marL="0" indent="0">
              <a:buNone/>
            </a:pPr>
            <a:r>
              <a:rPr lang="en-US" altLang="zh-CN" dirty="0"/>
              <a:t>   corresponding dosing guidelines</a:t>
            </a:r>
            <a:endParaRPr lang="en-US" dirty="0"/>
          </a:p>
          <a:p>
            <a:r>
              <a:rPr lang="en-US" dirty="0"/>
              <a:t>Input: </a:t>
            </a:r>
          </a:p>
          <a:p>
            <a:pPr marL="0" indent="0">
              <a:buNone/>
            </a:pPr>
            <a:r>
              <a:rPr lang="en-US" dirty="0"/>
              <a:t>   clinically relevant variants</a:t>
            </a:r>
          </a:p>
          <a:p>
            <a:r>
              <a:rPr lang="en-US" dirty="0"/>
              <a:t>Output:</a:t>
            </a:r>
          </a:p>
          <a:p>
            <a:pPr marL="0" indent="0">
              <a:buNone/>
            </a:pPr>
            <a:r>
              <a:rPr lang="en-US" dirty="0"/>
              <a:t>   drug labels, dosing guidelines, and clinical annotations</a:t>
            </a:r>
          </a:p>
          <a:p>
            <a:pPr marL="0" indent="0">
              <a:buNone/>
            </a:pPr>
            <a:r>
              <a:rPr lang="en-US" dirty="0"/>
              <a:t>   presented on a user interface and downloaded by the user</a:t>
            </a:r>
          </a:p>
        </p:txBody>
      </p:sp>
    </p:spTree>
    <p:extLst>
      <p:ext uri="{BB962C8B-B14F-4D97-AF65-F5344CB8AC3E}">
        <p14:creationId xmlns:p14="http://schemas.microsoft.com/office/powerpoint/2010/main" val="337054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22C4-9DA8-410E-A43C-D42BFB0987CB}"/>
              </a:ext>
            </a:extLst>
          </p:cNvPr>
          <p:cNvSpPr>
            <a:spLocks noGrp="1"/>
          </p:cNvSpPr>
          <p:nvPr>
            <p:ph type="title"/>
          </p:nvPr>
        </p:nvSpPr>
        <p:spPr/>
        <p:txBody>
          <a:bodyPr/>
          <a:lstStyle/>
          <a:p>
            <a:r>
              <a:rPr lang="en-US" b="1" dirty="0"/>
              <a:t>Non-functional requirements</a:t>
            </a:r>
          </a:p>
        </p:txBody>
      </p:sp>
      <p:sp>
        <p:nvSpPr>
          <p:cNvPr id="5" name="内容占位符 4">
            <a:extLst>
              <a:ext uri="{FF2B5EF4-FFF2-40B4-BE49-F238E27FC236}">
                <a16:creationId xmlns:a16="http://schemas.microsoft.com/office/drawing/2014/main" id="{41D8FC22-DD1A-425B-A7E0-50E661AC66DA}"/>
              </a:ext>
            </a:extLst>
          </p:cNvPr>
          <p:cNvSpPr>
            <a:spLocks noGrp="1"/>
          </p:cNvSpPr>
          <p:nvPr>
            <p:ph idx="1"/>
          </p:nvPr>
        </p:nvSpPr>
        <p:spPr/>
        <p:txBody>
          <a:bodyPr>
            <a:normAutofit lnSpcReduction="10000"/>
          </a:bodyPr>
          <a:lstStyle/>
          <a:p>
            <a:r>
              <a:rPr lang="en-US" altLang="zh-CN" dirty="0"/>
              <a:t>Availability: </a:t>
            </a:r>
          </a:p>
          <a:p>
            <a:pPr marL="0" indent="0">
              <a:buNone/>
            </a:pPr>
            <a:r>
              <a:rPr lang="en-US" altLang="zh-CN" dirty="0"/>
              <a:t>   open-source for the public</a:t>
            </a:r>
          </a:p>
          <a:p>
            <a:r>
              <a:rPr lang="en-US" altLang="zh-CN" dirty="0"/>
              <a:t>Performance: </a:t>
            </a:r>
          </a:p>
          <a:p>
            <a:pPr marL="0" indent="0">
              <a:buNone/>
            </a:pPr>
            <a:r>
              <a:rPr lang="en-US" altLang="zh-CN" dirty="0"/>
              <a:t>   take less or the same amount of time to run compared to other</a:t>
            </a:r>
          </a:p>
          <a:p>
            <a:pPr marL="0" indent="0">
              <a:buNone/>
            </a:pPr>
            <a:r>
              <a:rPr lang="en-US" altLang="zh-CN" dirty="0"/>
              <a:t>   related products</a:t>
            </a:r>
          </a:p>
          <a:p>
            <a:r>
              <a:rPr lang="en-US" altLang="zh-CN" dirty="0"/>
              <a:t>Security:</a:t>
            </a:r>
          </a:p>
          <a:p>
            <a:pPr marL="0" indent="0">
              <a:buNone/>
            </a:pPr>
            <a:r>
              <a:rPr lang="en-US" altLang="zh-CN" dirty="0"/>
              <a:t>   users can only access the data uploaded </a:t>
            </a:r>
            <a:r>
              <a:rPr lang="en-US" altLang="zh-CN"/>
              <a:t>by themselves</a:t>
            </a:r>
            <a:endParaRPr lang="en-US" altLang="zh-CN" dirty="0"/>
          </a:p>
          <a:p>
            <a:r>
              <a:rPr lang="en-US" altLang="zh-CN" dirty="0"/>
              <a:t>Portability: </a:t>
            </a:r>
          </a:p>
          <a:p>
            <a:pPr marL="0" indent="0">
              <a:buNone/>
            </a:pPr>
            <a:r>
              <a:rPr lang="en-US" altLang="zh-CN" dirty="0"/>
              <a:t>   any environment with java compiler</a:t>
            </a:r>
            <a:endParaRPr lang="zh-CN" altLang="en-US" dirty="0"/>
          </a:p>
        </p:txBody>
      </p:sp>
    </p:spTree>
    <p:extLst>
      <p:ext uri="{BB962C8B-B14F-4D97-AF65-F5344CB8AC3E}">
        <p14:creationId xmlns:p14="http://schemas.microsoft.com/office/powerpoint/2010/main" val="1670922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TotalTime>
  <Words>976</Words>
  <Application>Microsoft Office PowerPoint</Application>
  <PresentationFormat>Widescreen</PresentationFormat>
  <Paragraphs>110</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Arial</vt:lpstr>
      <vt:lpstr>Calibri</vt:lpstr>
      <vt:lpstr>Calibri Light</vt:lpstr>
      <vt:lpstr>Office Theme</vt:lpstr>
      <vt:lpstr>Requirement Analysis</vt:lpstr>
      <vt:lpstr>OUTLINE</vt:lpstr>
      <vt:lpstr>General Description</vt:lpstr>
      <vt:lpstr>User characteristics</vt:lpstr>
      <vt:lpstr>Use Cases</vt:lpstr>
      <vt:lpstr>External Interface Requirements</vt:lpstr>
      <vt:lpstr>Functional requirements</vt:lpstr>
      <vt:lpstr>Functional requirements</vt:lpstr>
      <vt:lpstr>Non-functional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Qiu, Yanran</dc:creator>
  <cp:lastModifiedBy>Qiu, Yanran</cp:lastModifiedBy>
  <cp:revision>1</cp:revision>
  <dcterms:created xsi:type="dcterms:W3CDTF">2020-04-21T12:09:28Z</dcterms:created>
  <dcterms:modified xsi:type="dcterms:W3CDTF">2020-04-23T02:48:34Z</dcterms:modified>
</cp:coreProperties>
</file>