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8D683-9232-2122-CC8E-EF7817F6A1F6}" v="69" dt="2021-03-17T12:24:36.952"/>
    <p1510:client id="{2FD0BE39-DB29-4B52-AA13-DF72BA342CED}" v="3" dt="2021-03-17T11:12:58.892"/>
    <p1510:client id="{FE785D29-105A-A87D-64AC-25D6C33C8B12}" v="887" dt="2021-03-18T12:20:44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shik Rajput" userId="S::yanshik.rajput@taazaa.com::697f0a38-15bc-4843-b87b-e5287dc0a16a" providerId="AD" clId="Web-{2FD0BE39-DB29-4B52-AA13-DF72BA342CED}"/>
    <pc:docChg chg="modSld addMainMaster delMainMaster">
      <pc:chgData name="Yanshik Rajput" userId="S::yanshik.rajput@taazaa.com::697f0a38-15bc-4843-b87b-e5287dc0a16a" providerId="AD" clId="Web-{2FD0BE39-DB29-4B52-AA13-DF72BA342CED}" dt="2021-03-17T11:12:58.892" v="5"/>
      <pc:docMkLst>
        <pc:docMk/>
      </pc:docMkLst>
      <pc:sldChg chg="addSp delSp modSp mod setBg modClrScheme delDesignElem chgLayout">
        <pc:chgData name="Yanshik Rajput" userId="S::yanshik.rajput@taazaa.com::697f0a38-15bc-4843-b87b-e5287dc0a16a" providerId="AD" clId="Web-{2FD0BE39-DB29-4B52-AA13-DF72BA342CED}" dt="2021-03-17T11:12:58.892" v="5"/>
        <pc:sldMkLst>
          <pc:docMk/>
          <pc:sldMk cId="109857222" sldId="256"/>
        </pc:sldMkLst>
        <pc:spChg chg="mod ord">
          <ac:chgData name="Yanshik Rajput" userId="S::yanshik.rajput@taazaa.com::697f0a38-15bc-4843-b87b-e5287dc0a16a" providerId="AD" clId="Web-{2FD0BE39-DB29-4B52-AA13-DF72BA342CED}" dt="2021-03-17T11:12:58.892" v="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Yanshik Rajput" userId="S::yanshik.rajput@taazaa.com::697f0a38-15bc-4843-b87b-e5287dc0a16a" providerId="AD" clId="Web-{2FD0BE39-DB29-4B52-AA13-DF72BA342CED}" dt="2021-03-17T11:12:58.892" v="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49.205" v="4"/>
          <ac:spMkLst>
            <pc:docMk/>
            <pc:sldMk cId="109857222" sldId="256"/>
            <ac:spMk id="5" creationId="{88294908-8B00-4F58-BBBA-20F71A40AA9E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49.205" v="4"/>
          <ac:spMkLst>
            <pc:docMk/>
            <pc:sldMk cId="109857222" sldId="256"/>
            <ac:spMk id="6" creationId="{4364C879-1404-4203-8E9D-CC5DE0A621A2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35.111" v="2"/>
          <ac:spMkLst>
            <pc:docMk/>
            <pc:sldMk cId="109857222" sldId="256"/>
            <ac:spMk id="8" creationId="{23962611-DFD5-4092-AAFD-559E3DFCE2C9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49.205" v="4"/>
          <ac:spMkLst>
            <pc:docMk/>
            <pc:sldMk cId="109857222" sldId="256"/>
            <ac:spMk id="12" creationId="{84617302-4B0D-4351-A6BB-6F0930D943AC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49.205" v="4"/>
          <ac:spMkLst>
            <pc:docMk/>
            <pc:sldMk cId="109857222" sldId="256"/>
            <ac:spMk id="14" creationId="{DA2C7802-C2E0-4218-8F89-8DD7CCD2CD1C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49.205" v="4"/>
          <ac:spMkLst>
            <pc:docMk/>
            <pc:sldMk cId="109857222" sldId="256"/>
            <ac:spMk id="16" creationId="{A6D7111A-21E5-4EE9-8A78-10E5530F0116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49.205" v="4"/>
          <ac:spMkLst>
            <pc:docMk/>
            <pc:sldMk cId="109857222" sldId="256"/>
            <ac:spMk id="18" creationId="{A3969E80-A77B-49FC-9122-D89AFD5EE118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49.205" v="4"/>
          <ac:spMkLst>
            <pc:docMk/>
            <pc:sldMk cId="109857222" sldId="256"/>
            <ac:spMk id="20" creationId="{1849CA57-76BD-4CF2-80BA-D7A46A01B7B1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49.205" v="4"/>
          <ac:spMkLst>
            <pc:docMk/>
            <pc:sldMk cId="109857222" sldId="256"/>
            <ac:spMk id="22" creationId="{35E9085E-E730-4768-83D4-6CB7E9897153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49.205" v="4"/>
          <ac:spMkLst>
            <pc:docMk/>
            <pc:sldMk cId="109857222" sldId="256"/>
            <ac:spMk id="24" creationId="{973272FE-A474-4CAE-8CA2-BCC8B476C3F4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49.205" v="4"/>
          <ac:spMkLst>
            <pc:docMk/>
            <pc:sldMk cId="109857222" sldId="256"/>
            <ac:spMk id="26" creationId="{E07981EA-05A6-437C-88D7-B377B92B031D}"/>
          </ac:spMkLst>
        </pc:spChg>
        <pc:spChg chg="add del">
          <ac:chgData name="Yanshik Rajput" userId="S::yanshik.rajput@taazaa.com::697f0a38-15bc-4843-b87b-e5287dc0a16a" providerId="AD" clId="Web-{2FD0BE39-DB29-4B52-AA13-DF72BA342CED}" dt="2021-03-17T11:12:49.205" v="4"/>
          <ac:spMkLst>
            <pc:docMk/>
            <pc:sldMk cId="109857222" sldId="256"/>
            <ac:spMk id="28" creationId="{15E3C750-986E-4769-B1AE-49289FBEE757}"/>
          </ac:spMkLst>
        </pc:spChg>
        <pc:picChg chg="add del">
          <ac:chgData name="Yanshik Rajput" userId="S::yanshik.rajput@taazaa.com::697f0a38-15bc-4843-b87b-e5287dc0a16a" providerId="AD" clId="Web-{2FD0BE39-DB29-4B52-AA13-DF72BA342CED}" dt="2021-03-17T11:12:35.111" v="2"/>
          <ac:picMkLst>
            <pc:docMk/>
            <pc:sldMk cId="109857222" sldId="256"/>
            <ac:picMk id="10" creationId="{2270F1FA-0425-408F-9861-80BF5AFB276D}"/>
          </ac:picMkLst>
        </pc:picChg>
      </pc:sldChg>
      <pc:sldMasterChg chg="del delSldLayout">
        <pc:chgData name="Yanshik Rajput" userId="S::yanshik.rajput@taazaa.com::697f0a38-15bc-4843-b87b-e5287dc0a16a" providerId="AD" clId="Web-{2FD0BE39-DB29-4B52-AA13-DF72BA342CED}" dt="2021-03-17T11:12:19.235" v="0"/>
        <pc:sldMasterMkLst>
          <pc:docMk/>
          <pc:sldMasterMk cId="2460954070" sldId="2147483660"/>
        </pc:sldMasterMkLst>
        <pc:sldLayoutChg chg="del">
          <pc:chgData name="Yanshik Rajput" userId="S::yanshik.rajput@taazaa.com::697f0a38-15bc-4843-b87b-e5287dc0a16a" providerId="AD" clId="Web-{2FD0BE39-DB29-4B52-AA13-DF72BA342CED}" dt="2021-03-17T11:12:19.23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Yanshik Rajput" userId="S::yanshik.rajput@taazaa.com::697f0a38-15bc-4843-b87b-e5287dc0a16a" providerId="AD" clId="Web-{2FD0BE39-DB29-4B52-AA13-DF72BA342CED}" dt="2021-03-17T11:12:19.23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Yanshik Rajput" userId="S::yanshik.rajput@taazaa.com::697f0a38-15bc-4843-b87b-e5287dc0a16a" providerId="AD" clId="Web-{2FD0BE39-DB29-4B52-AA13-DF72BA342CED}" dt="2021-03-17T11:12:19.23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Yanshik Rajput" userId="S::yanshik.rajput@taazaa.com::697f0a38-15bc-4843-b87b-e5287dc0a16a" providerId="AD" clId="Web-{2FD0BE39-DB29-4B52-AA13-DF72BA342CED}" dt="2021-03-17T11:12:19.23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Yanshik Rajput" userId="S::yanshik.rajput@taazaa.com::697f0a38-15bc-4843-b87b-e5287dc0a16a" providerId="AD" clId="Web-{2FD0BE39-DB29-4B52-AA13-DF72BA342CED}" dt="2021-03-17T11:12:19.23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Yanshik Rajput" userId="S::yanshik.rajput@taazaa.com::697f0a38-15bc-4843-b87b-e5287dc0a16a" providerId="AD" clId="Web-{2FD0BE39-DB29-4B52-AA13-DF72BA342CED}" dt="2021-03-17T11:12:19.23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Yanshik Rajput" userId="S::yanshik.rajput@taazaa.com::697f0a38-15bc-4843-b87b-e5287dc0a16a" providerId="AD" clId="Web-{2FD0BE39-DB29-4B52-AA13-DF72BA342CED}" dt="2021-03-17T11:12:19.23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Yanshik Rajput" userId="S::yanshik.rajput@taazaa.com::697f0a38-15bc-4843-b87b-e5287dc0a16a" providerId="AD" clId="Web-{2FD0BE39-DB29-4B52-AA13-DF72BA342CED}" dt="2021-03-17T11:12:19.23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Yanshik Rajput" userId="S::yanshik.rajput@taazaa.com::697f0a38-15bc-4843-b87b-e5287dc0a16a" providerId="AD" clId="Web-{2FD0BE39-DB29-4B52-AA13-DF72BA342CED}" dt="2021-03-17T11:12:19.23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Yanshik Rajput" userId="S::yanshik.rajput@taazaa.com::697f0a38-15bc-4843-b87b-e5287dc0a16a" providerId="AD" clId="Web-{2FD0BE39-DB29-4B52-AA13-DF72BA342CED}" dt="2021-03-17T11:12:19.23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Yanshik Rajput" userId="S::yanshik.rajput@taazaa.com::697f0a38-15bc-4843-b87b-e5287dc0a16a" providerId="AD" clId="Web-{2FD0BE39-DB29-4B52-AA13-DF72BA342CED}" dt="2021-03-17T11:12:19.23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Yanshik Rajput" userId="S::yanshik.rajput@taazaa.com::697f0a38-15bc-4843-b87b-e5287dc0a16a" providerId="AD" clId="Web-{2FD0BE39-DB29-4B52-AA13-DF72BA342CED}" dt="2021-03-17T11:12:49.205" v="4"/>
        <pc:sldMasterMkLst>
          <pc:docMk/>
          <pc:sldMasterMk cId="2461329992" sldId="2147483672"/>
        </pc:sldMasterMkLst>
        <pc:sldLayoutChg chg="add del mod replId">
          <pc:chgData name="Yanshik Rajput" userId="S::yanshik.rajput@taazaa.com::697f0a38-15bc-4843-b87b-e5287dc0a16a" providerId="AD" clId="Web-{2FD0BE39-DB29-4B52-AA13-DF72BA342CED}" dt="2021-03-17T11:12:49.205" v="4"/>
          <pc:sldLayoutMkLst>
            <pc:docMk/>
            <pc:sldMasterMk cId="2461329992" sldId="2147483672"/>
            <pc:sldLayoutMk cId="703464524" sldId="2147483673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49.205" v="4"/>
          <pc:sldLayoutMkLst>
            <pc:docMk/>
            <pc:sldMasterMk cId="2461329992" sldId="2147483672"/>
            <pc:sldLayoutMk cId="1621240711" sldId="2147483674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49.205" v="4"/>
          <pc:sldLayoutMkLst>
            <pc:docMk/>
            <pc:sldMasterMk cId="2461329992" sldId="2147483672"/>
            <pc:sldLayoutMk cId="2866188358" sldId="2147483675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49.205" v="4"/>
          <pc:sldLayoutMkLst>
            <pc:docMk/>
            <pc:sldMasterMk cId="2461329992" sldId="2147483672"/>
            <pc:sldLayoutMk cId="1567559630" sldId="2147483676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49.205" v="4"/>
          <pc:sldLayoutMkLst>
            <pc:docMk/>
            <pc:sldMasterMk cId="2461329992" sldId="2147483672"/>
            <pc:sldLayoutMk cId="1565598292" sldId="2147483677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49.205" v="4"/>
          <pc:sldLayoutMkLst>
            <pc:docMk/>
            <pc:sldMasterMk cId="2461329992" sldId="2147483672"/>
            <pc:sldLayoutMk cId="2175361924" sldId="2147483678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49.205" v="4"/>
          <pc:sldLayoutMkLst>
            <pc:docMk/>
            <pc:sldMasterMk cId="2461329992" sldId="2147483672"/>
            <pc:sldLayoutMk cId="3290903508" sldId="2147483679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49.205" v="4"/>
          <pc:sldLayoutMkLst>
            <pc:docMk/>
            <pc:sldMasterMk cId="2461329992" sldId="2147483672"/>
            <pc:sldLayoutMk cId="1038419857" sldId="2147483680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49.205" v="4"/>
          <pc:sldLayoutMkLst>
            <pc:docMk/>
            <pc:sldMasterMk cId="2461329992" sldId="2147483672"/>
            <pc:sldLayoutMk cId="4200888309" sldId="2147483681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49.205" v="4"/>
          <pc:sldLayoutMkLst>
            <pc:docMk/>
            <pc:sldMasterMk cId="2461329992" sldId="2147483672"/>
            <pc:sldLayoutMk cId="1025456952" sldId="2147483682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49.205" v="4"/>
          <pc:sldLayoutMkLst>
            <pc:docMk/>
            <pc:sldMasterMk cId="2461329992" sldId="2147483672"/>
            <pc:sldLayoutMk cId="3771522038" sldId="2147483683"/>
          </pc:sldLayoutMkLst>
        </pc:sldLayoutChg>
      </pc:sldMasterChg>
      <pc:sldMasterChg chg="add del addSldLayout delSldLayout modSldLayout">
        <pc:chgData name="Yanshik Rajput" userId="S::yanshik.rajput@taazaa.com::697f0a38-15bc-4843-b87b-e5287dc0a16a" providerId="AD" clId="Web-{2FD0BE39-DB29-4B52-AA13-DF72BA342CED}" dt="2021-03-17T11:12:58.892" v="5"/>
        <pc:sldMasterMkLst>
          <pc:docMk/>
          <pc:sldMasterMk cId="1752837974" sldId="2147483684"/>
        </pc:sldMasterMkLst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2738192067" sldId="2147483685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2012807381" sldId="2147483686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3190334498" sldId="2147483687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3750710972" sldId="2147483688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3574990932" sldId="2147483689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406588301" sldId="2147483690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864785125" sldId="2147483691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1856299837" sldId="2147483692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1787092395" sldId="2147483693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1854366615" sldId="2147483694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1115447545" sldId="2147483695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1958716302" sldId="2147483696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4069932626" sldId="2147483697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3656998384" sldId="2147483698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2052966215" sldId="2147483699"/>
          </pc:sldLayoutMkLst>
        </pc:sldLayoutChg>
        <pc:sldLayoutChg chg="add del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1752837974" sldId="2147483684"/>
            <pc:sldLayoutMk cId="525244407" sldId="2147483700"/>
          </pc:sldLayoutMkLst>
        </pc:sldLayoutChg>
      </pc:sldMasterChg>
      <pc:sldMasterChg chg="add addSldLayout modSldLayout">
        <pc:chgData name="Yanshik Rajput" userId="S::yanshik.rajput@taazaa.com::697f0a38-15bc-4843-b87b-e5287dc0a16a" providerId="AD" clId="Web-{2FD0BE39-DB29-4B52-AA13-DF72BA342CED}" dt="2021-03-17T11:12:58.892" v="5"/>
        <pc:sldMasterMkLst>
          <pc:docMk/>
          <pc:sldMasterMk cId="4166808196" sldId="2147483701"/>
        </pc:sldMasterMkLst>
        <pc:sldLayoutChg chg="add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4166808196" sldId="2147483701"/>
            <pc:sldLayoutMk cId="3509886401" sldId="2147483702"/>
          </pc:sldLayoutMkLst>
        </pc:sldLayoutChg>
        <pc:sldLayoutChg chg="add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4166808196" sldId="2147483701"/>
            <pc:sldLayoutMk cId="1168125826" sldId="2147483703"/>
          </pc:sldLayoutMkLst>
        </pc:sldLayoutChg>
        <pc:sldLayoutChg chg="add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4166808196" sldId="2147483701"/>
            <pc:sldLayoutMk cId="3396244440" sldId="2147483704"/>
          </pc:sldLayoutMkLst>
        </pc:sldLayoutChg>
        <pc:sldLayoutChg chg="add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4166808196" sldId="2147483701"/>
            <pc:sldLayoutMk cId="820647668" sldId="2147483705"/>
          </pc:sldLayoutMkLst>
        </pc:sldLayoutChg>
        <pc:sldLayoutChg chg="add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4166808196" sldId="2147483701"/>
            <pc:sldLayoutMk cId="310815617" sldId="2147483706"/>
          </pc:sldLayoutMkLst>
        </pc:sldLayoutChg>
        <pc:sldLayoutChg chg="add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4166808196" sldId="2147483701"/>
            <pc:sldLayoutMk cId="2922533080" sldId="2147483707"/>
          </pc:sldLayoutMkLst>
        </pc:sldLayoutChg>
        <pc:sldLayoutChg chg="add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4166808196" sldId="2147483701"/>
            <pc:sldLayoutMk cId="2448867781" sldId="2147483708"/>
          </pc:sldLayoutMkLst>
        </pc:sldLayoutChg>
        <pc:sldLayoutChg chg="add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4166808196" sldId="2147483701"/>
            <pc:sldLayoutMk cId="1620520765" sldId="2147483709"/>
          </pc:sldLayoutMkLst>
        </pc:sldLayoutChg>
        <pc:sldLayoutChg chg="add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4166808196" sldId="2147483701"/>
            <pc:sldLayoutMk cId="3068144718" sldId="2147483710"/>
          </pc:sldLayoutMkLst>
        </pc:sldLayoutChg>
        <pc:sldLayoutChg chg="add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4166808196" sldId="2147483701"/>
            <pc:sldLayoutMk cId="1575170768" sldId="2147483711"/>
          </pc:sldLayoutMkLst>
        </pc:sldLayoutChg>
        <pc:sldLayoutChg chg="add mod replId">
          <pc:chgData name="Yanshik Rajput" userId="S::yanshik.rajput@taazaa.com::697f0a38-15bc-4843-b87b-e5287dc0a16a" providerId="AD" clId="Web-{2FD0BE39-DB29-4B52-AA13-DF72BA342CED}" dt="2021-03-17T11:12:58.892" v="5"/>
          <pc:sldLayoutMkLst>
            <pc:docMk/>
            <pc:sldMasterMk cId="4166808196" sldId="2147483701"/>
            <pc:sldLayoutMk cId="1016209261" sldId="2147483712"/>
          </pc:sldLayoutMkLst>
        </pc:sldLayoutChg>
      </pc:sldMasterChg>
    </pc:docChg>
  </pc:docChgLst>
  <pc:docChgLst>
    <pc:chgData name="Yanshik Rajput" userId="S::yanshik.rajput@taazaa.com::697f0a38-15bc-4843-b87b-e5287dc0a16a" providerId="AD" clId="Web-{2608D683-9232-2122-CC8E-EF7817F6A1F6}"/>
    <pc:docChg chg="modSld">
      <pc:chgData name="Yanshik Rajput" userId="S::yanshik.rajput@taazaa.com::697f0a38-15bc-4843-b87b-e5287dc0a16a" providerId="AD" clId="Web-{2608D683-9232-2122-CC8E-EF7817F6A1F6}" dt="2021-03-17T12:24:36.952" v="36" actId="1076"/>
      <pc:docMkLst>
        <pc:docMk/>
      </pc:docMkLst>
      <pc:sldChg chg="modSp">
        <pc:chgData name="Yanshik Rajput" userId="S::yanshik.rajput@taazaa.com::697f0a38-15bc-4843-b87b-e5287dc0a16a" providerId="AD" clId="Web-{2608D683-9232-2122-CC8E-EF7817F6A1F6}" dt="2021-03-17T12:24:36.952" v="36" actId="1076"/>
        <pc:sldMkLst>
          <pc:docMk/>
          <pc:sldMk cId="109857222" sldId="256"/>
        </pc:sldMkLst>
        <pc:spChg chg="mod">
          <ac:chgData name="Yanshik Rajput" userId="S::yanshik.rajput@taazaa.com::697f0a38-15bc-4843-b87b-e5287dc0a16a" providerId="AD" clId="Web-{2608D683-9232-2122-CC8E-EF7817F6A1F6}" dt="2021-03-17T12:24:36.952" v="3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nshik Rajput" userId="S::yanshik.rajput@taazaa.com::697f0a38-15bc-4843-b87b-e5287dc0a16a" providerId="AD" clId="Web-{2608D683-9232-2122-CC8E-EF7817F6A1F6}" dt="2021-03-17T12:24:03.780" v="31" actId="1076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Yanshik Rajput" userId="S::yanshik.rajput@taazaa.com::697f0a38-15bc-4843-b87b-e5287dc0a16a" providerId="AD" clId="Web-{FE785D29-105A-A87D-64AC-25D6C33C8B12}"/>
    <pc:docChg chg="addSld delSld modSld">
      <pc:chgData name="Yanshik Rajput" userId="S::yanshik.rajput@taazaa.com::697f0a38-15bc-4843-b87b-e5287dc0a16a" providerId="AD" clId="Web-{FE785D29-105A-A87D-64AC-25D6C33C8B12}" dt="2021-03-18T12:20:44.444" v="483" actId="1076"/>
      <pc:docMkLst>
        <pc:docMk/>
      </pc:docMkLst>
      <pc:sldChg chg="modSp">
        <pc:chgData name="Yanshik Rajput" userId="S::yanshik.rajput@taazaa.com::697f0a38-15bc-4843-b87b-e5287dc0a16a" providerId="AD" clId="Web-{FE785D29-105A-A87D-64AC-25D6C33C8B12}" dt="2021-03-18T11:41:48.243" v="25" actId="20577"/>
        <pc:sldMkLst>
          <pc:docMk/>
          <pc:sldMk cId="109857222" sldId="256"/>
        </pc:sldMkLst>
        <pc:spChg chg="mod">
          <ac:chgData name="Yanshik Rajput" userId="S::yanshik.rajput@taazaa.com::697f0a38-15bc-4843-b87b-e5287dc0a16a" providerId="AD" clId="Web-{FE785D29-105A-A87D-64AC-25D6C33C8B12}" dt="2021-03-18T11:41:33.649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nshik Rajput" userId="S::yanshik.rajput@taazaa.com::697f0a38-15bc-4843-b87b-e5287dc0a16a" providerId="AD" clId="Web-{FE785D29-105A-A87D-64AC-25D6C33C8B12}" dt="2021-03-18T11:41:48.243" v="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Yanshik Rajput" userId="S::yanshik.rajput@taazaa.com::697f0a38-15bc-4843-b87b-e5287dc0a16a" providerId="AD" clId="Web-{FE785D29-105A-A87D-64AC-25D6C33C8B12}" dt="2021-03-18T11:48:32.301" v="90" actId="20577"/>
        <pc:sldMkLst>
          <pc:docMk/>
          <pc:sldMk cId="1712730919" sldId="257"/>
        </pc:sldMkLst>
        <pc:spChg chg="mod">
          <ac:chgData name="Yanshik Rajput" userId="S::yanshik.rajput@taazaa.com::697f0a38-15bc-4843-b87b-e5287dc0a16a" providerId="AD" clId="Web-{FE785D29-105A-A87D-64AC-25D6C33C8B12}" dt="2021-03-18T11:48:32.301" v="90" actId="20577"/>
          <ac:spMkLst>
            <pc:docMk/>
            <pc:sldMk cId="1712730919" sldId="257"/>
            <ac:spMk id="2" creationId="{57E52237-58B6-4223-BD80-A14F29768B07}"/>
          </ac:spMkLst>
        </pc:spChg>
        <pc:spChg chg="del">
          <ac:chgData name="Yanshik Rajput" userId="S::yanshik.rajput@taazaa.com::697f0a38-15bc-4843-b87b-e5287dc0a16a" providerId="AD" clId="Web-{FE785D29-105A-A87D-64AC-25D6C33C8B12}" dt="2021-03-18T11:45:59.469" v="29"/>
          <ac:spMkLst>
            <pc:docMk/>
            <pc:sldMk cId="1712730919" sldId="257"/>
            <ac:spMk id="3" creationId="{0E1E7F72-671A-467B-A353-1A57D0B3D111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1:47:42.143" v="63"/>
          <ac:spMkLst>
            <pc:docMk/>
            <pc:sldMk cId="1712730919" sldId="257"/>
            <ac:spMk id="9" creationId="{4E4490D0-3672-446A-AC12-B4830333BDDD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1:47:42.143" v="63"/>
          <ac:spMkLst>
            <pc:docMk/>
            <pc:sldMk cId="1712730919" sldId="257"/>
            <ac:spMk id="11" creationId="{39CB82C2-DF65-4EC1-8280-F201D50F570B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1:47:42.143" v="63"/>
          <ac:spMkLst>
            <pc:docMk/>
            <pc:sldMk cId="1712730919" sldId="257"/>
            <ac:spMk id="15" creationId="{5AE6C737-FF55-4064-94B7-0B21D2EB6045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1:47:42.143" v="63"/>
          <ac:spMkLst>
            <pc:docMk/>
            <pc:sldMk cId="1712730919" sldId="257"/>
            <ac:spMk id="19" creationId="{D8218D9F-38B6-4AE0-9051-5434D19A5277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1:47:42.143" v="63"/>
          <ac:spMkLst>
            <pc:docMk/>
            <pc:sldMk cId="1712730919" sldId="257"/>
            <ac:spMk id="21" creationId="{2D3DCA99-84AF-487A-BF72-91C5FA6B0B70}"/>
          </ac:spMkLst>
        </pc:spChg>
        <pc:spChg chg="add">
          <ac:chgData name="Yanshik Rajput" userId="S::yanshik.rajput@taazaa.com::697f0a38-15bc-4843-b87b-e5287dc0a16a" providerId="AD" clId="Web-{FE785D29-105A-A87D-64AC-25D6C33C8B12}" dt="2021-03-18T11:47:42.143" v="63"/>
          <ac:spMkLst>
            <pc:docMk/>
            <pc:sldMk cId="1712730919" sldId="257"/>
            <ac:spMk id="26" creationId="{4E4490D0-3672-446A-AC12-B4830333BDDD}"/>
          </ac:spMkLst>
        </pc:spChg>
        <pc:spChg chg="add">
          <ac:chgData name="Yanshik Rajput" userId="S::yanshik.rajput@taazaa.com::697f0a38-15bc-4843-b87b-e5287dc0a16a" providerId="AD" clId="Web-{FE785D29-105A-A87D-64AC-25D6C33C8B12}" dt="2021-03-18T11:47:42.143" v="63"/>
          <ac:spMkLst>
            <pc:docMk/>
            <pc:sldMk cId="1712730919" sldId="257"/>
            <ac:spMk id="28" creationId="{39CB82C2-DF65-4EC1-8280-F201D50F570B}"/>
          </ac:spMkLst>
        </pc:spChg>
        <pc:spChg chg="add">
          <ac:chgData name="Yanshik Rajput" userId="S::yanshik.rajput@taazaa.com::697f0a38-15bc-4843-b87b-e5287dc0a16a" providerId="AD" clId="Web-{FE785D29-105A-A87D-64AC-25D6C33C8B12}" dt="2021-03-18T11:47:42.143" v="63"/>
          <ac:spMkLst>
            <pc:docMk/>
            <pc:sldMk cId="1712730919" sldId="257"/>
            <ac:spMk id="32" creationId="{5AE6C737-FF55-4064-94B7-0B21D2EB6045}"/>
          </ac:spMkLst>
        </pc:spChg>
        <pc:spChg chg="add">
          <ac:chgData name="Yanshik Rajput" userId="S::yanshik.rajput@taazaa.com::697f0a38-15bc-4843-b87b-e5287dc0a16a" providerId="AD" clId="Web-{FE785D29-105A-A87D-64AC-25D6C33C8B12}" dt="2021-03-18T11:47:42.143" v="63"/>
          <ac:spMkLst>
            <pc:docMk/>
            <pc:sldMk cId="1712730919" sldId="257"/>
            <ac:spMk id="36" creationId="{D8218D9F-38B6-4AE0-9051-5434D19A5277}"/>
          </ac:spMkLst>
        </pc:spChg>
        <pc:spChg chg="add">
          <ac:chgData name="Yanshik Rajput" userId="S::yanshik.rajput@taazaa.com::697f0a38-15bc-4843-b87b-e5287dc0a16a" providerId="AD" clId="Web-{FE785D29-105A-A87D-64AC-25D6C33C8B12}" dt="2021-03-18T11:47:42.143" v="63"/>
          <ac:spMkLst>
            <pc:docMk/>
            <pc:sldMk cId="1712730919" sldId="257"/>
            <ac:spMk id="38" creationId="{2D3DCA99-84AF-487A-BF72-91C5FA6B0B70}"/>
          </ac:spMkLst>
        </pc:spChg>
        <pc:picChg chg="add mod ord">
          <ac:chgData name="Yanshik Rajput" userId="S::yanshik.rajput@taazaa.com::697f0a38-15bc-4843-b87b-e5287dc0a16a" providerId="AD" clId="Web-{FE785D29-105A-A87D-64AC-25D6C33C8B12}" dt="2021-03-18T11:47:27.330" v="61"/>
          <ac:picMkLst>
            <pc:docMk/>
            <pc:sldMk cId="1712730919" sldId="257"/>
            <ac:picMk id="4" creationId="{14E7073A-E383-4116-A4FD-4E09841A0A8D}"/>
          </ac:picMkLst>
        </pc:picChg>
        <pc:cxnChg chg="add del">
          <ac:chgData name="Yanshik Rajput" userId="S::yanshik.rajput@taazaa.com::697f0a38-15bc-4843-b87b-e5287dc0a16a" providerId="AD" clId="Web-{FE785D29-105A-A87D-64AC-25D6C33C8B12}" dt="2021-03-18T11:47:42.143" v="63"/>
          <ac:cxnSpMkLst>
            <pc:docMk/>
            <pc:sldMk cId="1712730919" sldId="257"/>
            <ac:cxnSpMk id="13" creationId="{7E1D4427-852B-4B37-8E76-0E9F1810BA2A}"/>
          </ac:cxnSpMkLst>
        </pc:cxnChg>
        <pc:cxnChg chg="add del">
          <ac:chgData name="Yanshik Rajput" userId="S::yanshik.rajput@taazaa.com::697f0a38-15bc-4843-b87b-e5287dc0a16a" providerId="AD" clId="Web-{FE785D29-105A-A87D-64AC-25D6C33C8B12}" dt="2021-03-18T11:47:42.143" v="63"/>
          <ac:cxnSpMkLst>
            <pc:docMk/>
            <pc:sldMk cId="1712730919" sldId="257"/>
            <ac:cxnSpMk id="17" creationId="{6B5B1DD8-6224-4137-8621-32982B00F9FC}"/>
          </ac:cxnSpMkLst>
        </pc:cxnChg>
        <pc:cxnChg chg="add">
          <ac:chgData name="Yanshik Rajput" userId="S::yanshik.rajput@taazaa.com::697f0a38-15bc-4843-b87b-e5287dc0a16a" providerId="AD" clId="Web-{FE785D29-105A-A87D-64AC-25D6C33C8B12}" dt="2021-03-18T11:47:42.143" v="63"/>
          <ac:cxnSpMkLst>
            <pc:docMk/>
            <pc:sldMk cId="1712730919" sldId="257"/>
            <ac:cxnSpMk id="30" creationId="{7E1D4427-852B-4B37-8E76-0E9F1810BA2A}"/>
          </ac:cxnSpMkLst>
        </pc:cxnChg>
        <pc:cxnChg chg="add">
          <ac:chgData name="Yanshik Rajput" userId="S::yanshik.rajput@taazaa.com::697f0a38-15bc-4843-b87b-e5287dc0a16a" providerId="AD" clId="Web-{FE785D29-105A-A87D-64AC-25D6C33C8B12}" dt="2021-03-18T11:47:42.143" v="63"/>
          <ac:cxnSpMkLst>
            <pc:docMk/>
            <pc:sldMk cId="1712730919" sldId="257"/>
            <ac:cxnSpMk id="34" creationId="{6B5B1DD8-6224-4137-8621-32982B00F9FC}"/>
          </ac:cxnSpMkLst>
        </pc:cxnChg>
      </pc:sldChg>
      <pc:sldChg chg="new del">
        <pc:chgData name="Yanshik Rajput" userId="S::yanshik.rajput@taazaa.com::697f0a38-15bc-4843-b87b-e5287dc0a16a" providerId="AD" clId="Web-{FE785D29-105A-A87D-64AC-25D6C33C8B12}" dt="2021-03-18T11:45:35.609" v="27"/>
        <pc:sldMkLst>
          <pc:docMk/>
          <pc:sldMk cId="2378199693" sldId="257"/>
        </pc:sldMkLst>
      </pc:sldChg>
      <pc:sldChg chg="addSp delSp modSp new">
        <pc:chgData name="Yanshik Rajput" userId="S::yanshik.rajput@taazaa.com::697f0a38-15bc-4843-b87b-e5287dc0a16a" providerId="AD" clId="Web-{FE785D29-105A-A87D-64AC-25D6C33C8B12}" dt="2021-03-18T12:18:46.160" v="462" actId="1076"/>
        <pc:sldMkLst>
          <pc:docMk/>
          <pc:sldMk cId="1501476299" sldId="258"/>
        </pc:sldMkLst>
        <pc:spChg chg="mod">
          <ac:chgData name="Yanshik Rajput" userId="S::yanshik.rajput@taazaa.com::697f0a38-15bc-4843-b87b-e5287dc0a16a" providerId="AD" clId="Web-{FE785D29-105A-A87D-64AC-25D6C33C8B12}" dt="2021-03-18T12:10:04.162" v="394" actId="20577"/>
          <ac:spMkLst>
            <pc:docMk/>
            <pc:sldMk cId="1501476299" sldId="258"/>
            <ac:spMk id="2" creationId="{9B22EB7E-14DD-406C-95B3-DB855F399E18}"/>
          </ac:spMkLst>
        </pc:spChg>
        <pc:spChg chg="del">
          <ac:chgData name="Yanshik Rajput" userId="S::yanshik.rajput@taazaa.com::697f0a38-15bc-4843-b87b-e5287dc0a16a" providerId="AD" clId="Web-{FE785D29-105A-A87D-64AC-25D6C33C8B12}" dt="2021-03-18T12:14:03.371" v="431"/>
          <ac:spMkLst>
            <pc:docMk/>
            <pc:sldMk cId="1501476299" sldId="258"/>
            <ac:spMk id="3" creationId="{A629C0CB-6B03-4164-A36B-7B13C823732D}"/>
          </ac:spMkLst>
        </pc:spChg>
        <pc:picChg chg="add mod ord">
          <ac:chgData name="Yanshik Rajput" userId="S::yanshik.rajput@taazaa.com::697f0a38-15bc-4843-b87b-e5287dc0a16a" providerId="AD" clId="Web-{FE785D29-105A-A87D-64AC-25D6C33C8B12}" dt="2021-03-18T12:18:46.160" v="462" actId="1076"/>
          <ac:picMkLst>
            <pc:docMk/>
            <pc:sldMk cId="1501476299" sldId="258"/>
            <ac:picMk id="4" creationId="{F0AD7B17-2C71-4337-B7B7-58C06440D9B6}"/>
          </ac:picMkLst>
        </pc:picChg>
      </pc:sldChg>
      <pc:sldChg chg="addSp delSp modSp new del mod setBg">
        <pc:chgData name="Yanshik Rajput" userId="S::yanshik.rajput@taazaa.com::697f0a38-15bc-4843-b87b-e5287dc0a16a" providerId="AD" clId="Web-{FE785D29-105A-A87D-64AC-25D6C33C8B12}" dt="2021-03-18T12:06:46.454" v="343"/>
        <pc:sldMkLst>
          <pc:docMk/>
          <pc:sldMk cId="2388315663" sldId="258"/>
        </pc:sldMkLst>
        <pc:spChg chg="mod">
          <ac:chgData name="Yanshik Rajput" userId="S::yanshik.rajput@taazaa.com::697f0a38-15bc-4843-b87b-e5287dc0a16a" providerId="AD" clId="Web-{FE785D29-105A-A87D-64AC-25D6C33C8B12}" dt="2021-03-18T12:06:39.250" v="342" actId="20577"/>
          <ac:spMkLst>
            <pc:docMk/>
            <pc:sldMk cId="2388315663" sldId="258"/>
            <ac:spMk id="2" creationId="{B95BC6A0-75CA-468F-A259-F0E2CF4B128B}"/>
          </ac:spMkLst>
        </pc:spChg>
        <pc:spChg chg="del">
          <ac:chgData name="Yanshik Rajput" userId="S::yanshik.rajput@taazaa.com::697f0a38-15bc-4843-b87b-e5287dc0a16a" providerId="AD" clId="Web-{FE785D29-105A-A87D-64AC-25D6C33C8B12}" dt="2021-03-18T11:49:11.677" v="93"/>
          <ac:spMkLst>
            <pc:docMk/>
            <pc:sldMk cId="2388315663" sldId="258"/>
            <ac:spMk id="3" creationId="{48FBBC63-1FB0-4E37-A3D5-591AB87FBB61}"/>
          </ac:spMkLst>
        </pc:spChg>
        <pc:spChg chg="add del mod">
          <ac:chgData name="Yanshik Rajput" userId="S::yanshik.rajput@taazaa.com::697f0a38-15bc-4843-b87b-e5287dc0a16a" providerId="AD" clId="Web-{FE785D29-105A-A87D-64AC-25D6C33C8B12}" dt="2021-03-18T12:04:21.731" v="316"/>
          <ac:spMkLst>
            <pc:docMk/>
            <pc:sldMk cId="2388315663" sldId="258"/>
            <ac:spMk id="8" creationId="{FDA174C0-38C0-41BA-8DE7-41906E0084FB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1:54:21.185" v="188"/>
          <ac:spMkLst>
            <pc:docMk/>
            <pc:sldMk cId="2388315663" sldId="258"/>
            <ac:spMk id="11" creationId="{52ABB703-2B0E-4C3B-B4A2-F3973548E561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1:54:21.185" v="188"/>
          <ac:spMkLst>
            <pc:docMk/>
            <pc:sldMk cId="2388315663" sldId="258"/>
            <ac:spMk id="15" creationId="{E95DA498-D9A2-4DA9-B9DA-B3776E08CF7E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1:54:21.185" v="188"/>
          <ac:spMkLst>
            <pc:docMk/>
            <pc:sldMk cId="2388315663" sldId="258"/>
            <ac:spMk id="17" creationId="{82A73093-4B9D-420D-B17E-52293703A1D4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2:04:21.731" v="316"/>
          <ac:spMkLst>
            <pc:docMk/>
            <pc:sldMk cId="2388315663" sldId="258"/>
            <ac:spMk id="22" creationId="{10162E77-11AD-44A7-84EC-40C59EEFBD2E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2:04:21.731" v="316"/>
          <ac:spMkLst>
            <pc:docMk/>
            <pc:sldMk cId="2388315663" sldId="258"/>
            <ac:spMk id="26" creationId="{6329CBCE-21AE-419D-AC1F-8ACF510A6670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2:04:21.731" v="316"/>
          <ac:spMkLst>
            <pc:docMk/>
            <pc:sldMk cId="2388315663" sldId="258"/>
            <ac:spMk id="28" creationId="{FF2DA012-1414-493D-888F-5D99D0BDA322}"/>
          </ac:spMkLst>
        </pc:spChg>
        <pc:spChg chg="add mod">
          <ac:chgData name="Yanshik Rajput" userId="S::yanshik.rajput@taazaa.com::697f0a38-15bc-4843-b87b-e5287dc0a16a" providerId="AD" clId="Web-{FE785D29-105A-A87D-64AC-25D6C33C8B12}" dt="2021-03-18T12:06:20.203" v="339"/>
          <ac:spMkLst>
            <pc:docMk/>
            <pc:sldMk cId="2388315663" sldId="258"/>
            <ac:spMk id="32" creationId="{A9DEB1EB-EA1B-437D-B7D9-F9170281972F}"/>
          </ac:spMkLst>
        </pc:spChg>
        <pc:spChg chg="add">
          <ac:chgData name="Yanshik Rajput" userId="S::yanshik.rajput@taazaa.com::697f0a38-15bc-4843-b87b-e5287dc0a16a" providerId="AD" clId="Web-{FE785D29-105A-A87D-64AC-25D6C33C8B12}" dt="2021-03-18T12:04:21.731" v="316"/>
          <ac:spMkLst>
            <pc:docMk/>
            <pc:sldMk cId="2388315663" sldId="258"/>
            <ac:spMk id="34" creationId="{FB5993E2-C02B-4335-ABA5-D8EC465551E3}"/>
          </ac:spMkLst>
        </pc:spChg>
        <pc:spChg chg="add">
          <ac:chgData name="Yanshik Rajput" userId="S::yanshik.rajput@taazaa.com::697f0a38-15bc-4843-b87b-e5287dc0a16a" providerId="AD" clId="Web-{FE785D29-105A-A87D-64AC-25D6C33C8B12}" dt="2021-03-18T12:04:21.731" v="316"/>
          <ac:spMkLst>
            <pc:docMk/>
            <pc:sldMk cId="2388315663" sldId="258"/>
            <ac:spMk id="36" creationId="{C0B801A2-5622-4BE8-9AD2-C337A2CD0022}"/>
          </ac:spMkLst>
        </pc:spChg>
        <pc:spChg chg="add">
          <ac:chgData name="Yanshik Rajput" userId="S::yanshik.rajput@taazaa.com::697f0a38-15bc-4843-b87b-e5287dc0a16a" providerId="AD" clId="Web-{FE785D29-105A-A87D-64AC-25D6C33C8B12}" dt="2021-03-18T12:04:21.731" v="316"/>
          <ac:spMkLst>
            <pc:docMk/>
            <pc:sldMk cId="2388315663" sldId="258"/>
            <ac:spMk id="38" creationId="{B7AF614F-5BC3-4086-99F5-B87C5847A071}"/>
          </ac:spMkLst>
        </pc:spChg>
        <pc:graphicFrameChg chg="add del">
          <ac:chgData name="Yanshik Rajput" userId="S::yanshik.rajput@taazaa.com::697f0a38-15bc-4843-b87b-e5287dc0a16a" providerId="AD" clId="Web-{FE785D29-105A-A87D-64AC-25D6C33C8B12}" dt="2021-03-18T12:04:21.716" v="315"/>
          <ac:graphicFrameMkLst>
            <pc:docMk/>
            <pc:sldMk cId="2388315663" sldId="258"/>
            <ac:graphicFrameMk id="30" creationId="{5FB9C208-48CD-4095-A581-F3238FBDF0B4}"/>
          </ac:graphicFrameMkLst>
        </pc:graphicFrameChg>
        <pc:graphicFrameChg chg="add del mod">
          <ac:chgData name="Yanshik Rajput" userId="S::yanshik.rajput@taazaa.com::697f0a38-15bc-4843-b87b-e5287dc0a16a" providerId="AD" clId="Web-{FE785D29-105A-A87D-64AC-25D6C33C8B12}" dt="2021-03-18T12:06:20.203" v="339"/>
          <ac:graphicFrameMkLst>
            <pc:docMk/>
            <pc:sldMk cId="2388315663" sldId="258"/>
            <ac:graphicFrameMk id="31" creationId="{35800AD0-EDAE-4F8A-B31C-7D8C03DA2F27}"/>
          </ac:graphicFrameMkLst>
        </pc:graphicFrameChg>
        <pc:picChg chg="add del mod ord">
          <ac:chgData name="Yanshik Rajput" userId="S::yanshik.rajput@taazaa.com::697f0a38-15bc-4843-b87b-e5287dc0a16a" providerId="AD" clId="Web-{FE785D29-105A-A87D-64AC-25D6C33C8B12}" dt="2021-03-18T12:04:06.403" v="313"/>
          <ac:picMkLst>
            <pc:docMk/>
            <pc:sldMk cId="2388315663" sldId="258"/>
            <ac:picMk id="4" creationId="{A4C2FD07-1973-4D48-B531-4539E2C2B2BD}"/>
          </ac:picMkLst>
        </pc:picChg>
        <pc:cxnChg chg="add del">
          <ac:chgData name="Yanshik Rajput" userId="S::yanshik.rajput@taazaa.com::697f0a38-15bc-4843-b87b-e5287dc0a16a" providerId="AD" clId="Web-{FE785D29-105A-A87D-64AC-25D6C33C8B12}" dt="2021-03-18T11:54:21.185" v="188"/>
          <ac:cxnSpMkLst>
            <pc:docMk/>
            <pc:sldMk cId="2388315663" sldId="258"/>
            <ac:cxnSpMk id="13" creationId="{9C21570E-E159-49A6-9891-FA397B7A92D3}"/>
          </ac:cxnSpMkLst>
        </pc:cxnChg>
        <pc:cxnChg chg="add del">
          <ac:chgData name="Yanshik Rajput" userId="S::yanshik.rajput@taazaa.com::697f0a38-15bc-4843-b87b-e5287dc0a16a" providerId="AD" clId="Web-{FE785D29-105A-A87D-64AC-25D6C33C8B12}" dt="2021-03-18T12:04:21.731" v="316"/>
          <ac:cxnSpMkLst>
            <pc:docMk/>
            <pc:sldMk cId="2388315663" sldId="258"/>
            <ac:cxnSpMk id="24" creationId="{5AB158E9-1B40-4CD6-95F0-95CA11DF7B7A}"/>
          </ac:cxnSpMkLst>
        </pc:cxnChg>
      </pc:sldChg>
      <pc:sldChg chg="addSp delSp modSp new">
        <pc:chgData name="Yanshik Rajput" userId="S::yanshik.rajput@taazaa.com::697f0a38-15bc-4843-b87b-e5287dc0a16a" providerId="AD" clId="Web-{FE785D29-105A-A87D-64AC-25D6C33C8B12}" dt="2021-03-18T12:18:42.222" v="461" actId="1076"/>
        <pc:sldMkLst>
          <pc:docMk/>
          <pc:sldMk cId="2702589208" sldId="259"/>
        </pc:sldMkLst>
        <pc:spChg chg="mod">
          <ac:chgData name="Yanshik Rajput" userId="S::yanshik.rajput@taazaa.com::697f0a38-15bc-4843-b87b-e5287dc0a16a" providerId="AD" clId="Web-{FE785D29-105A-A87D-64AC-25D6C33C8B12}" dt="2021-03-18T12:12:49.526" v="428" actId="20577"/>
          <ac:spMkLst>
            <pc:docMk/>
            <pc:sldMk cId="2702589208" sldId="259"/>
            <ac:spMk id="2" creationId="{28984E11-EE11-4D68-9F1C-A6F6DE8159F6}"/>
          </ac:spMkLst>
        </pc:spChg>
        <pc:spChg chg="del">
          <ac:chgData name="Yanshik Rajput" userId="S::yanshik.rajput@taazaa.com::697f0a38-15bc-4843-b87b-e5287dc0a16a" providerId="AD" clId="Web-{FE785D29-105A-A87D-64AC-25D6C33C8B12}" dt="2021-03-18T12:13:28.558" v="429"/>
          <ac:spMkLst>
            <pc:docMk/>
            <pc:sldMk cId="2702589208" sldId="259"/>
            <ac:spMk id="3" creationId="{33735898-03B0-4235-A033-00637F9AD9E8}"/>
          </ac:spMkLst>
        </pc:spChg>
        <pc:picChg chg="add mod ord">
          <ac:chgData name="Yanshik Rajput" userId="S::yanshik.rajput@taazaa.com::697f0a38-15bc-4843-b87b-e5287dc0a16a" providerId="AD" clId="Web-{FE785D29-105A-A87D-64AC-25D6C33C8B12}" dt="2021-03-18T12:18:42.222" v="461" actId="1076"/>
          <ac:picMkLst>
            <pc:docMk/>
            <pc:sldMk cId="2702589208" sldId="259"/>
            <ac:picMk id="4" creationId="{01D01B5B-719E-48E6-903A-3A649213CD46}"/>
          </ac:picMkLst>
        </pc:picChg>
      </pc:sldChg>
      <pc:sldChg chg="addSp delSp modSp new del mod setBg">
        <pc:chgData name="Yanshik Rajput" userId="S::yanshik.rajput@taazaa.com::697f0a38-15bc-4843-b87b-e5287dc0a16a" providerId="AD" clId="Web-{FE785D29-105A-A87D-64AC-25D6C33C8B12}" dt="2021-03-18T12:06:57.782" v="344"/>
        <pc:sldMkLst>
          <pc:docMk/>
          <pc:sldMk cId="2721531246" sldId="259"/>
        </pc:sldMkLst>
        <pc:spChg chg="mod">
          <ac:chgData name="Yanshik Rajput" userId="S::yanshik.rajput@taazaa.com::697f0a38-15bc-4843-b87b-e5287dc0a16a" providerId="AD" clId="Web-{FE785D29-105A-A87D-64AC-25D6C33C8B12}" dt="2021-03-18T11:56:23.688" v="212"/>
          <ac:spMkLst>
            <pc:docMk/>
            <pc:sldMk cId="2721531246" sldId="259"/>
            <ac:spMk id="2" creationId="{B62F9314-D28B-4B39-9B6E-1E819F5550A4}"/>
          </ac:spMkLst>
        </pc:spChg>
        <pc:spChg chg="del">
          <ac:chgData name="Yanshik Rajput" userId="S::yanshik.rajput@taazaa.com::697f0a38-15bc-4843-b87b-e5287dc0a16a" providerId="AD" clId="Web-{FE785D29-105A-A87D-64AC-25D6C33C8B12}" dt="2021-03-18T11:56:07.781" v="209"/>
          <ac:spMkLst>
            <pc:docMk/>
            <pc:sldMk cId="2721531246" sldId="259"/>
            <ac:spMk id="3" creationId="{CB2CED4E-8EB6-4898-BB3C-FC82391318DE}"/>
          </ac:spMkLst>
        </pc:spChg>
        <pc:spChg chg="add del mod">
          <ac:chgData name="Yanshik Rajput" userId="S::yanshik.rajput@taazaa.com::697f0a38-15bc-4843-b87b-e5287dc0a16a" providerId="AD" clId="Web-{FE785D29-105A-A87D-64AC-25D6C33C8B12}" dt="2021-03-18T12:03:48.871" v="312"/>
          <ac:spMkLst>
            <pc:docMk/>
            <pc:sldMk cId="2721531246" sldId="259"/>
            <ac:spMk id="8" creationId="{4533DB80-154B-419A-BCC8-F2D76CAD9DFB}"/>
          </ac:spMkLst>
        </pc:spChg>
        <pc:spChg chg="add mod">
          <ac:chgData name="Yanshik Rajput" userId="S::yanshik.rajput@taazaa.com::697f0a38-15bc-4843-b87b-e5287dc0a16a" providerId="AD" clId="Web-{FE785D29-105A-A87D-64AC-25D6C33C8B12}" dt="2021-03-18T12:06:00.265" v="338"/>
          <ac:spMkLst>
            <pc:docMk/>
            <pc:sldMk cId="2721531246" sldId="259"/>
            <ac:spMk id="17" creationId="{D718DDE9-1B8A-4361-BDFF-7C7CDEAD0D80}"/>
          </ac:spMkLst>
        </pc:spChg>
        <pc:graphicFrameChg chg="add del">
          <ac:chgData name="Yanshik Rajput" userId="S::yanshik.rajput@taazaa.com::697f0a38-15bc-4843-b87b-e5287dc0a16a" providerId="AD" clId="Web-{FE785D29-105A-A87D-64AC-25D6C33C8B12}" dt="2021-03-18T12:06:00.265" v="338"/>
          <ac:graphicFrameMkLst>
            <pc:docMk/>
            <pc:sldMk cId="2721531246" sldId="259"/>
            <ac:graphicFrameMk id="10" creationId="{848EE808-7E3A-4E5F-83C4-9212D9BED71E}"/>
          </ac:graphicFrameMkLst>
        </pc:graphicFrameChg>
        <pc:picChg chg="add del mod ord">
          <ac:chgData name="Yanshik Rajput" userId="S::yanshik.rajput@taazaa.com::697f0a38-15bc-4843-b87b-e5287dc0a16a" providerId="AD" clId="Web-{FE785D29-105A-A87D-64AC-25D6C33C8B12}" dt="2021-03-18T12:03:12.151" v="309"/>
          <ac:picMkLst>
            <pc:docMk/>
            <pc:sldMk cId="2721531246" sldId="259"/>
            <ac:picMk id="4" creationId="{3ED1C3C2-2BD1-4C8C-901D-15F54EB2C0B9}"/>
          </ac:picMkLst>
        </pc:picChg>
        <pc:picChg chg="add del mod">
          <ac:chgData name="Yanshik Rajput" userId="S::yanshik.rajput@taazaa.com::697f0a38-15bc-4843-b87b-e5287dc0a16a" providerId="AD" clId="Web-{FE785D29-105A-A87D-64AC-25D6C33C8B12}" dt="2021-03-18T12:03:43.262" v="311"/>
          <ac:picMkLst>
            <pc:docMk/>
            <pc:sldMk cId="2721531246" sldId="259"/>
            <ac:picMk id="6" creationId="{1B9CC39A-00BA-4256-AA8F-A16608C65579}"/>
          </ac:picMkLst>
        </pc:picChg>
        <pc:cxnChg chg="add mod">
          <ac:chgData name="Yanshik Rajput" userId="S::yanshik.rajput@taazaa.com::697f0a38-15bc-4843-b87b-e5287dc0a16a" providerId="AD" clId="Web-{FE785D29-105A-A87D-64AC-25D6C33C8B12}" dt="2021-03-18T12:03:00.214" v="308" actId="14100"/>
          <ac:cxnSpMkLst>
            <pc:docMk/>
            <pc:sldMk cId="2721531246" sldId="259"/>
            <ac:cxnSpMk id="5" creationId="{B9E8C10C-10D5-46EE-AF8B-B8F839051ADA}"/>
          </ac:cxnSpMkLst>
        </pc:cxnChg>
      </pc:sldChg>
      <pc:sldChg chg="modSp new del">
        <pc:chgData name="Yanshik Rajput" userId="S::yanshik.rajput@taazaa.com::697f0a38-15bc-4843-b87b-e5287dc0a16a" providerId="AD" clId="Web-{FE785D29-105A-A87D-64AC-25D6C33C8B12}" dt="2021-03-18T12:07:00.470" v="345"/>
        <pc:sldMkLst>
          <pc:docMk/>
          <pc:sldMk cId="2771473961" sldId="260"/>
        </pc:sldMkLst>
        <pc:spChg chg="mod">
          <ac:chgData name="Yanshik Rajput" userId="S::yanshik.rajput@taazaa.com::697f0a38-15bc-4843-b87b-e5287dc0a16a" providerId="AD" clId="Web-{FE785D29-105A-A87D-64AC-25D6C33C8B12}" dt="2021-03-18T12:05:33.296" v="337" actId="20577"/>
          <ac:spMkLst>
            <pc:docMk/>
            <pc:sldMk cId="2771473961" sldId="260"/>
            <ac:spMk id="2" creationId="{B2C38F2F-4C8F-4BE2-873F-1986CE1134CE}"/>
          </ac:spMkLst>
        </pc:spChg>
      </pc:sldChg>
      <pc:sldChg chg="addSp delSp modSp new">
        <pc:chgData name="Yanshik Rajput" userId="S::yanshik.rajput@taazaa.com::697f0a38-15bc-4843-b87b-e5287dc0a16a" providerId="AD" clId="Web-{FE785D29-105A-A87D-64AC-25D6C33C8B12}" dt="2021-03-18T12:19:00.473" v="467" actId="1076"/>
        <pc:sldMkLst>
          <pc:docMk/>
          <pc:sldMk cId="2947405553" sldId="260"/>
        </pc:sldMkLst>
        <pc:spChg chg="mod">
          <ac:chgData name="Yanshik Rajput" userId="S::yanshik.rajput@taazaa.com::697f0a38-15bc-4843-b87b-e5287dc0a16a" providerId="AD" clId="Web-{FE785D29-105A-A87D-64AC-25D6C33C8B12}" dt="2021-03-18T12:12:42.947" v="427" actId="20577"/>
          <ac:spMkLst>
            <pc:docMk/>
            <pc:sldMk cId="2947405553" sldId="260"/>
            <ac:spMk id="2" creationId="{FAA11717-FD30-4FDB-8B69-BF1A8AEDCF00}"/>
          </ac:spMkLst>
        </pc:spChg>
        <pc:spChg chg="del">
          <ac:chgData name="Yanshik Rajput" userId="S::yanshik.rajput@taazaa.com::697f0a38-15bc-4843-b87b-e5287dc0a16a" providerId="AD" clId="Web-{FE785D29-105A-A87D-64AC-25D6C33C8B12}" dt="2021-03-18T12:13:43.511" v="430"/>
          <ac:spMkLst>
            <pc:docMk/>
            <pc:sldMk cId="2947405553" sldId="260"/>
            <ac:spMk id="3" creationId="{C54836E9-CA8C-430B-BC06-9CCA8DBD85DA}"/>
          </ac:spMkLst>
        </pc:spChg>
        <pc:picChg chg="add mod ord">
          <ac:chgData name="Yanshik Rajput" userId="S::yanshik.rajput@taazaa.com::697f0a38-15bc-4843-b87b-e5287dc0a16a" providerId="AD" clId="Web-{FE785D29-105A-A87D-64AC-25D6C33C8B12}" dt="2021-03-18T12:19:00.473" v="467" actId="1076"/>
          <ac:picMkLst>
            <pc:docMk/>
            <pc:sldMk cId="2947405553" sldId="260"/>
            <ac:picMk id="4" creationId="{A487A5B9-9EB7-4DFC-966C-A421BD201D34}"/>
          </ac:picMkLst>
        </pc:picChg>
      </pc:sldChg>
      <pc:sldChg chg="modSp new del">
        <pc:chgData name="Yanshik Rajput" userId="S::yanshik.rajput@taazaa.com::697f0a38-15bc-4843-b87b-e5287dc0a16a" providerId="AD" clId="Web-{FE785D29-105A-A87D-64AC-25D6C33C8B12}" dt="2021-03-18T12:02:59.510" v="307"/>
        <pc:sldMkLst>
          <pc:docMk/>
          <pc:sldMk cId="3765567139" sldId="260"/>
        </pc:sldMkLst>
        <pc:spChg chg="mod">
          <ac:chgData name="Yanshik Rajput" userId="S::yanshik.rajput@taazaa.com::697f0a38-15bc-4843-b87b-e5287dc0a16a" providerId="AD" clId="Web-{FE785D29-105A-A87D-64AC-25D6C33C8B12}" dt="2021-03-18T12:02:53.948" v="306" actId="20577"/>
          <ac:spMkLst>
            <pc:docMk/>
            <pc:sldMk cId="3765567139" sldId="260"/>
            <ac:spMk id="2" creationId="{1007FB6F-602A-44B4-A157-611DCB43EFDC}"/>
          </ac:spMkLst>
        </pc:spChg>
      </pc:sldChg>
      <pc:sldChg chg="addSp delSp modSp new mod setBg">
        <pc:chgData name="Yanshik Rajput" userId="S::yanshik.rajput@taazaa.com::697f0a38-15bc-4843-b87b-e5287dc0a16a" providerId="AD" clId="Web-{FE785D29-105A-A87D-64AC-25D6C33C8B12}" dt="2021-03-18T12:19:06.707" v="470" actId="1076"/>
        <pc:sldMkLst>
          <pc:docMk/>
          <pc:sldMk cId="3989619548" sldId="261"/>
        </pc:sldMkLst>
        <pc:spChg chg="mod">
          <ac:chgData name="Yanshik Rajput" userId="S::yanshik.rajput@taazaa.com::697f0a38-15bc-4843-b87b-e5287dc0a16a" providerId="AD" clId="Web-{FE785D29-105A-A87D-64AC-25D6C33C8B12}" dt="2021-03-18T12:18:10.549" v="453"/>
          <ac:spMkLst>
            <pc:docMk/>
            <pc:sldMk cId="3989619548" sldId="261"/>
            <ac:spMk id="2" creationId="{84601643-7DA7-4F66-81CB-6E406E38D241}"/>
          </ac:spMkLst>
        </pc:spChg>
        <pc:spChg chg="del">
          <ac:chgData name="Yanshik Rajput" userId="S::yanshik.rajput@taazaa.com::697f0a38-15bc-4843-b87b-e5287dc0a16a" providerId="AD" clId="Web-{FE785D29-105A-A87D-64AC-25D6C33C8B12}" dt="2021-03-18T12:15:39.702" v="432"/>
          <ac:spMkLst>
            <pc:docMk/>
            <pc:sldMk cId="3989619548" sldId="261"/>
            <ac:spMk id="3" creationId="{F8465155-F875-44BE-AEBF-0714EF08AB68}"/>
          </ac:spMkLst>
        </pc:spChg>
        <pc:spChg chg="add del mod">
          <ac:chgData name="Yanshik Rajput" userId="S::yanshik.rajput@taazaa.com::697f0a38-15bc-4843-b87b-e5287dc0a16a" providerId="AD" clId="Web-{FE785D29-105A-A87D-64AC-25D6C33C8B12}" dt="2021-03-18T12:18:10.549" v="453"/>
          <ac:spMkLst>
            <pc:docMk/>
            <pc:sldMk cId="3989619548" sldId="261"/>
            <ac:spMk id="8" creationId="{3CD8E809-B315-4BE1-8BA4-9FBE87E79177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2:18:10.549" v="453"/>
          <ac:spMkLst>
            <pc:docMk/>
            <pc:sldMk cId="3989619548" sldId="261"/>
            <ac:spMk id="11" creationId="{10162E77-11AD-44A7-84EC-40C59EEFBD2E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2:18:10.549" v="453"/>
          <ac:spMkLst>
            <pc:docMk/>
            <pc:sldMk cId="3989619548" sldId="261"/>
            <ac:spMk id="15" creationId="{6329CBCE-21AE-419D-AC1F-8ACF510A6670}"/>
          </ac:spMkLst>
        </pc:spChg>
        <pc:spChg chg="add del">
          <ac:chgData name="Yanshik Rajput" userId="S::yanshik.rajput@taazaa.com::697f0a38-15bc-4843-b87b-e5287dc0a16a" providerId="AD" clId="Web-{FE785D29-105A-A87D-64AC-25D6C33C8B12}" dt="2021-03-18T12:18:10.549" v="453"/>
          <ac:spMkLst>
            <pc:docMk/>
            <pc:sldMk cId="3989619548" sldId="261"/>
            <ac:spMk id="17" creationId="{FF2DA012-1414-493D-888F-5D99D0BDA322}"/>
          </ac:spMkLst>
        </pc:spChg>
        <pc:picChg chg="add mod ord">
          <ac:chgData name="Yanshik Rajput" userId="S::yanshik.rajput@taazaa.com::697f0a38-15bc-4843-b87b-e5287dc0a16a" providerId="AD" clId="Web-{FE785D29-105A-A87D-64AC-25D6C33C8B12}" dt="2021-03-18T12:19:06.707" v="470" actId="1076"/>
          <ac:picMkLst>
            <pc:docMk/>
            <pc:sldMk cId="3989619548" sldId="261"/>
            <ac:picMk id="4" creationId="{41440B33-FB2C-4C6F-BBCC-A4FB09262192}"/>
          </ac:picMkLst>
        </pc:picChg>
        <pc:cxnChg chg="add del">
          <ac:chgData name="Yanshik Rajput" userId="S::yanshik.rajput@taazaa.com::697f0a38-15bc-4843-b87b-e5287dc0a16a" providerId="AD" clId="Web-{FE785D29-105A-A87D-64AC-25D6C33C8B12}" dt="2021-03-18T12:18:10.549" v="453"/>
          <ac:cxnSpMkLst>
            <pc:docMk/>
            <pc:sldMk cId="3989619548" sldId="261"/>
            <ac:cxnSpMk id="13" creationId="{5AB158E9-1B40-4CD6-95F0-95CA11DF7B7A}"/>
          </ac:cxnSpMkLst>
        </pc:cxnChg>
      </pc:sldChg>
      <pc:sldChg chg="delSp modSp new">
        <pc:chgData name="Yanshik Rajput" userId="S::yanshik.rajput@taazaa.com::697f0a38-15bc-4843-b87b-e5287dc0a16a" providerId="AD" clId="Web-{FE785D29-105A-A87D-64AC-25D6C33C8B12}" dt="2021-03-18T12:20:44.444" v="483" actId="1076"/>
        <pc:sldMkLst>
          <pc:docMk/>
          <pc:sldMk cId="1766836554" sldId="262"/>
        </pc:sldMkLst>
        <pc:spChg chg="mod">
          <ac:chgData name="Yanshik Rajput" userId="S::yanshik.rajput@taazaa.com::697f0a38-15bc-4843-b87b-e5287dc0a16a" providerId="AD" clId="Web-{FE785D29-105A-A87D-64AC-25D6C33C8B12}" dt="2021-03-18T12:20:44.444" v="483" actId="1076"/>
          <ac:spMkLst>
            <pc:docMk/>
            <pc:sldMk cId="1766836554" sldId="262"/>
            <ac:spMk id="2" creationId="{BBD1CF1D-BFB7-4707-BFA4-BA8B722F5564}"/>
          </ac:spMkLst>
        </pc:spChg>
        <pc:spChg chg="del">
          <ac:chgData name="Yanshik Rajput" userId="S::yanshik.rajput@taazaa.com::697f0a38-15bc-4843-b87b-e5287dc0a16a" providerId="AD" clId="Web-{FE785D29-105A-A87D-64AC-25D6C33C8B12}" dt="2021-03-18T12:20:01.521" v="478"/>
          <ac:spMkLst>
            <pc:docMk/>
            <pc:sldMk cId="1766836554" sldId="262"/>
            <ac:spMk id="3" creationId="{36FC3ADC-7802-4E98-B4E2-B6BB718FFA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886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7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0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2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24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4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1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33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6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2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0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700" y="527082"/>
            <a:ext cx="6813657" cy="2442071"/>
          </a:xfrm>
          <a:noFill/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  <a:cs typeface="Calibri Light"/>
              </a:rPr>
              <a:t>Method Invocation Pattern</a:t>
            </a:r>
            <a:br>
              <a:rPr lang="en-US" sz="4400" b="1" dirty="0">
                <a:cs typeface="Calibri Light"/>
              </a:rPr>
            </a:br>
            <a:r>
              <a:rPr lang="en-US" sz="4400" b="1" dirty="0">
                <a:solidFill>
                  <a:srgbClr val="0070C0"/>
                </a:solidFill>
                <a:cs typeface="Calibri Light"/>
              </a:rPr>
              <a:t>In </a:t>
            </a:r>
            <a:r>
              <a:rPr lang="en-US" sz="4400" b="1" dirty="0" err="1">
                <a:solidFill>
                  <a:srgbClr val="0070C0"/>
                </a:solidFill>
                <a:cs typeface="Calibri Light"/>
              </a:rPr>
              <a:t>Javascript</a:t>
            </a:r>
            <a:endParaRPr lang="en-US" sz="4400" b="1">
              <a:solidFill>
                <a:srgbClr val="0070C0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9427" y="4608570"/>
            <a:ext cx="3312734" cy="114185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i="1" dirty="0" err="1">
                <a:solidFill>
                  <a:srgbClr val="080808"/>
                </a:solidFill>
                <a:cs typeface="Calibri Light"/>
              </a:rPr>
              <a:t>Yanshik</a:t>
            </a:r>
            <a:r>
              <a:rPr lang="en-US" sz="2000" i="1" dirty="0">
                <a:solidFill>
                  <a:srgbClr val="080808"/>
                </a:solidFill>
                <a:cs typeface="Calibri Light"/>
              </a:rPr>
              <a:t> Rajput</a:t>
            </a:r>
          </a:p>
          <a:p>
            <a:r>
              <a:rPr lang="en-US" sz="2000" i="1" dirty="0">
                <a:solidFill>
                  <a:srgbClr val="080808"/>
                </a:solidFill>
                <a:cs typeface="Calibri Light"/>
              </a:rPr>
              <a:t>ASET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52237-58B6-4223-BD80-A14F2976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Types Of Method invocation Pattern in </a:t>
            </a:r>
            <a:r>
              <a:rPr lang="en-US" sz="5000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Javascript</a:t>
            </a:r>
            <a:endParaRPr lang="en-US" sz="5000" b="1" u="sng" dirty="0">
              <a:solidFill>
                <a:schemeClr val="tx1">
                  <a:lumMod val="85000"/>
                  <a:lumOff val="15000"/>
                </a:schemeClr>
              </a:solidFill>
              <a:cs typeface="Calibri Light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14E7073A-E383-4116-A4FD-4E09841A0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9" y="1632684"/>
            <a:ext cx="5462001" cy="3068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273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EB7E-14DD-406C-95B3-DB855F39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ea typeface="+mj-lt"/>
                <a:cs typeface="+mj-lt"/>
              </a:rPr>
              <a:t>Function Invocation Pattern: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0AD7B17-2C71-4337-B7B7-58C06440D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902" y="2674931"/>
            <a:ext cx="3383833" cy="2881158"/>
          </a:xfrm>
        </p:spPr>
      </p:pic>
    </p:spTree>
    <p:extLst>
      <p:ext uri="{BB962C8B-B14F-4D97-AF65-F5344CB8AC3E}">
        <p14:creationId xmlns:p14="http://schemas.microsoft.com/office/powerpoint/2010/main" val="150147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84E11-EE11-4D68-9F1C-A6F6DE81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cs typeface="Calibri Light"/>
              </a:rPr>
              <a:t>Constructor Invocation Pattern: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D01B5B-719E-48E6-903A-3A649213C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152" y="2365830"/>
            <a:ext cx="4175944" cy="2663620"/>
          </a:xfrm>
        </p:spPr>
      </p:pic>
    </p:spTree>
    <p:extLst>
      <p:ext uri="{BB962C8B-B14F-4D97-AF65-F5344CB8AC3E}">
        <p14:creationId xmlns:p14="http://schemas.microsoft.com/office/powerpoint/2010/main" val="27025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11717-FD30-4FDB-8B69-BF1A8AEDC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cs typeface="Calibri Light"/>
              </a:rPr>
              <a:t>Method Invocation Pattern:</a:t>
            </a:r>
            <a:endParaRPr lang="en-US" b="1" u="sng" dirty="0">
              <a:solidFill>
                <a:srgbClr val="00B0F0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87A5B9-9EB7-4DFC-966C-A421BD201D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769" y="2531441"/>
            <a:ext cx="3410871" cy="2725685"/>
          </a:xfrm>
        </p:spPr>
      </p:pic>
    </p:spTree>
    <p:extLst>
      <p:ext uri="{BB962C8B-B14F-4D97-AF65-F5344CB8AC3E}">
        <p14:creationId xmlns:p14="http://schemas.microsoft.com/office/powerpoint/2010/main" val="294740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1643-7DA7-4F66-81CB-6E406E38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B0F0"/>
                </a:solidFill>
                <a:cs typeface="Calibri Light"/>
              </a:rPr>
              <a:t>Indirect Invocation Pattern: 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1440B33-FB2C-4C6F-BBCC-A4FB09262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990" y="2452169"/>
            <a:ext cx="3692012" cy="2835069"/>
          </a:xfrm>
        </p:spPr>
      </p:pic>
    </p:spTree>
    <p:extLst>
      <p:ext uri="{BB962C8B-B14F-4D97-AF65-F5344CB8AC3E}">
        <p14:creationId xmlns:p14="http://schemas.microsoft.com/office/powerpoint/2010/main" val="398961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CF1D-BFB7-4707-BFA4-BA8B722F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087" y="2203893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B0F0"/>
                </a:solidFill>
                <a:cs typeface="Calibri Ligh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68365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Retrospect</vt:lpstr>
      <vt:lpstr>Method Invocation Pattern In Javascript</vt:lpstr>
      <vt:lpstr>Types Of Method invocation Pattern in Javascript</vt:lpstr>
      <vt:lpstr>Function Invocation Pattern:</vt:lpstr>
      <vt:lpstr>Constructor Invocation Pattern:</vt:lpstr>
      <vt:lpstr>Method Invocation Pattern:</vt:lpstr>
      <vt:lpstr>Indirect Invocation Pattern: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189</cp:revision>
  <dcterms:created xsi:type="dcterms:W3CDTF">2021-03-17T11:11:49Z</dcterms:created>
  <dcterms:modified xsi:type="dcterms:W3CDTF">2021-03-18T12:20:44Z</dcterms:modified>
</cp:coreProperties>
</file>