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F1223-E01A-BF10-2C38-4EDB22961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BA1A8-D0A6-B753-3547-39641A63A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A920A-9421-13AE-2B64-541B9C48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558F8-FE44-5BAD-4EA3-C733789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33ABE-A871-5B9A-A550-8724C8BC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9689B-B4E2-FF3E-6A48-37CEC933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B4EA6-594B-F3FD-2219-53408E015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C5F55-7B5E-E14E-81EC-56EC128F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B3EEA-CFF0-EBEF-72CD-2FCD7C4B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0F905-5EAD-D9F3-76D0-7031E7C1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6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A024A5-AC89-B3BA-0675-600BDAA97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F2105-90F0-2056-EE47-6EDE801C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CEE0F-3F03-6A20-B466-867995DF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3AF26-5531-C3CE-34B6-4A107A4C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6B9E4-82AB-07A4-F3B3-EDD5D349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3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A83A-D77A-0728-A841-3D94E2E9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022C7-36E4-155B-E4FF-AD4B0099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898C8-AD4B-2D7C-EFF2-8CF46997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B95BC-478A-DD0B-AF6A-0D9E664E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D4E06-E842-2CC3-390C-8159C046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8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5E116-46E0-B42E-04F0-79F4F07C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E46FD-B121-FA32-0611-8A6004F5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379A1-D903-8796-9991-2098EA02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7E705-91FB-F82B-A2CB-6B1A17F5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ADB4A-3893-0AC5-42A5-684A80EC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7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B7224-EB4F-A116-3DC8-F16FBC2D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86885-D8F6-98EF-9D0B-4318E400C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1881D-FC45-A0B0-5804-3B9428B9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5FEB-CC9A-BFD6-AAEB-6D63833E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9A093-B1CE-4438-D45C-7F15B3B6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91AB7-3EEF-FCFB-F065-36A9593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8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3FB0D-CB1C-B8A6-FB23-B53E85FF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A6BAC-1EF6-A618-DE41-6FBE5715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3F901-CF3C-606D-4D25-4CBAC4965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69B7CC-0E08-5174-8280-8EAE56C3B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43CBDA-0C26-FA42-37DD-C82BB5B35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DB23A3-F053-EC76-6456-C35382D0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24DD1-B7B2-E4B9-812D-11552BA1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2FCD4F-4E63-E330-5752-8A32EDC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3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CC6F-F2FD-0736-6061-69B55E7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C45514-6629-6DEB-BC2E-32D08FF3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F0BC6C-E4F3-8E8C-CEC4-8B814EE7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681119-368D-0DCD-F250-4834232D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2FB375-84F0-958C-5751-F4320F4F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FFD7E-7317-9D60-0D89-2642397B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64358-ACE4-99CB-99D5-F9BF6183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782A-508D-01A1-01CC-BB55303C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95A84-3841-5510-43AD-D9001469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D07B3-D5BC-0A4F-B557-1102FA071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A7C5A-C638-3550-EA78-66FED659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DCF4B-F47F-B9E4-AD6B-4004815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79490-399C-43A7-1187-FAFF3A61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7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632ED-3277-947E-731F-A4D69A59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543099-63B6-3370-255B-80B6D0C74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67B7E-F337-0A86-6E14-697BFDD9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0A946-8009-C3A9-3797-59909D3C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A8FA0-BE75-E59E-D606-6077C7A0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CD91AA-6265-0995-D758-207EC68C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03B0B7-4FB9-1518-ACF0-457EB6B7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F055A-F5D7-2BD5-FE2C-AECB09AB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939D-E0A3-FBC7-D333-84A91DE19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0A8A-D07C-400D-B901-3AEEF347B145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919BF-60CF-323F-8B42-05BE5C0E9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30DAB-46F8-7B70-C6FE-CAB450281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D947-5412-4D24-8E97-6CEBE152E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2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7A82ED5-0DAF-99B5-62E7-7800C8FF5A1B}"/>
              </a:ext>
            </a:extLst>
          </p:cNvPr>
          <p:cNvSpPr/>
          <p:nvPr/>
        </p:nvSpPr>
        <p:spPr>
          <a:xfrm>
            <a:off x="7477125" y="1600200"/>
            <a:ext cx="3076575" cy="438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09A286-CF99-B24C-5D50-4F4D344C94E6}"/>
              </a:ext>
            </a:extLst>
          </p:cNvPr>
          <p:cNvSpPr/>
          <p:nvPr/>
        </p:nvSpPr>
        <p:spPr>
          <a:xfrm>
            <a:off x="1101327" y="1586981"/>
            <a:ext cx="5972175" cy="438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6C7026-98EE-363F-AB84-2992574D4C97}"/>
              </a:ext>
            </a:extLst>
          </p:cNvPr>
          <p:cNvSpPr/>
          <p:nvPr/>
        </p:nvSpPr>
        <p:spPr>
          <a:xfrm>
            <a:off x="1101327" y="4258229"/>
            <a:ext cx="9452373" cy="4441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Pre-trained Language Model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5213F9-CD20-7F3A-0A9A-77FAA3642A06}"/>
              </a:ext>
            </a:extLst>
          </p:cNvPr>
          <p:cNvSpPr/>
          <p:nvPr/>
        </p:nvSpPr>
        <p:spPr>
          <a:xfrm>
            <a:off x="1254032" y="3028610"/>
            <a:ext cx="2490788" cy="420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Classification Layer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EE9A64-9309-DA06-E321-26EC99BBDB72}"/>
              </a:ext>
            </a:extLst>
          </p:cNvPr>
          <p:cNvSpPr txBox="1"/>
          <p:nvPr/>
        </p:nvSpPr>
        <p:spPr>
          <a:xfrm>
            <a:off x="1819275" y="5077509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Input</a:t>
            </a:r>
            <a:r>
              <a:rPr lang="en-US" altLang="zh-CN" dirty="0"/>
              <a:t> = 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{[CLS],X1 , X2 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[MASK] 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, X4 , X5 ,[SEP]}</a:t>
            </a:r>
            <a:endParaRPr lang="zh-CN" altLang="en-US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FCE5F0-7CCC-EB1F-5816-6966073FD9F4}"/>
              </a:ext>
            </a:extLst>
          </p:cNvPr>
          <p:cNvCxnSpPr>
            <a:cxnSpLocks/>
          </p:cNvCxnSpPr>
          <p:nvPr/>
        </p:nvCxnSpPr>
        <p:spPr>
          <a:xfrm flipV="1">
            <a:off x="4695825" y="4702407"/>
            <a:ext cx="9525" cy="3944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47801A-8F22-6B60-6391-5B4582D11D2E}"/>
              </a:ext>
            </a:extLst>
          </p:cNvPr>
          <p:cNvCxnSpPr>
            <a:cxnSpLocks/>
          </p:cNvCxnSpPr>
          <p:nvPr/>
        </p:nvCxnSpPr>
        <p:spPr>
          <a:xfrm flipV="1">
            <a:off x="4695825" y="3705225"/>
            <a:ext cx="9525" cy="57004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CC00867-681A-58B9-6B23-6022E0DE4898}"/>
              </a:ext>
            </a:extLst>
          </p:cNvPr>
          <p:cNvSpPr txBox="1"/>
          <p:nvPr/>
        </p:nvSpPr>
        <p:spPr>
          <a:xfrm>
            <a:off x="7581900" y="507750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Input</a:t>
            </a:r>
            <a:r>
              <a:rPr lang="en-US" altLang="zh-CN" dirty="0"/>
              <a:t>’ = 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[CLS]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X3 , [SEP]}</a:t>
            </a:r>
            <a:endParaRPr lang="zh-CN" altLang="en-US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054A2F-8BB2-5B67-52C1-A677FB9C27A3}"/>
              </a:ext>
            </a:extLst>
          </p:cNvPr>
          <p:cNvCxnSpPr>
            <a:cxnSpLocks/>
          </p:cNvCxnSpPr>
          <p:nvPr/>
        </p:nvCxnSpPr>
        <p:spPr>
          <a:xfrm flipV="1">
            <a:off x="8820150" y="4702407"/>
            <a:ext cx="0" cy="3751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3842E8E-67FF-F876-30DD-EF69FD4B6130}"/>
              </a:ext>
            </a:extLst>
          </p:cNvPr>
          <p:cNvCxnSpPr>
            <a:cxnSpLocks/>
          </p:cNvCxnSpPr>
          <p:nvPr/>
        </p:nvCxnSpPr>
        <p:spPr>
          <a:xfrm flipV="1">
            <a:off x="8839200" y="3705225"/>
            <a:ext cx="0" cy="5700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851928-2E68-63B8-DABD-83FCE6F869FF}"/>
              </a:ext>
            </a:extLst>
          </p:cNvPr>
          <p:cNvCxnSpPr/>
          <p:nvPr/>
        </p:nvCxnSpPr>
        <p:spPr>
          <a:xfrm>
            <a:off x="4810125" y="3876675"/>
            <a:ext cx="4010025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8BE129F-6347-E881-63CE-C3638A1C98F1}"/>
              </a:ext>
            </a:extLst>
          </p:cNvPr>
          <p:cNvSpPr txBox="1"/>
          <p:nvPr/>
        </p:nvSpPr>
        <p:spPr>
          <a:xfrm>
            <a:off x="6228592" y="3593065"/>
            <a:ext cx="2038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Contrastive Loss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33C448-6E13-3D63-62B6-2E53D52D7D76}"/>
              </a:ext>
            </a:extLst>
          </p:cNvPr>
          <p:cNvSpPr txBox="1"/>
          <p:nvPr/>
        </p:nvSpPr>
        <p:spPr>
          <a:xfrm>
            <a:off x="4560092" y="3408399"/>
            <a:ext cx="3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6397B4-1943-27B0-2E91-2ACFF08302F9}"/>
              </a:ext>
            </a:extLst>
          </p:cNvPr>
          <p:cNvSpPr txBox="1"/>
          <p:nvPr/>
        </p:nvSpPr>
        <p:spPr>
          <a:xfrm>
            <a:off x="8710613" y="3410539"/>
            <a:ext cx="3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h’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64C1976-C29C-3B4B-5198-ABB1D2442E0C}"/>
              </a:ext>
            </a:extLst>
          </p:cNvPr>
          <p:cNvSpPr/>
          <p:nvPr/>
        </p:nvSpPr>
        <p:spPr>
          <a:xfrm>
            <a:off x="5514110" y="3027551"/>
            <a:ext cx="1283764" cy="3705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Decoder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FD9DCB9-CF59-49D6-8C90-211DF602AE37}"/>
              </a:ext>
            </a:extLst>
          </p:cNvPr>
          <p:cNvCxnSpPr>
            <a:cxnSpLocks/>
            <a:stCxn id="25" idx="1"/>
            <a:endCxn id="5" idx="2"/>
          </p:cNvCxnSpPr>
          <p:nvPr/>
        </p:nvCxnSpPr>
        <p:spPr>
          <a:xfrm rot="10800000">
            <a:off x="2499426" y="3449303"/>
            <a:ext cx="2060666" cy="14376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DC29C1C-3A96-16F1-F175-426D63F63F44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 flipV="1">
            <a:off x="4917279" y="3398144"/>
            <a:ext cx="1238713" cy="194921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D72659E-2A58-549F-5C1A-17A3F8C3EE7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499426" y="2658017"/>
            <a:ext cx="0" cy="370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2940CF1-4D2B-4846-8712-CB626731F085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154935" y="2630021"/>
            <a:ext cx="1057" cy="39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63A2B46-1B3D-8A75-2B4E-FEFC0D16E873}"/>
              </a:ext>
            </a:extLst>
          </p:cNvPr>
          <p:cNvSpPr/>
          <p:nvPr/>
        </p:nvSpPr>
        <p:spPr>
          <a:xfrm>
            <a:off x="8067675" y="1927206"/>
            <a:ext cx="863889" cy="676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WWM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Label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397AB5-CC25-2A4F-0145-F825B76A1D90}"/>
              </a:ext>
            </a:extLst>
          </p:cNvPr>
          <p:cNvSpPr/>
          <p:nvPr/>
        </p:nvSpPr>
        <p:spPr>
          <a:xfrm>
            <a:off x="5580064" y="1927206"/>
            <a:ext cx="1031872" cy="676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Predict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Token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1E7A02-78EC-DD4B-964E-82FC64D469B6}"/>
              </a:ext>
            </a:extLst>
          </p:cNvPr>
          <p:cNvSpPr/>
          <p:nvPr/>
        </p:nvSpPr>
        <p:spPr>
          <a:xfrm>
            <a:off x="2090282" y="1953750"/>
            <a:ext cx="757404" cy="6762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Predict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Class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6C4877B-3BA9-1D94-AD7F-FBD5C2D03BDE}"/>
              </a:ext>
            </a:extLst>
          </p:cNvPr>
          <p:cNvSpPr/>
          <p:nvPr/>
        </p:nvSpPr>
        <p:spPr>
          <a:xfrm>
            <a:off x="4087414" y="1927206"/>
            <a:ext cx="1198720" cy="661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Label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69B5F75-EE05-A163-328B-C349A58A0E96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>
            <a:off x="6611936" y="2265342"/>
            <a:ext cx="1455739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A0E31999-AD3B-B698-100B-591329800696}"/>
              </a:ext>
            </a:extLst>
          </p:cNvPr>
          <p:cNvSpPr txBox="1"/>
          <p:nvPr/>
        </p:nvSpPr>
        <p:spPr>
          <a:xfrm>
            <a:off x="6785842" y="1981025"/>
            <a:ext cx="118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WWM Loss</a:t>
            </a:r>
            <a:endParaRPr lang="zh-CN" altLang="en-US" sz="1400" b="1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98E4E56-ECA6-38FE-BBCC-C4A2AB537994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2847686" y="2258094"/>
            <a:ext cx="1239728" cy="7247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849E420-79AC-D861-585D-C9EC7B2AB133}"/>
              </a:ext>
            </a:extLst>
          </p:cNvPr>
          <p:cNvSpPr txBox="1"/>
          <p:nvPr/>
        </p:nvSpPr>
        <p:spPr>
          <a:xfrm>
            <a:off x="2700337" y="1649322"/>
            <a:ext cx="2038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Classification Loss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0967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思瑞 颜</dc:creator>
  <cp:lastModifiedBy>思瑞 颜</cp:lastModifiedBy>
  <cp:revision>9</cp:revision>
  <dcterms:created xsi:type="dcterms:W3CDTF">2024-06-01T12:36:31Z</dcterms:created>
  <dcterms:modified xsi:type="dcterms:W3CDTF">2024-06-01T13:16:24Z</dcterms:modified>
</cp:coreProperties>
</file>