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9" r:id="rId5"/>
    <p:sldId id="271" r:id="rId6"/>
    <p:sldId id="266" r:id="rId7"/>
    <p:sldId id="267" r:id="rId8"/>
    <p:sldId id="268" r:id="rId9"/>
    <p:sldId id="270" r:id="rId10"/>
    <p:sldId id="272" r:id="rId11"/>
    <p:sldId id="273" r:id="rId12"/>
  </p:sldIdLst>
  <p:sldSz cx="10799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CA926D-68EA-4D00-BACE-3F9FC3268E60}">
          <p14:sldIdLst>
            <p14:sldId id="256"/>
            <p14:sldId id="261"/>
            <p14:sldId id="262"/>
            <p14:sldId id="269"/>
            <p14:sldId id="271"/>
            <p14:sldId id="266"/>
            <p14:sldId id="267"/>
            <p14:sldId id="268"/>
            <p14:sldId id="270"/>
            <p14:sldId id="272"/>
          </p14:sldIdLst>
        </p14:section>
        <p14:section name="final_logo" id="{1D2220BB-2106-42AE-B7F9-094840DB98B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D4D4"/>
    <a:srgbClr val="3B3838"/>
    <a:srgbClr val="A1EAFB"/>
    <a:srgbClr val="0099FF"/>
    <a:srgbClr val="E8E8E8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9971" y="706933"/>
            <a:ext cx="809982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2268784"/>
            <a:ext cx="809982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333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44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0" y="229978"/>
            <a:ext cx="2328699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229978"/>
            <a:ext cx="68511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659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138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076898"/>
            <a:ext cx="9314796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2890725"/>
            <a:ext cx="9314796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349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149890"/>
            <a:ext cx="4589899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12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229978"/>
            <a:ext cx="9314796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1" y="1058899"/>
            <a:ext cx="45688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1" y="1577849"/>
            <a:ext cx="45688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0" y="1058899"/>
            <a:ext cx="4591306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0" y="1577849"/>
            <a:ext cx="4591306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9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22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0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621941"/>
            <a:ext cx="546738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898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1" y="287972"/>
            <a:ext cx="3483204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621941"/>
            <a:ext cx="546738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1" y="1295877"/>
            <a:ext cx="3483204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56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229978"/>
            <a:ext cx="9314796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149890"/>
            <a:ext cx="9314796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2B1C-D50E-412E-918C-36732D4DA948}" type="datetimeFigureOut">
              <a:rPr lang="en-GB" smtClean="0"/>
              <a:t>20/05/2020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4003618"/>
            <a:ext cx="364492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4003618"/>
            <a:ext cx="2429947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768B0-66C4-4EEA-AB86-A25A9FF953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88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4BD6F2F1-296A-4093-BBE7-E62B48D62BB4}"/>
              </a:ext>
            </a:extLst>
          </p:cNvPr>
          <p:cNvGrpSpPr/>
          <p:nvPr/>
        </p:nvGrpSpPr>
        <p:grpSpPr>
          <a:xfrm>
            <a:off x="16270" y="-423642"/>
            <a:ext cx="3607200" cy="3603600"/>
            <a:chOff x="2142410" y="3133797"/>
            <a:chExt cx="2166007" cy="2163241"/>
          </a:xfrm>
        </p:grpSpPr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AF110C0-3127-449B-8719-29A576D11984}"/>
                </a:ext>
              </a:extLst>
            </p:cNvPr>
            <p:cNvSpPr/>
            <p:nvPr/>
          </p:nvSpPr>
          <p:spPr>
            <a:xfrm rot="20576767">
              <a:off x="2357949" y="4224811"/>
              <a:ext cx="548924" cy="853601"/>
            </a:xfrm>
            <a:custGeom>
              <a:avLst/>
              <a:gdLst>
                <a:gd name="connsiteX0" fmla="*/ 350804 w 548924"/>
                <a:gd name="connsiteY0" fmla="*/ 20481 h 853601"/>
                <a:gd name="connsiteX1" fmla="*/ 284764 w 548924"/>
                <a:gd name="connsiteY1" fmla="*/ 71281 h 853601"/>
                <a:gd name="connsiteX2" fmla="*/ 264444 w 548924"/>
                <a:gd name="connsiteY2" fmla="*/ 76361 h 853601"/>
                <a:gd name="connsiteX3" fmla="*/ 198404 w 548924"/>
                <a:gd name="connsiteY3" fmla="*/ 117001 h 853601"/>
                <a:gd name="connsiteX4" fmla="*/ 147604 w 548924"/>
                <a:gd name="connsiteY4" fmla="*/ 147481 h 853601"/>
                <a:gd name="connsiteX5" fmla="*/ 112044 w 548924"/>
                <a:gd name="connsiteY5" fmla="*/ 193201 h 853601"/>
                <a:gd name="connsiteX6" fmla="*/ 91724 w 548924"/>
                <a:gd name="connsiteY6" fmla="*/ 223681 h 853601"/>
                <a:gd name="connsiteX7" fmla="*/ 76484 w 548924"/>
                <a:gd name="connsiteY7" fmla="*/ 238921 h 853601"/>
                <a:gd name="connsiteX8" fmla="*/ 40924 w 548924"/>
                <a:gd name="connsiteY8" fmla="*/ 299881 h 853601"/>
                <a:gd name="connsiteX9" fmla="*/ 15524 w 548924"/>
                <a:gd name="connsiteY9" fmla="*/ 350681 h 853601"/>
                <a:gd name="connsiteX10" fmla="*/ 5364 w 548924"/>
                <a:gd name="connsiteY10" fmla="*/ 386241 h 853601"/>
                <a:gd name="connsiteX11" fmla="*/ 284 w 548924"/>
                <a:gd name="connsiteY11" fmla="*/ 406561 h 853601"/>
                <a:gd name="connsiteX12" fmla="*/ 10444 w 548924"/>
                <a:gd name="connsiteY12" fmla="*/ 538641 h 853601"/>
                <a:gd name="connsiteX13" fmla="*/ 56164 w 548924"/>
                <a:gd name="connsiteY13" fmla="*/ 594521 h 853601"/>
                <a:gd name="connsiteX14" fmla="*/ 71404 w 548924"/>
                <a:gd name="connsiteY14" fmla="*/ 619921 h 853601"/>
                <a:gd name="connsiteX15" fmla="*/ 127284 w 548924"/>
                <a:gd name="connsiteY15" fmla="*/ 670721 h 853601"/>
                <a:gd name="connsiteX16" fmla="*/ 157764 w 548924"/>
                <a:gd name="connsiteY16" fmla="*/ 716441 h 853601"/>
                <a:gd name="connsiteX17" fmla="*/ 193324 w 548924"/>
                <a:gd name="connsiteY17" fmla="*/ 767241 h 853601"/>
                <a:gd name="connsiteX18" fmla="*/ 213644 w 548924"/>
                <a:gd name="connsiteY18" fmla="*/ 777401 h 853601"/>
                <a:gd name="connsiteX19" fmla="*/ 254284 w 548924"/>
                <a:gd name="connsiteY19" fmla="*/ 807881 h 853601"/>
                <a:gd name="connsiteX20" fmla="*/ 340644 w 548924"/>
                <a:gd name="connsiteY20" fmla="*/ 848521 h 853601"/>
                <a:gd name="connsiteX21" fmla="*/ 360964 w 548924"/>
                <a:gd name="connsiteY21" fmla="*/ 853601 h 853601"/>
                <a:gd name="connsiteX22" fmla="*/ 432084 w 548924"/>
                <a:gd name="connsiteY22" fmla="*/ 838361 h 853601"/>
                <a:gd name="connsiteX23" fmla="*/ 452404 w 548924"/>
                <a:gd name="connsiteY23" fmla="*/ 823121 h 853601"/>
                <a:gd name="connsiteX24" fmla="*/ 498124 w 548924"/>
                <a:gd name="connsiteY24" fmla="*/ 802801 h 853601"/>
                <a:gd name="connsiteX25" fmla="*/ 518444 w 548924"/>
                <a:gd name="connsiteY25" fmla="*/ 777401 h 853601"/>
                <a:gd name="connsiteX26" fmla="*/ 548924 w 548924"/>
                <a:gd name="connsiteY26" fmla="*/ 741841 h 853601"/>
                <a:gd name="connsiteX27" fmla="*/ 538764 w 548924"/>
                <a:gd name="connsiteY27" fmla="*/ 670721 h 853601"/>
                <a:gd name="connsiteX28" fmla="*/ 528604 w 548924"/>
                <a:gd name="connsiteY28" fmla="*/ 645321 h 853601"/>
                <a:gd name="connsiteX29" fmla="*/ 518444 w 548924"/>
                <a:gd name="connsiteY29" fmla="*/ 396401 h 853601"/>
                <a:gd name="connsiteX30" fmla="*/ 513364 w 548924"/>
                <a:gd name="connsiteY30" fmla="*/ 381161 h 853601"/>
                <a:gd name="connsiteX31" fmla="*/ 508284 w 548924"/>
                <a:gd name="connsiteY31" fmla="*/ 360841 h 853601"/>
                <a:gd name="connsiteX32" fmla="*/ 503204 w 548924"/>
                <a:gd name="connsiteY32" fmla="*/ 315121 h 853601"/>
                <a:gd name="connsiteX33" fmla="*/ 482884 w 548924"/>
                <a:gd name="connsiteY33" fmla="*/ 213521 h 853601"/>
                <a:gd name="connsiteX34" fmla="*/ 477804 w 548924"/>
                <a:gd name="connsiteY34" fmla="*/ 157641 h 853601"/>
                <a:gd name="connsiteX35" fmla="*/ 467644 w 548924"/>
                <a:gd name="connsiteY35" fmla="*/ 132241 h 853601"/>
                <a:gd name="connsiteX36" fmla="*/ 462564 w 548924"/>
                <a:gd name="connsiteY36" fmla="*/ 111921 h 853601"/>
                <a:gd name="connsiteX37" fmla="*/ 457484 w 548924"/>
                <a:gd name="connsiteY37" fmla="*/ 86521 h 853601"/>
                <a:gd name="connsiteX38" fmla="*/ 452404 w 548924"/>
                <a:gd name="connsiteY38" fmla="*/ 45881 h 853601"/>
                <a:gd name="connsiteX39" fmla="*/ 437164 w 548924"/>
                <a:gd name="connsiteY39" fmla="*/ 30641 h 853601"/>
                <a:gd name="connsiteX40" fmla="*/ 421924 w 548924"/>
                <a:gd name="connsiteY40" fmla="*/ 20481 h 853601"/>
                <a:gd name="connsiteX41" fmla="*/ 366044 w 548924"/>
                <a:gd name="connsiteY41" fmla="*/ 10321 h 853601"/>
                <a:gd name="connsiteX42" fmla="*/ 350804 w 548924"/>
                <a:gd name="connsiteY42" fmla="*/ 20481 h 85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48924" h="853601">
                  <a:moveTo>
                    <a:pt x="350804" y="20481"/>
                  </a:moveTo>
                  <a:cubicBezTo>
                    <a:pt x="337257" y="30641"/>
                    <a:pt x="308081" y="56193"/>
                    <a:pt x="284764" y="71281"/>
                  </a:cubicBezTo>
                  <a:cubicBezTo>
                    <a:pt x="278902" y="75074"/>
                    <a:pt x="270689" y="73239"/>
                    <a:pt x="264444" y="76361"/>
                  </a:cubicBezTo>
                  <a:cubicBezTo>
                    <a:pt x="241325" y="87920"/>
                    <a:pt x="221523" y="105442"/>
                    <a:pt x="198404" y="117001"/>
                  </a:cubicBezTo>
                  <a:cubicBezTo>
                    <a:pt x="185134" y="123636"/>
                    <a:pt x="155406" y="137450"/>
                    <a:pt x="147604" y="147481"/>
                  </a:cubicBezTo>
                  <a:cubicBezTo>
                    <a:pt x="135751" y="162721"/>
                    <a:pt x="122754" y="177137"/>
                    <a:pt x="112044" y="193201"/>
                  </a:cubicBezTo>
                  <a:cubicBezTo>
                    <a:pt x="105271" y="203361"/>
                    <a:pt x="99221" y="214042"/>
                    <a:pt x="91724" y="223681"/>
                  </a:cubicBezTo>
                  <a:cubicBezTo>
                    <a:pt x="87313" y="229352"/>
                    <a:pt x="80469" y="232943"/>
                    <a:pt x="76484" y="238921"/>
                  </a:cubicBezTo>
                  <a:cubicBezTo>
                    <a:pt x="63435" y="258495"/>
                    <a:pt x="49661" y="278039"/>
                    <a:pt x="40924" y="299881"/>
                  </a:cubicBezTo>
                  <a:cubicBezTo>
                    <a:pt x="27097" y="334449"/>
                    <a:pt x="35456" y="317462"/>
                    <a:pt x="15524" y="350681"/>
                  </a:cubicBezTo>
                  <a:cubicBezTo>
                    <a:pt x="12137" y="362534"/>
                    <a:pt x="8608" y="374348"/>
                    <a:pt x="5364" y="386241"/>
                  </a:cubicBezTo>
                  <a:cubicBezTo>
                    <a:pt x="3527" y="392977"/>
                    <a:pt x="284" y="399579"/>
                    <a:pt x="284" y="406561"/>
                  </a:cubicBezTo>
                  <a:cubicBezTo>
                    <a:pt x="284" y="410312"/>
                    <a:pt x="-2670" y="503670"/>
                    <a:pt x="10444" y="538641"/>
                  </a:cubicBezTo>
                  <a:cubicBezTo>
                    <a:pt x="28652" y="587195"/>
                    <a:pt x="14029" y="524296"/>
                    <a:pt x="56164" y="594521"/>
                  </a:cubicBezTo>
                  <a:cubicBezTo>
                    <a:pt x="61244" y="602988"/>
                    <a:pt x="65026" y="612384"/>
                    <a:pt x="71404" y="619921"/>
                  </a:cubicBezTo>
                  <a:cubicBezTo>
                    <a:pt x="100494" y="654300"/>
                    <a:pt x="101160" y="653305"/>
                    <a:pt x="127284" y="670721"/>
                  </a:cubicBezTo>
                  <a:cubicBezTo>
                    <a:pt x="147761" y="711674"/>
                    <a:pt x="124885" y="669471"/>
                    <a:pt x="157764" y="716441"/>
                  </a:cubicBezTo>
                  <a:cubicBezTo>
                    <a:pt x="171197" y="735630"/>
                    <a:pt x="174947" y="751161"/>
                    <a:pt x="193324" y="767241"/>
                  </a:cubicBezTo>
                  <a:cubicBezTo>
                    <a:pt x="199023" y="772228"/>
                    <a:pt x="206871" y="774014"/>
                    <a:pt x="213644" y="777401"/>
                  </a:cubicBezTo>
                  <a:cubicBezTo>
                    <a:pt x="236731" y="808184"/>
                    <a:pt x="218464" y="791165"/>
                    <a:pt x="254284" y="807881"/>
                  </a:cubicBezTo>
                  <a:cubicBezTo>
                    <a:pt x="287784" y="823514"/>
                    <a:pt x="307324" y="836405"/>
                    <a:pt x="340644" y="848521"/>
                  </a:cubicBezTo>
                  <a:cubicBezTo>
                    <a:pt x="347205" y="850907"/>
                    <a:pt x="354191" y="851908"/>
                    <a:pt x="360964" y="853601"/>
                  </a:cubicBezTo>
                  <a:cubicBezTo>
                    <a:pt x="383962" y="850316"/>
                    <a:pt x="410509" y="848168"/>
                    <a:pt x="432084" y="838361"/>
                  </a:cubicBezTo>
                  <a:cubicBezTo>
                    <a:pt x="439792" y="834857"/>
                    <a:pt x="445224" y="827608"/>
                    <a:pt x="452404" y="823121"/>
                  </a:cubicBezTo>
                  <a:cubicBezTo>
                    <a:pt x="465060" y="815211"/>
                    <a:pt x="484743" y="808154"/>
                    <a:pt x="498124" y="802801"/>
                  </a:cubicBezTo>
                  <a:cubicBezTo>
                    <a:pt x="504897" y="794334"/>
                    <a:pt x="511241" y="785505"/>
                    <a:pt x="518444" y="777401"/>
                  </a:cubicBezTo>
                  <a:cubicBezTo>
                    <a:pt x="551294" y="740445"/>
                    <a:pt x="528216" y="772903"/>
                    <a:pt x="548924" y="741841"/>
                  </a:cubicBezTo>
                  <a:cubicBezTo>
                    <a:pt x="547115" y="725557"/>
                    <a:pt x="544473" y="689750"/>
                    <a:pt x="538764" y="670721"/>
                  </a:cubicBezTo>
                  <a:cubicBezTo>
                    <a:pt x="536144" y="661987"/>
                    <a:pt x="531991" y="653788"/>
                    <a:pt x="528604" y="645321"/>
                  </a:cubicBezTo>
                  <a:cubicBezTo>
                    <a:pt x="512327" y="531384"/>
                    <a:pt x="530559" y="668978"/>
                    <a:pt x="518444" y="396401"/>
                  </a:cubicBezTo>
                  <a:cubicBezTo>
                    <a:pt x="518206" y="391051"/>
                    <a:pt x="514835" y="386310"/>
                    <a:pt x="513364" y="381161"/>
                  </a:cubicBezTo>
                  <a:cubicBezTo>
                    <a:pt x="511446" y="374448"/>
                    <a:pt x="509977" y="367614"/>
                    <a:pt x="508284" y="360841"/>
                  </a:cubicBezTo>
                  <a:cubicBezTo>
                    <a:pt x="506591" y="345601"/>
                    <a:pt x="505869" y="330221"/>
                    <a:pt x="503204" y="315121"/>
                  </a:cubicBezTo>
                  <a:cubicBezTo>
                    <a:pt x="491227" y="247249"/>
                    <a:pt x="490650" y="298946"/>
                    <a:pt x="482884" y="213521"/>
                  </a:cubicBezTo>
                  <a:cubicBezTo>
                    <a:pt x="481191" y="194894"/>
                    <a:pt x="481251" y="176024"/>
                    <a:pt x="477804" y="157641"/>
                  </a:cubicBezTo>
                  <a:cubicBezTo>
                    <a:pt x="476123" y="148678"/>
                    <a:pt x="470528" y="140892"/>
                    <a:pt x="467644" y="132241"/>
                  </a:cubicBezTo>
                  <a:cubicBezTo>
                    <a:pt x="465436" y="125617"/>
                    <a:pt x="464079" y="118737"/>
                    <a:pt x="462564" y="111921"/>
                  </a:cubicBezTo>
                  <a:cubicBezTo>
                    <a:pt x="460691" y="103492"/>
                    <a:pt x="458797" y="95055"/>
                    <a:pt x="457484" y="86521"/>
                  </a:cubicBezTo>
                  <a:cubicBezTo>
                    <a:pt x="455408" y="73028"/>
                    <a:pt x="457070" y="58711"/>
                    <a:pt x="452404" y="45881"/>
                  </a:cubicBezTo>
                  <a:cubicBezTo>
                    <a:pt x="449949" y="39129"/>
                    <a:pt x="442683" y="35240"/>
                    <a:pt x="437164" y="30641"/>
                  </a:cubicBezTo>
                  <a:cubicBezTo>
                    <a:pt x="432474" y="26732"/>
                    <a:pt x="427536" y="22886"/>
                    <a:pt x="421924" y="20481"/>
                  </a:cubicBezTo>
                  <a:cubicBezTo>
                    <a:pt x="409948" y="15348"/>
                    <a:pt x="374284" y="11498"/>
                    <a:pt x="366044" y="10321"/>
                  </a:cubicBezTo>
                  <a:cubicBezTo>
                    <a:pt x="372042" y="-13672"/>
                    <a:pt x="364351" y="10321"/>
                    <a:pt x="350804" y="2048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12AF9E4-80BF-4C79-9A1F-1C6B225A15C5}"/>
                </a:ext>
              </a:extLst>
            </p:cNvPr>
            <p:cNvSpPr/>
            <p:nvPr/>
          </p:nvSpPr>
          <p:spPr>
            <a:xfrm rot="16600454">
              <a:off x="2752474" y="3265025"/>
              <a:ext cx="813670" cy="965200"/>
            </a:xfrm>
            <a:custGeom>
              <a:avLst/>
              <a:gdLst>
                <a:gd name="connsiteX0" fmla="*/ 542737 w 813670"/>
                <a:gd name="connsiteY0" fmla="*/ 59267 h 965200"/>
                <a:gd name="connsiteX1" fmla="*/ 491937 w 813670"/>
                <a:gd name="connsiteY1" fmla="*/ 25400 h 965200"/>
                <a:gd name="connsiteX2" fmla="*/ 458070 w 813670"/>
                <a:gd name="connsiteY2" fmla="*/ 16934 h 965200"/>
                <a:gd name="connsiteX3" fmla="*/ 263337 w 813670"/>
                <a:gd name="connsiteY3" fmla="*/ 0 h 965200"/>
                <a:gd name="connsiteX4" fmla="*/ 170204 w 813670"/>
                <a:gd name="connsiteY4" fmla="*/ 8467 h 965200"/>
                <a:gd name="connsiteX5" fmla="*/ 119404 w 813670"/>
                <a:gd name="connsiteY5" fmla="*/ 50800 h 965200"/>
                <a:gd name="connsiteX6" fmla="*/ 94004 w 813670"/>
                <a:gd name="connsiteY6" fmla="*/ 67734 h 965200"/>
                <a:gd name="connsiteX7" fmla="*/ 77070 w 813670"/>
                <a:gd name="connsiteY7" fmla="*/ 93134 h 965200"/>
                <a:gd name="connsiteX8" fmla="*/ 60137 w 813670"/>
                <a:gd name="connsiteY8" fmla="*/ 127000 h 965200"/>
                <a:gd name="connsiteX9" fmla="*/ 43204 w 813670"/>
                <a:gd name="connsiteY9" fmla="*/ 143934 h 965200"/>
                <a:gd name="connsiteX10" fmla="*/ 26270 w 813670"/>
                <a:gd name="connsiteY10" fmla="*/ 177800 h 965200"/>
                <a:gd name="connsiteX11" fmla="*/ 17804 w 813670"/>
                <a:gd name="connsiteY11" fmla="*/ 211667 h 965200"/>
                <a:gd name="connsiteX12" fmla="*/ 870 w 813670"/>
                <a:gd name="connsiteY12" fmla="*/ 228600 h 965200"/>
                <a:gd name="connsiteX13" fmla="*/ 9337 w 813670"/>
                <a:gd name="connsiteY13" fmla="*/ 347134 h 965200"/>
                <a:gd name="connsiteX14" fmla="*/ 34737 w 813670"/>
                <a:gd name="connsiteY14" fmla="*/ 389467 h 965200"/>
                <a:gd name="connsiteX15" fmla="*/ 85537 w 813670"/>
                <a:gd name="connsiteY15" fmla="*/ 448734 h 965200"/>
                <a:gd name="connsiteX16" fmla="*/ 119404 w 813670"/>
                <a:gd name="connsiteY16" fmla="*/ 491067 h 965200"/>
                <a:gd name="connsiteX17" fmla="*/ 153270 w 813670"/>
                <a:gd name="connsiteY17" fmla="*/ 508000 h 965200"/>
                <a:gd name="connsiteX18" fmla="*/ 195604 w 813670"/>
                <a:gd name="connsiteY18" fmla="*/ 550334 h 965200"/>
                <a:gd name="connsiteX19" fmla="*/ 221004 w 813670"/>
                <a:gd name="connsiteY19" fmla="*/ 567267 h 965200"/>
                <a:gd name="connsiteX20" fmla="*/ 263337 w 813670"/>
                <a:gd name="connsiteY20" fmla="*/ 618067 h 965200"/>
                <a:gd name="connsiteX21" fmla="*/ 271804 w 813670"/>
                <a:gd name="connsiteY21" fmla="*/ 651934 h 965200"/>
                <a:gd name="connsiteX22" fmla="*/ 297204 w 813670"/>
                <a:gd name="connsiteY22" fmla="*/ 711200 h 965200"/>
                <a:gd name="connsiteX23" fmla="*/ 322604 w 813670"/>
                <a:gd name="connsiteY23" fmla="*/ 745067 h 965200"/>
                <a:gd name="connsiteX24" fmla="*/ 381870 w 813670"/>
                <a:gd name="connsiteY24" fmla="*/ 821267 h 965200"/>
                <a:gd name="connsiteX25" fmla="*/ 407270 w 813670"/>
                <a:gd name="connsiteY25" fmla="*/ 846667 h 965200"/>
                <a:gd name="connsiteX26" fmla="*/ 441137 w 813670"/>
                <a:gd name="connsiteY26" fmla="*/ 897467 h 965200"/>
                <a:gd name="connsiteX27" fmla="*/ 508870 w 813670"/>
                <a:gd name="connsiteY27" fmla="*/ 931334 h 965200"/>
                <a:gd name="connsiteX28" fmla="*/ 542737 w 813670"/>
                <a:gd name="connsiteY28" fmla="*/ 948267 h 965200"/>
                <a:gd name="connsiteX29" fmla="*/ 610470 w 813670"/>
                <a:gd name="connsiteY29" fmla="*/ 965200 h 965200"/>
                <a:gd name="connsiteX30" fmla="*/ 712070 w 813670"/>
                <a:gd name="connsiteY30" fmla="*/ 956734 h 965200"/>
                <a:gd name="connsiteX31" fmla="*/ 737470 w 813670"/>
                <a:gd name="connsiteY31" fmla="*/ 939800 h 965200"/>
                <a:gd name="connsiteX32" fmla="*/ 779804 w 813670"/>
                <a:gd name="connsiteY32" fmla="*/ 889000 h 965200"/>
                <a:gd name="connsiteX33" fmla="*/ 796737 w 813670"/>
                <a:gd name="connsiteY33" fmla="*/ 736600 h 965200"/>
                <a:gd name="connsiteX34" fmla="*/ 805204 w 813670"/>
                <a:gd name="connsiteY34" fmla="*/ 685800 h 965200"/>
                <a:gd name="connsiteX35" fmla="*/ 813670 w 813670"/>
                <a:gd name="connsiteY35" fmla="*/ 618067 h 965200"/>
                <a:gd name="connsiteX36" fmla="*/ 805204 w 813670"/>
                <a:gd name="connsiteY36" fmla="*/ 414867 h 965200"/>
                <a:gd name="connsiteX37" fmla="*/ 788270 w 813670"/>
                <a:gd name="connsiteY37" fmla="*/ 389467 h 965200"/>
                <a:gd name="connsiteX38" fmla="*/ 729004 w 813670"/>
                <a:gd name="connsiteY38" fmla="*/ 287867 h 965200"/>
                <a:gd name="connsiteX39" fmla="*/ 712070 w 813670"/>
                <a:gd name="connsiteY39" fmla="*/ 262467 h 965200"/>
                <a:gd name="connsiteX40" fmla="*/ 686670 w 813670"/>
                <a:gd name="connsiteY40" fmla="*/ 245534 h 965200"/>
                <a:gd name="connsiteX41" fmla="*/ 669737 w 813670"/>
                <a:gd name="connsiteY41" fmla="*/ 228600 h 965200"/>
                <a:gd name="connsiteX42" fmla="*/ 661270 w 813670"/>
                <a:gd name="connsiteY42" fmla="*/ 203200 h 965200"/>
                <a:gd name="connsiteX43" fmla="*/ 627404 w 813670"/>
                <a:gd name="connsiteY43" fmla="*/ 152400 h 965200"/>
                <a:gd name="connsiteX44" fmla="*/ 618937 w 813670"/>
                <a:gd name="connsiteY44" fmla="*/ 127000 h 965200"/>
                <a:gd name="connsiteX45" fmla="*/ 568137 w 813670"/>
                <a:gd name="connsiteY45" fmla="*/ 84667 h 965200"/>
                <a:gd name="connsiteX46" fmla="*/ 551204 w 813670"/>
                <a:gd name="connsiteY46" fmla="*/ 59267 h 965200"/>
                <a:gd name="connsiteX47" fmla="*/ 542737 w 813670"/>
                <a:gd name="connsiteY47" fmla="*/ 59267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813670" h="965200">
                  <a:moveTo>
                    <a:pt x="542737" y="59267"/>
                  </a:moveTo>
                  <a:cubicBezTo>
                    <a:pt x="532859" y="53622"/>
                    <a:pt x="510140" y="34501"/>
                    <a:pt x="491937" y="25400"/>
                  </a:cubicBezTo>
                  <a:cubicBezTo>
                    <a:pt x="481529" y="20196"/>
                    <a:pt x="469429" y="19458"/>
                    <a:pt x="458070" y="16934"/>
                  </a:cubicBezTo>
                  <a:cubicBezTo>
                    <a:pt x="378136" y="-829"/>
                    <a:pt x="386656" y="6851"/>
                    <a:pt x="263337" y="0"/>
                  </a:cubicBezTo>
                  <a:cubicBezTo>
                    <a:pt x="232293" y="2822"/>
                    <a:pt x="200684" y="1935"/>
                    <a:pt x="170204" y="8467"/>
                  </a:cubicBezTo>
                  <a:cubicBezTo>
                    <a:pt x="153225" y="12105"/>
                    <a:pt x="130367" y="41664"/>
                    <a:pt x="119404" y="50800"/>
                  </a:cubicBezTo>
                  <a:cubicBezTo>
                    <a:pt x="111587" y="57314"/>
                    <a:pt x="102471" y="62089"/>
                    <a:pt x="94004" y="67734"/>
                  </a:cubicBezTo>
                  <a:cubicBezTo>
                    <a:pt x="88359" y="76201"/>
                    <a:pt x="82119" y="84299"/>
                    <a:pt x="77070" y="93134"/>
                  </a:cubicBezTo>
                  <a:cubicBezTo>
                    <a:pt x="70808" y="104092"/>
                    <a:pt x="67138" y="116499"/>
                    <a:pt x="60137" y="127000"/>
                  </a:cubicBezTo>
                  <a:cubicBezTo>
                    <a:pt x="55709" y="133642"/>
                    <a:pt x="47632" y="137292"/>
                    <a:pt x="43204" y="143934"/>
                  </a:cubicBezTo>
                  <a:cubicBezTo>
                    <a:pt x="36203" y="154435"/>
                    <a:pt x="31915" y="166511"/>
                    <a:pt x="26270" y="177800"/>
                  </a:cubicBezTo>
                  <a:cubicBezTo>
                    <a:pt x="23448" y="189089"/>
                    <a:pt x="23008" y="201259"/>
                    <a:pt x="17804" y="211667"/>
                  </a:cubicBezTo>
                  <a:cubicBezTo>
                    <a:pt x="14234" y="218807"/>
                    <a:pt x="1368" y="220633"/>
                    <a:pt x="870" y="228600"/>
                  </a:cubicBezTo>
                  <a:cubicBezTo>
                    <a:pt x="-1601" y="268135"/>
                    <a:pt x="1176" y="308372"/>
                    <a:pt x="9337" y="347134"/>
                  </a:cubicBezTo>
                  <a:cubicBezTo>
                    <a:pt x="12727" y="363237"/>
                    <a:pt x="25609" y="375775"/>
                    <a:pt x="34737" y="389467"/>
                  </a:cubicBezTo>
                  <a:cubicBezTo>
                    <a:pt x="77018" y="452888"/>
                    <a:pt x="41931" y="396407"/>
                    <a:pt x="85537" y="448734"/>
                  </a:cubicBezTo>
                  <a:cubicBezTo>
                    <a:pt x="99693" y="465721"/>
                    <a:pt x="100927" y="478749"/>
                    <a:pt x="119404" y="491067"/>
                  </a:cubicBezTo>
                  <a:cubicBezTo>
                    <a:pt x="129905" y="498068"/>
                    <a:pt x="143308" y="500251"/>
                    <a:pt x="153270" y="508000"/>
                  </a:cubicBezTo>
                  <a:cubicBezTo>
                    <a:pt x="169023" y="520252"/>
                    <a:pt x="178999" y="539264"/>
                    <a:pt x="195604" y="550334"/>
                  </a:cubicBezTo>
                  <a:cubicBezTo>
                    <a:pt x="204071" y="555978"/>
                    <a:pt x="213187" y="560753"/>
                    <a:pt x="221004" y="567267"/>
                  </a:cubicBezTo>
                  <a:cubicBezTo>
                    <a:pt x="245451" y="587639"/>
                    <a:pt x="246687" y="593092"/>
                    <a:pt x="263337" y="618067"/>
                  </a:cubicBezTo>
                  <a:cubicBezTo>
                    <a:pt x="266159" y="629356"/>
                    <a:pt x="268607" y="640745"/>
                    <a:pt x="271804" y="651934"/>
                  </a:cubicBezTo>
                  <a:cubicBezTo>
                    <a:pt x="277870" y="673165"/>
                    <a:pt x="285317" y="692181"/>
                    <a:pt x="297204" y="711200"/>
                  </a:cubicBezTo>
                  <a:cubicBezTo>
                    <a:pt x="304683" y="723166"/>
                    <a:pt x="314137" y="733778"/>
                    <a:pt x="322604" y="745067"/>
                  </a:cubicBezTo>
                  <a:cubicBezTo>
                    <a:pt x="338642" y="793186"/>
                    <a:pt x="324759" y="764156"/>
                    <a:pt x="381870" y="821267"/>
                  </a:cubicBezTo>
                  <a:cubicBezTo>
                    <a:pt x="390337" y="829734"/>
                    <a:pt x="400628" y="836704"/>
                    <a:pt x="407270" y="846667"/>
                  </a:cubicBezTo>
                  <a:cubicBezTo>
                    <a:pt x="418559" y="863600"/>
                    <a:pt x="422934" y="888365"/>
                    <a:pt x="441137" y="897467"/>
                  </a:cubicBezTo>
                  <a:lnTo>
                    <a:pt x="508870" y="931334"/>
                  </a:lnTo>
                  <a:cubicBezTo>
                    <a:pt x="520159" y="936978"/>
                    <a:pt x="530492" y="945206"/>
                    <a:pt x="542737" y="948267"/>
                  </a:cubicBezTo>
                  <a:lnTo>
                    <a:pt x="610470" y="965200"/>
                  </a:lnTo>
                  <a:cubicBezTo>
                    <a:pt x="644337" y="962378"/>
                    <a:pt x="678746" y="963399"/>
                    <a:pt x="712070" y="956734"/>
                  </a:cubicBezTo>
                  <a:cubicBezTo>
                    <a:pt x="722048" y="954738"/>
                    <a:pt x="729653" y="946314"/>
                    <a:pt x="737470" y="939800"/>
                  </a:cubicBezTo>
                  <a:cubicBezTo>
                    <a:pt x="761916" y="919428"/>
                    <a:pt x="763153" y="913975"/>
                    <a:pt x="779804" y="889000"/>
                  </a:cubicBezTo>
                  <a:cubicBezTo>
                    <a:pt x="802829" y="819919"/>
                    <a:pt x="782240" y="888816"/>
                    <a:pt x="796737" y="736600"/>
                  </a:cubicBezTo>
                  <a:cubicBezTo>
                    <a:pt x="798365" y="719510"/>
                    <a:pt x="802776" y="702794"/>
                    <a:pt x="805204" y="685800"/>
                  </a:cubicBezTo>
                  <a:cubicBezTo>
                    <a:pt x="808422" y="663275"/>
                    <a:pt x="810848" y="640645"/>
                    <a:pt x="813670" y="618067"/>
                  </a:cubicBezTo>
                  <a:cubicBezTo>
                    <a:pt x="810848" y="550334"/>
                    <a:pt x="812690" y="482244"/>
                    <a:pt x="805204" y="414867"/>
                  </a:cubicBezTo>
                  <a:cubicBezTo>
                    <a:pt x="804080" y="404753"/>
                    <a:pt x="793143" y="398400"/>
                    <a:pt x="788270" y="389467"/>
                  </a:cubicBezTo>
                  <a:cubicBezTo>
                    <a:pt x="721484" y="267027"/>
                    <a:pt x="784425" y="365455"/>
                    <a:pt x="729004" y="287867"/>
                  </a:cubicBezTo>
                  <a:cubicBezTo>
                    <a:pt x="723089" y="279587"/>
                    <a:pt x="719265" y="269662"/>
                    <a:pt x="712070" y="262467"/>
                  </a:cubicBezTo>
                  <a:cubicBezTo>
                    <a:pt x="704875" y="255272"/>
                    <a:pt x="694616" y="251891"/>
                    <a:pt x="686670" y="245534"/>
                  </a:cubicBezTo>
                  <a:cubicBezTo>
                    <a:pt x="680437" y="240547"/>
                    <a:pt x="675381" y="234245"/>
                    <a:pt x="669737" y="228600"/>
                  </a:cubicBezTo>
                  <a:cubicBezTo>
                    <a:pt x="666915" y="220133"/>
                    <a:pt x="665604" y="211002"/>
                    <a:pt x="661270" y="203200"/>
                  </a:cubicBezTo>
                  <a:cubicBezTo>
                    <a:pt x="651387" y="185410"/>
                    <a:pt x="633840" y="171707"/>
                    <a:pt x="627404" y="152400"/>
                  </a:cubicBezTo>
                  <a:cubicBezTo>
                    <a:pt x="624582" y="143933"/>
                    <a:pt x="623888" y="134426"/>
                    <a:pt x="618937" y="127000"/>
                  </a:cubicBezTo>
                  <a:cubicBezTo>
                    <a:pt x="605898" y="107442"/>
                    <a:pt x="586880" y="97162"/>
                    <a:pt x="568137" y="84667"/>
                  </a:cubicBezTo>
                  <a:cubicBezTo>
                    <a:pt x="562493" y="76200"/>
                    <a:pt x="561380" y="59267"/>
                    <a:pt x="551204" y="59267"/>
                  </a:cubicBezTo>
                  <a:cubicBezTo>
                    <a:pt x="542279" y="59267"/>
                    <a:pt x="552615" y="64912"/>
                    <a:pt x="542737" y="59267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8C4F044-257D-42AD-A436-BFD7E83E532F}"/>
                </a:ext>
              </a:extLst>
            </p:cNvPr>
            <p:cNvSpPr/>
            <p:nvPr/>
          </p:nvSpPr>
          <p:spPr>
            <a:xfrm rot="1198008">
              <a:off x="3658857" y="3847693"/>
              <a:ext cx="579120" cy="1076960"/>
            </a:xfrm>
            <a:custGeom>
              <a:avLst/>
              <a:gdLst>
                <a:gd name="connsiteX0" fmla="*/ 345440 w 579120"/>
                <a:gd name="connsiteY0" fmla="*/ 45720 h 1076960"/>
                <a:gd name="connsiteX1" fmla="*/ 314960 w 579120"/>
                <a:gd name="connsiteY1" fmla="*/ 5080 h 1076960"/>
                <a:gd name="connsiteX2" fmla="*/ 299720 w 579120"/>
                <a:gd name="connsiteY2" fmla="*/ 0 h 1076960"/>
                <a:gd name="connsiteX3" fmla="*/ 269240 w 579120"/>
                <a:gd name="connsiteY3" fmla="*/ 5080 h 1076960"/>
                <a:gd name="connsiteX4" fmla="*/ 218440 w 579120"/>
                <a:gd name="connsiteY4" fmla="*/ 40640 h 1076960"/>
                <a:gd name="connsiteX5" fmla="*/ 208280 w 579120"/>
                <a:gd name="connsiteY5" fmla="*/ 55880 h 1076960"/>
                <a:gd name="connsiteX6" fmla="*/ 203200 w 579120"/>
                <a:gd name="connsiteY6" fmla="*/ 96520 h 1076960"/>
                <a:gd name="connsiteX7" fmla="*/ 193040 w 579120"/>
                <a:gd name="connsiteY7" fmla="*/ 121920 h 1076960"/>
                <a:gd name="connsiteX8" fmla="*/ 187960 w 579120"/>
                <a:gd name="connsiteY8" fmla="*/ 147320 h 1076960"/>
                <a:gd name="connsiteX9" fmla="*/ 177800 w 579120"/>
                <a:gd name="connsiteY9" fmla="*/ 172720 h 1076960"/>
                <a:gd name="connsiteX10" fmla="*/ 172720 w 579120"/>
                <a:gd name="connsiteY10" fmla="*/ 198120 h 1076960"/>
                <a:gd name="connsiteX11" fmla="*/ 157480 w 579120"/>
                <a:gd name="connsiteY11" fmla="*/ 223520 h 1076960"/>
                <a:gd name="connsiteX12" fmla="*/ 147320 w 579120"/>
                <a:gd name="connsiteY12" fmla="*/ 254000 h 1076960"/>
                <a:gd name="connsiteX13" fmla="*/ 142240 w 579120"/>
                <a:gd name="connsiteY13" fmla="*/ 289560 h 1076960"/>
                <a:gd name="connsiteX14" fmla="*/ 96520 w 579120"/>
                <a:gd name="connsiteY14" fmla="*/ 391160 h 1076960"/>
                <a:gd name="connsiteX15" fmla="*/ 81280 w 579120"/>
                <a:gd name="connsiteY15" fmla="*/ 416560 h 1076960"/>
                <a:gd name="connsiteX16" fmla="*/ 66040 w 579120"/>
                <a:gd name="connsiteY16" fmla="*/ 447040 h 1076960"/>
                <a:gd name="connsiteX17" fmla="*/ 60960 w 579120"/>
                <a:gd name="connsiteY17" fmla="*/ 462280 h 1076960"/>
                <a:gd name="connsiteX18" fmla="*/ 50800 w 579120"/>
                <a:gd name="connsiteY18" fmla="*/ 477520 h 1076960"/>
                <a:gd name="connsiteX19" fmla="*/ 45720 w 579120"/>
                <a:gd name="connsiteY19" fmla="*/ 497840 h 1076960"/>
                <a:gd name="connsiteX20" fmla="*/ 20320 w 579120"/>
                <a:gd name="connsiteY20" fmla="*/ 538480 h 1076960"/>
                <a:gd name="connsiteX21" fmla="*/ 15240 w 579120"/>
                <a:gd name="connsiteY21" fmla="*/ 563880 h 1076960"/>
                <a:gd name="connsiteX22" fmla="*/ 5080 w 579120"/>
                <a:gd name="connsiteY22" fmla="*/ 594360 h 1076960"/>
                <a:gd name="connsiteX23" fmla="*/ 0 w 579120"/>
                <a:gd name="connsiteY23" fmla="*/ 624840 h 1076960"/>
                <a:gd name="connsiteX24" fmla="*/ 5080 w 579120"/>
                <a:gd name="connsiteY24" fmla="*/ 797560 h 1076960"/>
                <a:gd name="connsiteX25" fmla="*/ 25400 w 579120"/>
                <a:gd name="connsiteY25" fmla="*/ 828040 h 1076960"/>
                <a:gd name="connsiteX26" fmla="*/ 45720 w 579120"/>
                <a:gd name="connsiteY26" fmla="*/ 868680 h 1076960"/>
                <a:gd name="connsiteX27" fmla="*/ 66040 w 579120"/>
                <a:gd name="connsiteY27" fmla="*/ 904240 h 1076960"/>
                <a:gd name="connsiteX28" fmla="*/ 111760 w 579120"/>
                <a:gd name="connsiteY28" fmla="*/ 944880 h 1076960"/>
                <a:gd name="connsiteX29" fmla="*/ 132080 w 579120"/>
                <a:gd name="connsiteY29" fmla="*/ 965200 h 1076960"/>
                <a:gd name="connsiteX30" fmla="*/ 157480 w 579120"/>
                <a:gd name="connsiteY30" fmla="*/ 990600 h 1076960"/>
                <a:gd name="connsiteX31" fmla="*/ 177800 w 579120"/>
                <a:gd name="connsiteY31" fmla="*/ 995680 h 1076960"/>
                <a:gd name="connsiteX32" fmla="*/ 213360 w 579120"/>
                <a:gd name="connsiteY32" fmla="*/ 1021080 h 1076960"/>
                <a:gd name="connsiteX33" fmla="*/ 269240 w 579120"/>
                <a:gd name="connsiteY33" fmla="*/ 1036320 h 1076960"/>
                <a:gd name="connsiteX34" fmla="*/ 304800 w 579120"/>
                <a:gd name="connsiteY34" fmla="*/ 1051560 h 1076960"/>
                <a:gd name="connsiteX35" fmla="*/ 345440 w 579120"/>
                <a:gd name="connsiteY35" fmla="*/ 1056640 h 1076960"/>
                <a:gd name="connsiteX36" fmla="*/ 401320 w 579120"/>
                <a:gd name="connsiteY36" fmla="*/ 1066800 h 1076960"/>
                <a:gd name="connsiteX37" fmla="*/ 416560 w 579120"/>
                <a:gd name="connsiteY37" fmla="*/ 1071880 h 1076960"/>
                <a:gd name="connsiteX38" fmla="*/ 436880 w 579120"/>
                <a:gd name="connsiteY38" fmla="*/ 1076960 h 1076960"/>
                <a:gd name="connsiteX39" fmla="*/ 452120 w 579120"/>
                <a:gd name="connsiteY39" fmla="*/ 1071880 h 1076960"/>
                <a:gd name="connsiteX40" fmla="*/ 457200 w 579120"/>
                <a:gd name="connsiteY40" fmla="*/ 1036320 h 1076960"/>
                <a:gd name="connsiteX41" fmla="*/ 467360 w 579120"/>
                <a:gd name="connsiteY41" fmla="*/ 1016000 h 1076960"/>
                <a:gd name="connsiteX42" fmla="*/ 472440 w 579120"/>
                <a:gd name="connsiteY42" fmla="*/ 1000760 h 1076960"/>
                <a:gd name="connsiteX43" fmla="*/ 502920 w 579120"/>
                <a:gd name="connsiteY43" fmla="*/ 960120 h 1076960"/>
                <a:gd name="connsiteX44" fmla="*/ 538480 w 579120"/>
                <a:gd name="connsiteY44" fmla="*/ 904240 h 1076960"/>
                <a:gd name="connsiteX45" fmla="*/ 553720 w 579120"/>
                <a:gd name="connsiteY45" fmla="*/ 858520 h 1076960"/>
                <a:gd name="connsiteX46" fmla="*/ 558800 w 579120"/>
                <a:gd name="connsiteY46" fmla="*/ 843280 h 1076960"/>
                <a:gd name="connsiteX47" fmla="*/ 563880 w 579120"/>
                <a:gd name="connsiteY47" fmla="*/ 822960 h 1076960"/>
                <a:gd name="connsiteX48" fmla="*/ 574040 w 579120"/>
                <a:gd name="connsiteY48" fmla="*/ 787400 h 1076960"/>
                <a:gd name="connsiteX49" fmla="*/ 579120 w 579120"/>
                <a:gd name="connsiteY49" fmla="*/ 629920 h 1076960"/>
                <a:gd name="connsiteX50" fmla="*/ 574040 w 579120"/>
                <a:gd name="connsiteY50" fmla="*/ 406400 h 1076960"/>
                <a:gd name="connsiteX51" fmla="*/ 568960 w 579120"/>
                <a:gd name="connsiteY51" fmla="*/ 381000 h 1076960"/>
                <a:gd name="connsiteX52" fmla="*/ 558800 w 579120"/>
                <a:gd name="connsiteY52" fmla="*/ 345440 h 1076960"/>
                <a:gd name="connsiteX53" fmla="*/ 548640 w 579120"/>
                <a:gd name="connsiteY53" fmla="*/ 304800 h 1076960"/>
                <a:gd name="connsiteX54" fmla="*/ 528320 w 579120"/>
                <a:gd name="connsiteY54" fmla="*/ 264160 h 1076960"/>
                <a:gd name="connsiteX55" fmla="*/ 497840 w 579120"/>
                <a:gd name="connsiteY55" fmla="*/ 182880 h 1076960"/>
                <a:gd name="connsiteX56" fmla="*/ 487680 w 579120"/>
                <a:gd name="connsiteY56" fmla="*/ 162560 h 1076960"/>
                <a:gd name="connsiteX57" fmla="*/ 472440 w 579120"/>
                <a:gd name="connsiteY57" fmla="*/ 147320 h 1076960"/>
                <a:gd name="connsiteX58" fmla="*/ 431800 w 579120"/>
                <a:gd name="connsiteY58" fmla="*/ 101600 h 1076960"/>
                <a:gd name="connsiteX59" fmla="*/ 416560 w 579120"/>
                <a:gd name="connsiteY59" fmla="*/ 96520 h 1076960"/>
                <a:gd name="connsiteX60" fmla="*/ 375920 w 579120"/>
                <a:gd name="connsiteY60" fmla="*/ 60960 h 1076960"/>
                <a:gd name="connsiteX61" fmla="*/ 360680 w 579120"/>
                <a:gd name="connsiteY61" fmla="*/ 50800 h 1076960"/>
                <a:gd name="connsiteX62" fmla="*/ 345440 w 579120"/>
                <a:gd name="connsiteY62" fmla="*/ 45720 h 1076960"/>
                <a:gd name="connsiteX63" fmla="*/ 345440 w 579120"/>
                <a:gd name="connsiteY63" fmla="*/ 45720 h 1076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579120" h="1076960">
                  <a:moveTo>
                    <a:pt x="345440" y="45720"/>
                  </a:moveTo>
                  <a:cubicBezTo>
                    <a:pt x="340360" y="38947"/>
                    <a:pt x="329775" y="14956"/>
                    <a:pt x="314960" y="5080"/>
                  </a:cubicBezTo>
                  <a:cubicBezTo>
                    <a:pt x="310505" y="2110"/>
                    <a:pt x="304800" y="1693"/>
                    <a:pt x="299720" y="0"/>
                  </a:cubicBezTo>
                  <a:cubicBezTo>
                    <a:pt x="289560" y="1693"/>
                    <a:pt x="278748" y="1118"/>
                    <a:pt x="269240" y="5080"/>
                  </a:cubicBezTo>
                  <a:cubicBezTo>
                    <a:pt x="266395" y="6265"/>
                    <a:pt x="224483" y="34597"/>
                    <a:pt x="218440" y="40640"/>
                  </a:cubicBezTo>
                  <a:cubicBezTo>
                    <a:pt x="214123" y="44957"/>
                    <a:pt x="211667" y="50800"/>
                    <a:pt x="208280" y="55880"/>
                  </a:cubicBezTo>
                  <a:cubicBezTo>
                    <a:pt x="206587" y="69427"/>
                    <a:pt x="206270" y="83218"/>
                    <a:pt x="203200" y="96520"/>
                  </a:cubicBezTo>
                  <a:cubicBezTo>
                    <a:pt x="201150" y="105405"/>
                    <a:pt x="195660" y="113186"/>
                    <a:pt x="193040" y="121920"/>
                  </a:cubicBezTo>
                  <a:cubicBezTo>
                    <a:pt x="190559" y="130190"/>
                    <a:pt x="190441" y="139050"/>
                    <a:pt x="187960" y="147320"/>
                  </a:cubicBezTo>
                  <a:cubicBezTo>
                    <a:pt x="185340" y="156054"/>
                    <a:pt x="180420" y="163986"/>
                    <a:pt x="177800" y="172720"/>
                  </a:cubicBezTo>
                  <a:cubicBezTo>
                    <a:pt x="175319" y="180990"/>
                    <a:pt x="175927" y="190103"/>
                    <a:pt x="172720" y="198120"/>
                  </a:cubicBezTo>
                  <a:cubicBezTo>
                    <a:pt x="169053" y="207288"/>
                    <a:pt x="161566" y="214531"/>
                    <a:pt x="157480" y="223520"/>
                  </a:cubicBezTo>
                  <a:cubicBezTo>
                    <a:pt x="153048" y="233270"/>
                    <a:pt x="147320" y="254000"/>
                    <a:pt x="147320" y="254000"/>
                  </a:cubicBezTo>
                  <a:cubicBezTo>
                    <a:pt x="145627" y="265853"/>
                    <a:pt x="145619" y="278073"/>
                    <a:pt x="142240" y="289560"/>
                  </a:cubicBezTo>
                  <a:cubicBezTo>
                    <a:pt x="135307" y="313133"/>
                    <a:pt x="108881" y="370559"/>
                    <a:pt x="96520" y="391160"/>
                  </a:cubicBezTo>
                  <a:cubicBezTo>
                    <a:pt x="91440" y="399627"/>
                    <a:pt x="86008" y="407892"/>
                    <a:pt x="81280" y="416560"/>
                  </a:cubicBezTo>
                  <a:cubicBezTo>
                    <a:pt x="75841" y="426532"/>
                    <a:pt x="70653" y="436660"/>
                    <a:pt x="66040" y="447040"/>
                  </a:cubicBezTo>
                  <a:cubicBezTo>
                    <a:pt x="63865" y="451933"/>
                    <a:pt x="63355" y="457491"/>
                    <a:pt x="60960" y="462280"/>
                  </a:cubicBezTo>
                  <a:cubicBezTo>
                    <a:pt x="58230" y="467741"/>
                    <a:pt x="54187" y="472440"/>
                    <a:pt x="50800" y="477520"/>
                  </a:cubicBezTo>
                  <a:cubicBezTo>
                    <a:pt x="49107" y="484293"/>
                    <a:pt x="48171" y="491303"/>
                    <a:pt x="45720" y="497840"/>
                  </a:cubicBezTo>
                  <a:cubicBezTo>
                    <a:pt x="38747" y="516435"/>
                    <a:pt x="32307" y="522497"/>
                    <a:pt x="20320" y="538480"/>
                  </a:cubicBezTo>
                  <a:cubicBezTo>
                    <a:pt x="18627" y="546947"/>
                    <a:pt x="17512" y="555550"/>
                    <a:pt x="15240" y="563880"/>
                  </a:cubicBezTo>
                  <a:cubicBezTo>
                    <a:pt x="12422" y="574212"/>
                    <a:pt x="6841" y="583796"/>
                    <a:pt x="5080" y="594360"/>
                  </a:cubicBezTo>
                  <a:lnTo>
                    <a:pt x="0" y="624840"/>
                  </a:lnTo>
                  <a:cubicBezTo>
                    <a:pt x="1693" y="682413"/>
                    <a:pt x="-2064" y="740407"/>
                    <a:pt x="5080" y="797560"/>
                  </a:cubicBezTo>
                  <a:cubicBezTo>
                    <a:pt x="6595" y="809677"/>
                    <a:pt x="25400" y="828040"/>
                    <a:pt x="25400" y="828040"/>
                  </a:cubicBezTo>
                  <a:cubicBezTo>
                    <a:pt x="33239" y="867236"/>
                    <a:pt x="23251" y="841717"/>
                    <a:pt x="45720" y="868680"/>
                  </a:cubicBezTo>
                  <a:cubicBezTo>
                    <a:pt x="79732" y="909495"/>
                    <a:pt x="28775" y="854553"/>
                    <a:pt x="66040" y="904240"/>
                  </a:cubicBezTo>
                  <a:cubicBezTo>
                    <a:pt x="78846" y="921315"/>
                    <a:pt x="96063" y="930927"/>
                    <a:pt x="111760" y="944880"/>
                  </a:cubicBezTo>
                  <a:cubicBezTo>
                    <a:pt x="118919" y="951244"/>
                    <a:pt x="125846" y="957927"/>
                    <a:pt x="132080" y="965200"/>
                  </a:cubicBezTo>
                  <a:cubicBezTo>
                    <a:pt x="145190" y="980495"/>
                    <a:pt x="137597" y="982079"/>
                    <a:pt x="157480" y="990600"/>
                  </a:cubicBezTo>
                  <a:cubicBezTo>
                    <a:pt x="163897" y="993350"/>
                    <a:pt x="171027" y="993987"/>
                    <a:pt x="177800" y="995680"/>
                  </a:cubicBezTo>
                  <a:cubicBezTo>
                    <a:pt x="189653" y="1004147"/>
                    <a:pt x="200778" y="1013740"/>
                    <a:pt x="213360" y="1021080"/>
                  </a:cubicBezTo>
                  <a:cubicBezTo>
                    <a:pt x="232940" y="1032501"/>
                    <a:pt x="247142" y="1032637"/>
                    <a:pt x="269240" y="1036320"/>
                  </a:cubicBezTo>
                  <a:cubicBezTo>
                    <a:pt x="281093" y="1041400"/>
                    <a:pt x="292339" y="1048237"/>
                    <a:pt x="304800" y="1051560"/>
                  </a:cubicBezTo>
                  <a:cubicBezTo>
                    <a:pt x="317991" y="1055078"/>
                    <a:pt x="331955" y="1054511"/>
                    <a:pt x="345440" y="1056640"/>
                  </a:cubicBezTo>
                  <a:cubicBezTo>
                    <a:pt x="364140" y="1059593"/>
                    <a:pt x="382808" y="1062833"/>
                    <a:pt x="401320" y="1066800"/>
                  </a:cubicBezTo>
                  <a:cubicBezTo>
                    <a:pt x="406556" y="1067922"/>
                    <a:pt x="411411" y="1070409"/>
                    <a:pt x="416560" y="1071880"/>
                  </a:cubicBezTo>
                  <a:cubicBezTo>
                    <a:pt x="423273" y="1073798"/>
                    <a:pt x="430107" y="1075267"/>
                    <a:pt x="436880" y="1076960"/>
                  </a:cubicBezTo>
                  <a:cubicBezTo>
                    <a:pt x="441960" y="1075267"/>
                    <a:pt x="449725" y="1076669"/>
                    <a:pt x="452120" y="1071880"/>
                  </a:cubicBezTo>
                  <a:cubicBezTo>
                    <a:pt x="457475" y="1061170"/>
                    <a:pt x="454050" y="1047872"/>
                    <a:pt x="457200" y="1036320"/>
                  </a:cubicBezTo>
                  <a:cubicBezTo>
                    <a:pt x="459193" y="1029014"/>
                    <a:pt x="464377" y="1022961"/>
                    <a:pt x="467360" y="1016000"/>
                  </a:cubicBezTo>
                  <a:cubicBezTo>
                    <a:pt x="469469" y="1011078"/>
                    <a:pt x="469565" y="1005278"/>
                    <a:pt x="472440" y="1000760"/>
                  </a:cubicBezTo>
                  <a:cubicBezTo>
                    <a:pt x="481531" y="986474"/>
                    <a:pt x="495347" y="975266"/>
                    <a:pt x="502920" y="960120"/>
                  </a:cubicBezTo>
                  <a:cubicBezTo>
                    <a:pt x="523009" y="919942"/>
                    <a:pt x="511064" y="938510"/>
                    <a:pt x="538480" y="904240"/>
                  </a:cubicBezTo>
                  <a:lnTo>
                    <a:pt x="553720" y="858520"/>
                  </a:lnTo>
                  <a:cubicBezTo>
                    <a:pt x="555413" y="853440"/>
                    <a:pt x="557501" y="848475"/>
                    <a:pt x="558800" y="843280"/>
                  </a:cubicBezTo>
                  <a:cubicBezTo>
                    <a:pt x="560493" y="836507"/>
                    <a:pt x="561962" y="829673"/>
                    <a:pt x="563880" y="822960"/>
                  </a:cubicBezTo>
                  <a:cubicBezTo>
                    <a:pt x="578456" y="771945"/>
                    <a:pt x="558159" y="850924"/>
                    <a:pt x="574040" y="787400"/>
                  </a:cubicBezTo>
                  <a:cubicBezTo>
                    <a:pt x="575733" y="734907"/>
                    <a:pt x="579120" y="682441"/>
                    <a:pt x="579120" y="629920"/>
                  </a:cubicBezTo>
                  <a:cubicBezTo>
                    <a:pt x="579120" y="555394"/>
                    <a:pt x="577079" y="480864"/>
                    <a:pt x="574040" y="406400"/>
                  </a:cubicBezTo>
                  <a:cubicBezTo>
                    <a:pt x="573688" y="397773"/>
                    <a:pt x="570833" y="389429"/>
                    <a:pt x="568960" y="381000"/>
                  </a:cubicBezTo>
                  <a:cubicBezTo>
                    <a:pt x="558807" y="335310"/>
                    <a:pt x="568983" y="382777"/>
                    <a:pt x="558800" y="345440"/>
                  </a:cubicBezTo>
                  <a:cubicBezTo>
                    <a:pt x="555126" y="331968"/>
                    <a:pt x="554885" y="317289"/>
                    <a:pt x="548640" y="304800"/>
                  </a:cubicBezTo>
                  <a:cubicBezTo>
                    <a:pt x="541867" y="291253"/>
                    <a:pt x="531993" y="278853"/>
                    <a:pt x="528320" y="264160"/>
                  </a:cubicBezTo>
                  <a:cubicBezTo>
                    <a:pt x="514487" y="208827"/>
                    <a:pt x="524405" y="236009"/>
                    <a:pt x="497840" y="182880"/>
                  </a:cubicBezTo>
                  <a:cubicBezTo>
                    <a:pt x="494453" y="176107"/>
                    <a:pt x="493035" y="167915"/>
                    <a:pt x="487680" y="162560"/>
                  </a:cubicBezTo>
                  <a:cubicBezTo>
                    <a:pt x="482600" y="157480"/>
                    <a:pt x="477039" y="152839"/>
                    <a:pt x="472440" y="147320"/>
                  </a:cubicBezTo>
                  <a:cubicBezTo>
                    <a:pt x="459408" y="131681"/>
                    <a:pt x="454600" y="109200"/>
                    <a:pt x="431800" y="101600"/>
                  </a:cubicBezTo>
                  <a:lnTo>
                    <a:pt x="416560" y="96520"/>
                  </a:lnTo>
                  <a:cubicBezTo>
                    <a:pt x="399627" y="71120"/>
                    <a:pt x="411480" y="84667"/>
                    <a:pt x="375920" y="60960"/>
                  </a:cubicBezTo>
                  <a:cubicBezTo>
                    <a:pt x="370840" y="57573"/>
                    <a:pt x="366472" y="52731"/>
                    <a:pt x="360680" y="50800"/>
                  </a:cubicBezTo>
                  <a:cubicBezTo>
                    <a:pt x="355600" y="49107"/>
                    <a:pt x="347835" y="50509"/>
                    <a:pt x="345440" y="45720"/>
                  </a:cubicBezTo>
                  <a:lnTo>
                    <a:pt x="345440" y="4572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E4AC46-BBC5-466D-8C1D-9913F6C743AF}"/>
                </a:ext>
              </a:extLst>
            </p:cNvPr>
            <p:cNvGrpSpPr/>
            <p:nvPr/>
          </p:nvGrpSpPr>
          <p:grpSpPr>
            <a:xfrm>
              <a:off x="2142410" y="3134772"/>
              <a:ext cx="720000" cy="720000"/>
              <a:chOff x="1073150" y="730250"/>
              <a:chExt cx="720000" cy="72000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B7E7920-1A14-4905-A9D0-3A9B0FFC8F29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3C924A9-0FAE-41C6-AF0D-1726635E2AB4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52FA8F6-5DD0-40EC-9F34-CD84E331B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EAF1CF9-24D3-4148-BA44-489FAE9A4751}"/>
                  </a:ext>
                </a:extLst>
              </p:cNvPr>
              <p:cNvCxnSpPr>
                <a:cxnSpLocks/>
                <a:stCxn id="39" idx="2"/>
                <a:endCxn id="39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362B64E-2075-4DD4-819A-A9C257635AD0}"/>
                  </a:ext>
                </a:extLst>
              </p:cNvPr>
              <p:cNvCxnSpPr>
                <a:cxnSpLocks/>
                <a:stCxn id="39" idx="3"/>
                <a:endCxn id="39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D80E556-9E0B-4CAC-9D1E-58ECB4BE17A2}"/>
                </a:ext>
              </a:extLst>
            </p:cNvPr>
            <p:cNvGrpSpPr/>
            <p:nvPr/>
          </p:nvGrpSpPr>
          <p:grpSpPr>
            <a:xfrm>
              <a:off x="2868417" y="3133797"/>
              <a:ext cx="720000" cy="720000"/>
              <a:chOff x="1073150" y="730250"/>
              <a:chExt cx="720000" cy="72000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0D4EA7F-5B97-4B71-8576-177BF1883787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52532F68-DE8A-4B89-B9CC-11F071EA0A78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485C2C7-4E14-4772-901E-C411FC38C7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0DD227F3-B3CE-48D4-9693-C88D149337B1}"/>
                  </a:ext>
                </a:extLst>
              </p:cNvPr>
              <p:cNvCxnSpPr>
                <a:cxnSpLocks/>
                <a:stCxn id="57" idx="2"/>
                <a:endCxn id="57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FD97996-F75B-4EAE-99EF-A41898E21137}"/>
                  </a:ext>
                </a:extLst>
              </p:cNvPr>
              <p:cNvCxnSpPr>
                <a:cxnSpLocks/>
                <a:stCxn id="57" idx="3"/>
                <a:endCxn id="57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DA785260-583F-40D9-BCFE-33ACC3EEC244}"/>
                </a:ext>
              </a:extLst>
            </p:cNvPr>
            <p:cNvGrpSpPr/>
            <p:nvPr/>
          </p:nvGrpSpPr>
          <p:grpSpPr>
            <a:xfrm>
              <a:off x="3588417" y="3133797"/>
              <a:ext cx="720000" cy="720000"/>
              <a:chOff x="1073150" y="730250"/>
              <a:chExt cx="720000" cy="720000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EA1FB96-67B5-4245-9CF3-2AFACE006BB6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5174F5B7-9B17-4F9C-AADA-6D25FF295734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EAEF370-56E8-4875-B9D0-6C3102EA81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3418C82-043A-48B4-9147-D2893D9BE1F0}"/>
                  </a:ext>
                </a:extLst>
              </p:cNvPr>
              <p:cNvCxnSpPr>
                <a:cxnSpLocks/>
                <a:stCxn id="63" idx="2"/>
                <a:endCxn id="63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94E74902-CB4E-41C0-B375-46016E031664}"/>
                  </a:ext>
                </a:extLst>
              </p:cNvPr>
              <p:cNvCxnSpPr>
                <a:cxnSpLocks/>
                <a:stCxn id="63" idx="3"/>
                <a:endCxn id="63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33FA5E5-0BD8-43C0-811F-398C42F7CE85}"/>
                </a:ext>
              </a:extLst>
            </p:cNvPr>
            <p:cNvGrpSpPr/>
            <p:nvPr/>
          </p:nvGrpSpPr>
          <p:grpSpPr>
            <a:xfrm>
              <a:off x="2148417" y="3850555"/>
              <a:ext cx="720000" cy="720000"/>
              <a:chOff x="1073150" y="730250"/>
              <a:chExt cx="720000" cy="7200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50DB48C4-75CB-41D6-BDE0-D1E9FA5CB715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3738541A-7DB7-4926-87A2-6CD17DC78C7D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EB6F6390-7DE7-4C49-9CBA-FC0F14A3F6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F135DE8D-3119-4B6F-BDA3-E4E6D3622048}"/>
                  </a:ext>
                </a:extLst>
              </p:cNvPr>
              <p:cNvCxnSpPr>
                <a:cxnSpLocks/>
                <a:stCxn id="81" idx="2"/>
                <a:endCxn id="81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8142569C-FE6D-4264-A117-616D9E9C2C4C}"/>
                  </a:ext>
                </a:extLst>
              </p:cNvPr>
              <p:cNvCxnSpPr>
                <a:cxnSpLocks/>
                <a:stCxn id="81" idx="3"/>
                <a:endCxn id="81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B0042AE-6AC2-4A1B-B9F8-A68C3D3EE980}"/>
                </a:ext>
              </a:extLst>
            </p:cNvPr>
            <p:cNvGrpSpPr/>
            <p:nvPr/>
          </p:nvGrpSpPr>
          <p:grpSpPr>
            <a:xfrm>
              <a:off x="2868417" y="3853797"/>
              <a:ext cx="720000" cy="720000"/>
              <a:chOff x="1073150" y="730250"/>
              <a:chExt cx="720000" cy="7200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B46E1ED-C48D-4EFC-96B7-CF632EA18432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A52BFA6-D231-438C-9E75-EE6E230FCFA7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DB200410-90B8-4BE2-81D1-9E954E3219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7B12D0F-9479-415C-B254-70AA07F20EF4}"/>
                  </a:ext>
                </a:extLst>
              </p:cNvPr>
              <p:cNvCxnSpPr>
                <a:cxnSpLocks/>
                <a:stCxn id="87" idx="2"/>
                <a:endCxn id="87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51B6CA81-2C4D-40FD-A20A-A778136F6312}"/>
                  </a:ext>
                </a:extLst>
              </p:cNvPr>
              <p:cNvCxnSpPr>
                <a:cxnSpLocks/>
                <a:stCxn id="87" idx="3"/>
                <a:endCxn id="87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2BA788A4-4D63-43BB-BCC7-37A75CD0FEEB}"/>
                </a:ext>
              </a:extLst>
            </p:cNvPr>
            <p:cNvGrpSpPr/>
            <p:nvPr/>
          </p:nvGrpSpPr>
          <p:grpSpPr>
            <a:xfrm>
              <a:off x="3588417" y="3853797"/>
              <a:ext cx="720000" cy="720000"/>
              <a:chOff x="1073150" y="730250"/>
              <a:chExt cx="720000" cy="720000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CE0AB46-944E-40F9-AFA4-B3C8C3E6FF38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2ABFB59F-51D6-4306-8935-B41130602429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48F5060-3FE2-40E5-A4CD-70CDEBAF3F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B27991E0-DB5C-4C71-AE29-C8495D0CCF32}"/>
                  </a:ext>
                </a:extLst>
              </p:cNvPr>
              <p:cNvCxnSpPr>
                <a:cxnSpLocks/>
                <a:stCxn id="93" idx="2"/>
                <a:endCxn id="93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AFBA257-840E-42C6-8FD2-50B0F2978E51}"/>
                  </a:ext>
                </a:extLst>
              </p:cNvPr>
              <p:cNvCxnSpPr>
                <a:cxnSpLocks/>
                <a:stCxn id="93" idx="3"/>
                <a:endCxn id="93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E953CBE5-19D2-429A-A25B-FC57E998C83A}"/>
                </a:ext>
              </a:extLst>
            </p:cNvPr>
            <p:cNvGrpSpPr/>
            <p:nvPr/>
          </p:nvGrpSpPr>
          <p:grpSpPr>
            <a:xfrm>
              <a:off x="2148417" y="4573796"/>
              <a:ext cx="720000" cy="720000"/>
              <a:chOff x="1073150" y="730250"/>
              <a:chExt cx="720000" cy="720000"/>
            </a:xfrm>
          </p:grpSpPr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CEF72484-8CFE-4547-9096-09F5555ADED2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A2C3CCB-83E3-4974-9570-AEEC5479351A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7AD4AD92-5D17-4AD6-9B14-43E642F055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672FD88-F93F-47FA-85C7-16D1FE7849E7}"/>
                  </a:ext>
                </a:extLst>
              </p:cNvPr>
              <p:cNvCxnSpPr>
                <a:cxnSpLocks/>
                <a:stCxn id="111" idx="2"/>
                <a:endCxn id="111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C9DF3670-8A96-4A09-9F1D-13A9C0DEAD67}"/>
                  </a:ext>
                </a:extLst>
              </p:cNvPr>
              <p:cNvCxnSpPr>
                <a:cxnSpLocks/>
                <a:stCxn id="111" idx="3"/>
                <a:endCxn id="111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BCDAFA85-D12C-49DB-B52F-4E6A16E8AA42}"/>
                </a:ext>
              </a:extLst>
            </p:cNvPr>
            <p:cNvGrpSpPr/>
            <p:nvPr/>
          </p:nvGrpSpPr>
          <p:grpSpPr>
            <a:xfrm>
              <a:off x="2868417" y="4577038"/>
              <a:ext cx="720000" cy="720000"/>
              <a:chOff x="1073150" y="730250"/>
              <a:chExt cx="720000" cy="720000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2468776-1738-47BD-95D7-20DAC1ABA0E5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C5B11694-F6AA-46B4-AAEA-710376C718FB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798C3F4A-1883-4B8D-B180-E5DCBD0A9D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70C379D-373D-4D5F-B68E-383FE4349474}"/>
                  </a:ext>
                </a:extLst>
              </p:cNvPr>
              <p:cNvCxnSpPr>
                <a:cxnSpLocks/>
                <a:stCxn id="117" idx="2"/>
                <a:endCxn id="117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CCF8994-C56A-43E2-AF74-96084D57892A}"/>
                  </a:ext>
                </a:extLst>
              </p:cNvPr>
              <p:cNvCxnSpPr>
                <a:cxnSpLocks/>
                <a:stCxn id="117" idx="3"/>
                <a:endCxn id="117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9BFDBCA-B473-474A-A7E1-3F6C2BF45641}"/>
                </a:ext>
              </a:extLst>
            </p:cNvPr>
            <p:cNvGrpSpPr/>
            <p:nvPr/>
          </p:nvGrpSpPr>
          <p:grpSpPr>
            <a:xfrm>
              <a:off x="3588417" y="4577038"/>
              <a:ext cx="720000" cy="720000"/>
              <a:chOff x="1073150" y="730250"/>
              <a:chExt cx="720000" cy="720000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4B48CB14-0FD7-4378-B995-DC8A20756167}"/>
                  </a:ext>
                </a:extLst>
              </p:cNvPr>
              <p:cNvSpPr/>
              <p:nvPr/>
            </p:nvSpPr>
            <p:spPr>
              <a:xfrm>
                <a:off x="1073150" y="730250"/>
                <a:ext cx="720000" cy="720000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75ECCBB8-9AD9-4A4F-B3B0-4FD7212A4E08}"/>
                  </a:ext>
                </a:extLst>
              </p:cNvPr>
              <p:cNvCxnSpPr/>
              <p:nvPr/>
            </p:nvCxnSpPr>
            <p:spPr>
              <a:xfrm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6844A6B-3E55-47B2-A76A-3DBB73FFE8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73150" y="730250"/>
                <a:ext cx="72000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B49FE5FB-7E77-4AE0-BE3C-DD186F11855B}"/>
                  </a:ext>
                </a:extLst>
              </p:cNvPr>
              <p:cNvCxnSpPr>
                <a:cxnSpLocks/>
                <a:stCxn id="123" idx="2"/>
                <a:endCxn id="123" idx="0"/>
              </p:cNvCxnSpPr>
              <p:nvPr/>
            </p:nvCxnSpPr>
            <p:spPr>
              <a:xfrm flipV="1">
                <a:off x="1433150" y="730250"/>
                <a:ext cx="0" cy="72000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0C65EBD3-BF7B-496A-AABC-ABBFD5635A85}"/>
                  </a:ext>
                </a:extLst>
              </p:cNvPr>
              <p:cNvCxnSpPr>
                <a:cxnSpLocks/>
                <a:stCxn id="123" idx="3"/>
                <a:endCxn id="123" idx="1"/>
              </p:cNvCxnSpPr>
              <p:nvPr/>
            </p:nvCxnSpPr>
            <p:spPr>
              <a:xfrm flipH="1">
                <a:off x="1073150" y="1090250"/>
                <a:ext cx="720000" cy="0"/>
              </a:xfrm>
              <a:prstGeom prst="straightConnector1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C231EBE7-EFE7-47A3-B467-4FADA472CD22}"/>
              </a:ext>
            </a:extLst>
          </p:cNvPr>
          <p:cNvSpPr txBox="1"/>
          <p:nvPr/>
        </p:nvSpPr>
        <p:spPr>
          <a:xfrm>
            <a:off x="3465985" y="801537"/>
            <a:ext cx="86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4FA2808-4812-48E3-9F87-E1BABE80770A}"/>
              </a:ext>
            </a:extLst>
          </p:cNvPr>
          <p:cNvSpPr txBox="1"/>
          <p:nvPr/>
        </p:nvSpPr>
        <p:spPr>
          <a:xfrm>
            <a:off x="3465983" y="3356081"/>
            <a:ext cx="7927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lattice-Boltzmann method based pore-scale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2111246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A52E63-3CEF-4E77-92BC-F3EE07F7D3F0}"/>
              </a:ext>
            </a:extLst>
          </p:cNvPr>
          <p:cNvGrpSpPr/>
          <p:nvPr/>
        </p:nvGrpSpPr>
        <p:grpSpPr>
          <a:xfrm>
            <a:off x="-440035" y="1020109"/>
            <a:ext cx="2884414" cy="2932212"/>
            <a:chOff x="252549" y="2595059"/>
            <a:chExt cx="2884414" cy="293221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2ECBE-F657-4220-9EE0-42BA6DAAA9E4}"/>
                </a:ext>
              </a:extLst>
            </p:cNvPr>
            <p:cNvSpPr/>
            <p:nvPr/>
          </p:nvSpPr>
          <p:spPr>
            <a:xfrm>
              <a:off x="867308" y="3750022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4E1E99-EB37-4144-A6AC-360F55EC5ADE}"/>
                </a:ext>
              </a:extLst>
            </p:cNvPr>
            <p:cNvSpPr/>
            <p:nvPr/>
          </p:nvSpPr>
          <p:spPr>
            <a:xfrm>
              <a:off x="2101943" y="3766760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BF7DBB-210F-4E08-9D27-DA3C313A9C8D}"/>
                </a:ext>
              </a:extLst>
            </p:cNvPr>
            <p:cNvSpPr/>
            <p:nvPr/>
          </p:nvSpPr>
          <p:spPr>
            <a:xfrm>
              <a:off x="591003" y="4495647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80387-9BBB-4A11-9786-C76DBBEA7816}"/>
                </a:ext>
              </a:extLst>
            </p:cNvPr>
            <p:cNvSpPr/>
            <p:nvPr/>
          </p:nvSpPr>
          <p:spPr>
            <a:xfrm>
              <a:off x="1506280" y="4803002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F5A99-6E45-4273-910E-5AC97CC5428F}"/>
                </a:ext>
              </a:extLst>
            </p:cNvPr>
            <p:cNvSpPr/>
            <p:nvPr/>
          </p:nvSpPr>
          <p:spPr>
            <a:xfrm>
              <a:off x="2103848" y="5183092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242BED-A62A-48E6-9FB3-64745D67E7BD}"/>
                </a:ext>
              </a:extLst>
            </p:cNvPr>
            <p:cNvSpPr/>
            <p:nvPr/>
          </p:nvSpPr>
          <p:spPr>
            <a:xfrm>
              <a:off x="1514021" y="2820919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F64D7-287E-4F52-92D0-8AAAFD0DA277}"/>
                </a:ext>
              </a:extLst>
            </p:cNvPr>
            <p:cNvSpPr/>
            <p:nvPr/>
          </p:nvSpPr>
          <p:spPr>
            <a:xfrm>
              <a:off x="1676334" y="3763403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26F4E8-2EB6-40DA-BC7A-8C9891D0A53A}"/>
                </a:ext>
              </a:extLst>
            </p:cNvPr>
            <p:cNvSpPr/>
            <p:nvPr/>
          </p:nvSpPr>
          <p:spPr>
            <a:xfrm>
              <a:off x="1057252" y="3428920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C5EEBC-99C2-4E78-BD0A-95F6DEC436FB}"/>
                </a:ext>
              </a:extLst>
            </p:cNvPr>
            <p:cNvSpPr/>
            <p:nvPr/>
          </p:nvSpPr>
          <p:spPr>
            <a:xfrm>
              <a:off x="294755" y="3328664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B81189-403B-44D6-B708-7D9D4E4C1FDD}"/>
                </a:ext>
              </a:extLst>
            </p:cNvPr>
            <p:cNvSpPr/>
            <p:nvPr/>
          </p:nvSpPr>
          <p:spPr>
            <a:xfrm>
              <a:off x="2307509" y="3372005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66B30C-BD7F-49CF-9860-345C8ECCBF3C}"/>
                </a:ext>
              </a:extLst>
            </p:cNvPr>
            <p:cNvSpPr/>
            <p:nvPr/>
          </p:nvSpPr>
          <p:spPr>
            <a:xfrm>
              <a:off x="1340659" y="4500936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DBC1A4-1945-4CAD-A82E-E60C2B4F7B82}"/>
                </a:ext>
              </a:extLst>
            </p:cNvPr>
            <p:cNvSpPr/>
            <p:nvPr/>
          </p:nvSpPr>
          <p:spPr>
            <a:xfrm>
              <a:off x="732591" y="2943364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6B703-B623-43D9-8199-CB6AD8852952}"/>
                </a:ext>
              </a:extLst>
            </p:cNvPr>
            <p:cNvSpPr/>
            <p:nvPr/>
          </p:nvSpPr>
          <p:spPr>
            <a:xfrm>
              <a:off x="2240093" y="4567946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407861-FC2B-4A84-BE61-700CE5F5F562}"/>
                </a:ext>
              </a:extLst>
            </p:cNvPr>
            <p:cNvSpPr/>
            <p:nvPr/>
          </p:nvSpPr>
          <p:spPr>
            <a:xfrm>
              <a:off x="2367543" y="2639678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43DA6D-7AF0-430F-B1E0-48077CD26351}"/>
                </a:ext>
              </a:extLst>
            </p:cNvPr>
            <p:cNvSpPr/>
            <p:nvPr/>
          </p:nvSpPr>
          <p:spPr>
            <a:xfrm>
              <a:off x="280461" y="3793964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B12B36-75ED-40B0-BE12-618E084BE5C7}"/>
                </a:ext>
              </a:extLst>
            </p:cNvPr>
            <p:cNvSpPr/>
            <p:nvPr/>
          </p:nvSpPr>
          <p:spPr>
            <a:xfrm>
              <a:off x="417661" y="5064379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8740E7-88A2-4DE3-B15E-CF9129CB9A28}"/>
                </a:ext>
              </a:extLst>
            </p:cNvPr>
            <p:cNvSpPr/>
            <p:nvPr/>
          </p:nvSpPr>
          <p:spPr>
            <a:xfrm rot="8997537">
              <a:off x="1070749" y="5121435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4257FE-4ED2-4B0E-B729-756EC8DBD661}"/>
                </a:ext>
              </a:extLst>
            </p:cNvPr>
            <p:cNvSpPr/>
            <p:nvPr/>
          </p:nvSpPr>
          <p:spPr>
            <a:xfrm rot="3456907">
              <a:off x="2725805" y="341489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CDC5E0-7E18-4DB6-B9E0-98D64358F704}"/>
                </a:ext>
              </a:extLst>
            </p:cNvPr>
            <p:cNvSpPr/>
            <p:nvPr/>
          </p:nvSpPr>
          <p:spPr>
            <a:xfrm rot="19345315">
              <a:off x="1140244" y="2696043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0B19F73-BA99-4CE2-949B-86310E09307A}"/>
                </a:ext>
              </a:extLst>
            </p:cNvPr>
            <p:cNvSpPr/>
            <p:nvPr/>
          </p:nvSpPr>
          <p:spPr>
            <a:xfrm>
              <a:off x="1509205" y="3286424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28F6B-0FE2-423E-B955-1BD7A2D42108}"/>
                </a:ext>
              </a:extLst>
            </p:cNvPr>
            <p:cNvSpPr/>
            <p:nvPr/>
          </p:nvSpPr>
          <p:spPr>
            <a:xfrm rot="20005288">
              <a:off x="1182384" y="3119923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D755A7-CCC4-4C4D-884F-E9C520E5DE3C}"/>
                </a:ext>
              </a:extLst>
            </p:cNvPr>
            <p:cNvSpPr/>
            <p:nvPr/>
          </p:nvSpPr>
          <p:spPr>
            <a:xfrm rot="16693732">
              <a:off x="198799" y="462980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2E177A-673F-49A9-AE63-BBC8B40E3257}"/>
                </a:ext>
              </a:extLst>
            </p:cNvPr>
            <p:cNvSpPr/>
            <p:nvPr/>
          </p:nvSpPr>
          <p:spPr>
            <a:xfrm rot="5736295">
              <a:off x="253410" y="286759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90DD64-D59C-4864-A0B2-9378C320840A}"/>
                </a:ext>
              </a:extLst>
            </p:cNvPr>
            <p:cNvSpPr/>
            <p:nvPr/>
          </p:nvSpPr>
          <p:spPr>
            <a:xfrm rot="16693732">
              <a:off x="2763881" y="4330818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1A49EB-8C10-43CA-823E-BAB092E90FE3}"/>
                </a:ext>
              </a:extLst>
            </p:cNvPr>
            <p:cNvSpPr/>
            <p:nvPr/>
          </p:nvSpPr>
          <p:spPr>
            <a:xfrm rot="18769936">
              <a:off x="2730434" y="5110424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657730-1FF7-4D81-9668-8628FB167117}"/>
                </a:ext>
              </a:extLst>
            </p:cNvPr>
            <p:cNvGrpSpPr/>
            <p:nvPr/>
          </p:nvGrpSpPr>
          <p:grpSpPr>
            <a:xfrm>
              <a:off x="252549" y="2595059"/>
              <a:ext cx="2884414" cy="2904790"/>
              <a:chOff x="8811854" y="2788637"/>
              <a:chExt cx="1800002" cy="1800000"/>
            </a:xfrm>
            <a:solidFill>
              <a:schemeClr val="bg1">
                <a:lumMod val="75000"/>
                <a:alpha val="33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202D73-F534-4643-9345-C79D96EA11A3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3E9BA9-DB2B-4E26-828D-4C75EA83F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855" y="2788638"/>
                <a:ext cx="900001" cy="899999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94A2DD-4A59-4B73-803D-35C1F06804CB}"/>
                  </a:ext>
                </a:extLst>
              </p:cNvPr>
              <p:cNvCxnSpPr>
                <a:cxnSpLocks/>
                <a:stCxn id="57" idx="4"/>
                <a:endCxn id="5" idx="2"/>
              </p:cNvCxnSpPr>
              <p:nvPr/>
            </p:nvCxnSpPr>
            <p:spPr>
              <a:xfrm flipH="1">
                <a:off x="9711854" y="3778637"/>
                <a:ext cx="1" cy="81000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5D3E57-3148-49B8-89EF-6387DA87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1856" y="2802327"/>
                <a:ext cx="899997" cy="88631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EDA9459-BF1C-4BDA-83C4-377E60990824}"/>
                  </a:ext>
                </a:extLst>
              </p:cNvPr>
              <p:cNvCxnSpPr>
                <a:cxnSpLocks/>
                <a:stCxn id="57" idx="0"/>
                <a:endCxn id="5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2C27E8-EB46-467A-9BBE-EC51F63919C7}"/>
                  </a:ext>
                </a:extLst>
              </p:cNvPr>
              <p:cNvCxnSpPr>
                <a:cxnSpLocks/>
                <a:stCxn id="57" idx="2"/>
                <a:endCxn id="5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04F2E4-C6FB-4A23-B36B-BDC95B78A69E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F932F6-82DC-43E0-A461-0FF346AEC92D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FD2AA0-F327-4DB9-94A5-3FB845957059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6E4C4C-14C6-4B79-B772-F407B9FD5F52}"/>
                  </a:ext>
                </a:extLst>
              </p:cNvPr>
              <p:cNvCxnSpPr>
                <a:cxnSpLocks/>
                <a:stCxn id="57" idx="6"/>
                <a:endCxn id="5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2630783" y="1609052"/>
            <a:ext cx="860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5400" i="1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2630783" y="3364287"/>
            <a:ext cx="4902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lattice-Boltzmann method based pore-scale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163894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4057485" y="1363443"/>
            <a:ext cx="860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5400" i="1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4093823" y="2948124"/>
            <a:ext cx="5782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 Boltzmann method based Multiphysics simulator for pore-scale and multiscale processes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C8A7F4-83DD-49A8-B826-4329878F1208}"/>
              </a:ext>
            </a:extLst>
          </p:cNvPr>
          <p:cNvGrpSpPr/>
          <p:nvPr/>
        </p:nvGrpSpPr>
        <p:grpSpPr>
          <a:xfrm>
            <a:off x="1013476" y="760119"/>
            <a:ext cx="2912623" cy="2943044"/>
            <a:chOff x="735570" y="652543"/>
            <a:chExt cx="2912623" cy="2943044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C4D62ED-7585-4B8A-BBC5-BDFEA6CE0E31}"/>
                </a:ext>
              </a:extLst>
            </p:cNvPr>
            <p:cNvSpPr/>
            <p:nvPr/>
          </p:nvSpPr>
          <p:spPr>
            <a:xfrm>
              <a:off x="1373216" y="1818338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E2E7F73-CBAD-4D40-BF04-F5B462F8101D}"/>
                </a:ext>
              </a:extLst>
            </p:cNvPr>
            <p:cNvSpPr/>
            <p:nvPr/>
          </p:nvSpPr>
          <p:spPr>
            <a:xfrm>
              <a:off x="2607851" y="1835076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108B945-6773-43E0-A993-3E6C91B14C38}"/>
                </a:ext>
              </a:extLst>
            </p:cNvPr>
            <p:cNvSpPr/>
            <p:nvPr/>
          </p:nvSpPr>
          <p:spPr>
            <a:xfrm>
              <a:off x="1096911" y="2563963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1991E2E-F5C4-4401-A4D0-F7CFDB493980}"/>
                </a:ext>
              </a:extLst>
            </p:cNvPr>
            <p:cNvSpPr/>
            <p:nvPr/>
          </p:nvSpPr>
          <p:spPr>
            <a:xfrm>
              <a:off x="2012188" y="2871318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39EC20-1C9B-4913-AF7C-D39821279F22}"/>
                </a:ext>
              </a:extLst>
            </p:cNvPr>
            <p:cNvSpPr/>
            <p:nvPr/>
          </p:nvSpPr>
          <p:spPr>
            <a:xfrm>
              <a:off x="2609756" y="3251408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3E18B6B-0612-47D3-8917-9E40D0AFB458}"/>
                </a:ext>
              </a:extLst>
            </p:cNvPr>
            <p:cNvSpPr/>
            <p:nvPr/>
          </p:nvSpPr>
          <p:spPr>
            <a:xfrm>
              <a:off x="2019929" y="889235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34CDC1-E011-4C34-A7F3-EEBF50D8D349}"/>
                </a:ext>
              </a:extLst>
            </p:cNvPr>
            <p:cNvSpPr/>
            <p:nvPr/>
          </p:nvSpPr>
          <p:spPr>
            <a:xfrm>
              <a:off x="2182242" y="1831719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9E7DE5-9EE0-4A90-9314-78B7D63E6C47}"/>
                </a:ext>
              </a:extLst>
            </p:cNvPr>
            <p:cNvSpPr/>
            <p:nvPr/>
          </p:nvSpPr>
          <p:spPr>
            <a:xfrm>
              <a:off x="1563160" y="1497236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371C779-EF13-44E4-AEDF-7B2CF2055F93}"/>
                </a:ext>
              </a:extLst>
            </p:cNvPr>
            <p:cNvSpPr/>
            <p:nvPr/>
          </p:nvSpPr>
          <p:spPr>
            <a:xfrm>
              <a:off x="800663" y="1396980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DD53E4D-04C9-493C-99F6-DCB675DC564E}"/>
                </a:ext>
              </a:extLst>
            </p:cNvPr>
            <p:cNvSpPr/>
            <p:nvPr/>
          </p:nvSpPr>
          <p:spPr>
            <a:xfrm>
              <a:off x="2813417" y="1440321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D854E87-0B6C-487E-B838-CBD47F8D06C3}"/>
                </a:ext>
              </a:extLst>
            </p:cNvPr>
            <p:cNvSpPr/>
            <p:nvPr/>
          </p:nvSpPr>
          <p:spPr>
            <a:xfrm>
              <a:off x="1846567" y="2569252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1132DAF-A768-4801-B7A2-D84B7D6BECF2}"/>
                </a:ext>
              </a:extLst>
            </p:cNvPr>
            <p:cNvSpPr/>
            <p:nvPr/>
          </p:nvSpPr>
          <p:spPr>
            <a:xfrm>
              <a:off x="1238499" y="1011680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0979DE1-5951-47BC-928A-63F2D545BEC9}"/>
                </a:ext>
              </a:extLst>
            </p:cNvPr>
            <p:cNvSpPr/>
            <p:nvPr/>
          </p:nvSpPr>
          <p:spPr>
            <a:xfrm>
              <a:off x="2746001" y="2636262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7067BB3-E3C3-456D-A260-AA53D07BE251}"/>
                </a:ext>
              </a:extLst>
            </p:cNvPr>
            <p:cNvSpPr/>
            <p:nvPr/>
          </p:nvSpPr>
          <p:spPr>
            <a:xfrm>
              <a:off x="2873451" y="707994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A7D9D4D-C745-48B0-8F92-91242D09ADDC}"/>
                </a:ext>
              </a:extLst>
            </p:cNvPr>
            <p:cNvSpPr/>
            <p:nvPr/>
          </p:nvSpPr>
          <p:spPr>
            <a:xfrm>
              <a:off x="786369" y="1862280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ECCA81A-06BB-4EE7-9A1B-D0688A0C18D1}"/>
                </a:ext>
              </a:extLst>
            </p:cNvPr>
            <p:cNvSpPr/>
            <p:nvPr/>
          </p:nvSpPr>
          <p:spPr>
            <a:xfrm>
              <a:off x="923569" y="3132695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22670F-6A63-454A-88C1-681A4E906679}"/>
                </a:ext>
              </a:extLst>
            </p:cNvPr>
            <p:cNvSpPr/>
            <p:nvPr/>
          </p:nvSpPr>
          <p:spPr>
            <a:xfrm rot="8997537">
              <a:off x="1576657" y="3189751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F3F4F68-B5B1-47D2-A363-E8C443D15888}"/>
                </a:ext>
              </a:extLst>
            </p:cNvPr>
            <p:cNvSpPr/>
            <p:nvPr/>
          </p:nvSpPr>
          <p:spPr>
            <a:xfrm rot="3456907">
              <a:off x="3231713" y="1483210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F5476A0-8A03-46EB-879E-8DDEDEF40B6F}"/>
                </a:ext>
              </a:extLst>
            </p:cNvPr>
            <p:cNvSpPr/>
            <p:nvPr/>
          </p:nvSpPr>
          <p:spPr>
            <a:xfrm rot="19345315">
              <a:off x="1646152" y="764359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003E52A-6576-4630-BDB2-57A4D09AB163}"/>
                </a:ext>
              </a:extLst>
            </p:cNvPr>
            <p:cNvSpPr/>
            <p:nvPr/>
          </p:nvSpPr>
          <p:spPr>
            <a:xfrm>
              <a:off x="2015113" y="1354740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92570B4-4EB3-4F60-AB36-AD96A238BA8C}"/>
                </a:ext>
              </a:extLst>
            </p:cNvPr>
            <p:cNvSpPr/>
            <p:nvPr/>
          </p:nvSpPr>
          <p:spPr>
            <a:xfrm rot="20005288">
              <a:off x="1688292" y="1188239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781CDC5-F77E-45AC-BFB5-07AF76646D7E}"/>
                </a:ext>
              </a:extLst>
            </p:cNvPr>
            <p:cNvSpPr/>
            <p:nvPr/>
          </p:nvSpPr>
          <p:spPr>
            <a:xfrm rot="16693732">
              <a:off x="704707" y="2698120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59CCEAB-5E37-48DF-BD11-DF7CB0FCA6DF}"/>
                </a:ext>
              </a:extLst>
            </p:cNvPr>
            <p:cNvSpPr/>
            <p:nvPr/>
          </p:nvSpPr>
          <p:spPr>
            <a:xfrm rot="5736295">
              <a:off x="759318" y="922059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F7B428E-8EF0-439C-85F9-6994FA73E721}"/>
                </a:ext>
              </a:extLst>
            </p:cNvPr>
            <p:cNvSpPr/>
            <p:nvPr/>
          </p:nvSpPr>
          <p:spPr>
            <a:xfrm rot="16693732">
              <a:off x="3269789" y="2399134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2E0F7A6-3800-4B4F-A838-4FC8A8E730AA}"/>
                </a:ext>
              </a:extLst>
            </p:cNvPr>
            <p:cNvSpPr/>
            <p:nvPr/>
          </p:nvSpPr>
          <p:spPr>
            <a:xfrm rot="18769936">
              <a:off x="3236342" y="3178740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09C97F5-0456-4930-959E-B5DA63F511E9}"/>
                </a:ext>
              </a:extLst>
            </p:cNvPr>
            <p:cNvSpPr/>
            <p:nvPr/>
          </p:nvSpPr>
          <p:spPr>
            <a:xfrm>
              <a:off x="735570" y="652543"/>
              <a:ext cx="2909232" cy="2467735"/>
            </a:xfrm>
            <a:custGeom>
              <a:avLst/>
              <a:gdLst>
                <a:gd name="connsiteX0" fmla="*/ 0 w 2909232"/>
                <a:gd name="connsiteY0" fmla="*/ 0 h 2937719"/>
                <a:gd name="connsiteX1" fmla="*/ 290946 w 2909232"/>
                <a:gd name="connsiteY1" fmla="*/ 1004454 h 2937719"/>
                <a:gd name="connsiteX2" fmla="*/ 1385455 w 2909232"/>
                <a:gd name="connsiteY2" fmla="*/ 1773382 h 2937719"/>
                <a:gd name="connsiteX3" fmla="*/ 2680855 w 2909232"/>
                <a:gd name="connsiteY3" fmla="*/ 1967345 h 2937719"/>
                <a:gd name="connsiteX4" fmla="*/ 2895600 w 2909232"/>
                <a:gd name="connsiteY4" fmla="*/ 2874818 h 2937719"/>
                <a:gd name="connsiteX5" fmla="*/ 2895600 w 2909232"/>
                <a:gd name="connsiteY5" fmla="*/ 0 h 293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9232" h="2937719">
                  <a:moveTo>
                    <a:pt x="0" y="0"/>
                  </a:moveTo>
                  <a:cubicBezTo>
                    <a:pt x="30018" y="354445"/>
                    <a:pt x="60037" y="708890"/>
                    <a:pt x="290946" y="1004454"/>
                  </a:cubicBezTo>
                  <a:cubicBezTo>
                    <a:pt x="521855" y="1300018"/>
                    <a:pt x="987137" y="1612900"/>
                    <a:pt x="1385455" y="1773382"/>
                  </a:cubicBezTo>
                  <a:cubicBezTo>
                    <a:pt x="1783773" y="1933864"/>
                    <a:pt x="2429164" y="1783772"/>
                    <a:pt x="2680855" y="1967345"/>
                  </a:cubicBezTo>
                  <a:cubicBezTo>
                    <a:pt x="2932546" y="2150918"/>
                    <a:pt x="2859809" y="3202709"/>
                    <a:pt x="2895600" y="2874818"/>
                  </a:cubicBezTo>
                  <a:cubicBezTo>
                    <a:pt x="2931391" y="2546927"/>
                    <a:pt x="2884055" y="483754"/>
                    <a:pt x="2895600" y="0"/>
                  </a:cubicBezTo>
                </a:path>
              </a:pathLst>
            </a:custGeom>
            <a:solidFill>
              <a:srgbClr val="D6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1E47251-51CD-4F93-8DE6-C64F18260F2D}"/>
                </a:ext>
              </a:extLst>
            </p:cNvPr>
            <p:cNvGrpSpPr/>
            <p:nvPr/>
          </p:nvGrpSpPr>
          <p:grpSpPr>
            <a:xfrm>
              <a:off x="763779" y="663375"/>
              <a:ext cx="2884414" cy="2904790"/>
              <a:chOff x="8811854" y="2788637"/>
              <a:chExt cx="1800002" cy="1800000"/>
            </a:xfrm>
            <a:solidFill>
              <a:schemeClr val="accent1">
                <a:lumMod val="40000"/>
                <a:lumOff val="60000"/>
                <a:alpha val="0"/>
              </a:schemeClr>
            </a:solidFill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5CD0AE9C-8FA1-4AE2-A572-EC9E97789A80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1606F82-9089-451D-A6AB-7536D7593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855" y="2788638"/>
                <a:ext cx="900001" cy="899999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BA2A10ED-BCDC-4213-927C-800723C84263}"/>
                  </a:ext>
                </a:extLst>
              </p:cNvPr>
              <p:cNvCxnSpPr>
                <a:cxnSpLocks/>
                <a:endCxn id="93" idx="2"/>
              </p:cNvCxnSpPr>
              <p:nvPr/>
            </p:nvCxnSpPr>
            <p:spPr>
              <a:xfrm>
                <a:off x="9711854" y="3688637"/>
                <a:ext cx="1" cy="900000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89A44EF-16FC-4811-B204-91F43C60CF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1856" y="2802327"/>
                <a:ext cx="899997" cy="886310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31B59AC7-E0A8-46E6-A15F-51F1CB641CB1}"/>
                  </a:ext>
                </a:extLst>
              </p:cNvPr>
              <p:cNvCxnSpPr>
                <a:cxnSpLocks/>
                <a:stCxn id="102" idx="0"/>
                <a:endCxn id="93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1435F4E-3D52-4B7D-9A1B-AB3BC7814C90}"/>
                  </a:ext>
                </a:extLst>
              </p:cNvPr>
              <p:cNvCxnSpPr>
                <a:cxnSpLocks/>
                <a:stCxn id="102" idx="2"/>
                <a:endCxn id="93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A7215EC5-912E-411B-AF57-6547466D4FE5}"/>
                  </a:ext>
                </a:extLst>
              </p:cNvPr>
              <p:cNvCxnSpPr>
                <a:cxnSpLocks/>
                <a:stCxn id="102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4CCF1CD6-6FDC-4888-BA39-218FD8983AB5}"/>
                  </a:ext>
                </a:extLst>
              </p:cNvPr>
              <p:cNvCxnSpPr>
                <a:cxnSpLocks/>
                <a:stCxn id="102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DF374C4E-D00D-4032-9C3E-8C7C7A8B1571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rgbClr val="3B3838"/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BDB765F-AAF8-46C0-98E5-4B76668D5CE6}"/>
                  </a:ext>
                </a:extLst>
              </p:cNvPr>
              <p:cNvCxnSpPr>
                <a:cxnSpLocks/>
                <a:stCxn id="102" idx="6"/>
                <a:endCxn id="93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053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90882A08-59E3-41A6-8B26-83D9CA76BBBF}"/>
              </a:ext>
            </a:extLst>
          </p:cNvPr>
          <p:cNvGrpSpPr/>
          <p:nvPr/>
        </p:nvGrpSpPr>
        <p:grpSpPr>
          <a:xfrm>
            <a:off x="153287" y="-40066"/>
            <a:ext cx="2907457" cy="2940480"/>
            <a:chOff x="443005" y="2169734"/>
            <a:chExt cx="2907457" cy="294048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2ECBE-F657-4220-9EE0-42BA6DAAA9E4}"/>
                </a:ext>
              </a:extLst>
            </p:cNvPr>
            <p:cNvSpPr/>
            <p:nvPr/>
          </p:nvSpPr>
          <p:spPr>
            <a:xfrm>
              <a:off x="1029852" y="3332965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4E1E99-EB37-4144-A6AC-360F55EC5ADE}"/>
                </a:ext>
              </a:extLst>
            </p:cNvPr>
            <p:cNvSpPr/>
            <p:nvPr/>
          </p:nvSpPr>
          <p:spPr>
            <a:xfrm>
              <a:off x="2264487" y="3349703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BF7DBB-210F-4E08-9D27-DA3C313A9C8D}"/>
                </a:ext>
              </a:extLst>
            </p:cNvPr>
            <p:cNvSpPr/>
            <p:nvPr/>
          </p:nvSpPr>
          <p:spPr>
            <a:xfrm>
              <a:off x="753547" y="4078590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80387-9BBB-4A11-9786-C76DBBEA7816}"/>
                </a:ext>
              </a:extLst>
            </p:cNvPr>
            <p:cNvSpPr/>
            <p:nvPr/>
          </p:nvSpPr>
          <p:spPr>
            <a:xfrm>
              <a:off x="1668824" y="4385945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F5A99-6E45-4273-910E-5AC97CC5428F}"/>
                </a:ext>
              </a:extLst>
            </p:cNvPr>
            <p:cNvSpPr/>
            <p:nvPr/>
          </p:nvSpPr>
          <p:spPr>
            <a:xfrm>
              <a:off x="2266392" y="4766035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242BED-A62A-48E6-9FB3-64745D67E7BD}"/>
                </a:ext>
              </a:extLst>
            </p:cNvPr>
            <p:cNvSpPr/>
            <p:nvPr/>
          </p:nvSpPr>
          <p:spPr>
            <a:xfrm>
              <a:off x="1676565" y="2403862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F64D7-287E-4F52-92D0-8AAAFD0DA277}"/>
                </a:ext>
              </a:extLst>
            </p:cNvPr>
            <p:cNvSpPr/>
            <p:nvPr/>
          </p:nvSpPr>
          <p:spPr>
            <a:xfrm>
              <a:off x="1838878" y="3346346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26F4E8-2EB6-40DA-BC7A-8C9891D0A53A}"/>
                </a:ext>
              </a:extLst>
            </p:cNvPr>
            <p:cNvSpPr/>
            <p:nvPr/>
          </p:nvSpPr>
          <p:spPr>
            <a:xfrm>
              <a:off x="1219796" y="3011863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C5EEBC-99C2-4E78-BD0A-95F6DEC436FB}"/>
                </a:ext>
              </a:extLst>
            </p:cNvPr>
            <p:cNvSpPr/>
            <p:nvPr/>
          </p:nvSpPr>
          <p:spPr>
            <a:xfrm>
              <a:off x="457299" y="2911607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B81189-403B-44D6-B708-7D9D4E4C1FDD}"/>
                </a:ext>
              </a:extLst>
            </p:cNvPr>
            <p:cNvSpPr/>
            <p:nvPr/>
          </p:nvSpPr>
          <p:spPr>
            <a:xfrm>
              <a:off x="2470053" y="2954948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66B30C-BD7F-49CF-9860-345C8ECCBF3C}"/>
                </a:ext>
              </a:extLst>
            </p:cNvPr>
            <p:cNvSpPr/>
            <p:nvPr/>
          </p:nvSpPr>
          <p:spPr>
            <a:xfrm>
              <a:off x="1503203" y="4083879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DBC1A4-1945-4CAD-A82E-E60C2B4F7B82}"/>
                </a:ext>
              </a:extLst>
            </p:cNvPr>
            <p:cNvSpPr/>
            <p:nvPr/>
          </p:nvSpPr>
          <p:spPr>
            <a:xfrm>
              <a:off x="895135" y="2526307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6B703-B623-43D9-8199-CB6AD8852952}"/>
                </a:ext>
              </a:extLst>
            </p:cNvPr>
            <p:cNvSpPr/>
            <p:nvPr/>
          </p:nvSpPr>
          <p:spPr>
            <a:xfrm>
              <a:off x="2402637" y="4150889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407861-FC2B-4A84-BE61-700CE5F5F562}"/>
                </a:ext>
              </a:extLst>
            </p:cNvPr>
            <p:cNvSpPr/>
            <p:nvPr/>
          </p:nvSpPr>
          <p:spPr>
            <a:xfrm>
              <a:off x="2530087" y="2222621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43DA6D-7AF0-430F-B1E0-48077CD26351}"/>
                </a:ext>
              </a:extLst>
            </p:cNvPr>
            <p:cNvSpPr/>
            <p:nvPr/>
          </p:nvSpPr>
          <p:spPr>
            <a:xfrm>
              <a:off x="443005" y="3376907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B12B36-75ED-40B0-BE12-618E084BE5C7}"/>
                </a:ext>
              </a:extLst>
            </p:cNvPr>
            <p:cNvSpPr/>
            <p:nvPr/>
          </p:nvSpPr>
          <p:spPr>
            <a:xfrm>
              <a:off x="580205" y="4647322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8740E7-88A2-4DE3-B15E-CF9129CB9A28}"/>
                </a:ext>
              </a:extLst>
            </p:cNvPr>
            <p:cNvSpPr/>
            <p:nvPr/>
          </p:nvSpPr>
          <p:spPr>
            <a:xfrm rot="8997537">
              <a:off x="1233293" y="4704378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4257FE-4ED2-4B0E-B729-756EC8DBD661}"/>
                </a:ext>
              </a:extLst>
            </p:cNvPr>
            <p:cNvSpPr/>
            <p:nvPr/>
          </p:nvSpPr>
          <p:spPr>
            <a:xfrm rot="3456907">
              <a:off x="2888349" y="299783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CDC5E0-7E18-4DB6-B9E0-98D64358F704}"/>
                </a:ext>
              </a:extLst>
            </p:cNvPr>
            <p:cNvSpPr/>
            <p:nvPr/>
          </p:nvSpPr>
          <p:spPr>
            <a:xfrm rot="19345315">
              <a:off x="1302788" y="2278986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0B19F73-BA99-4CE2-949B-86310E09307A}"/>
                </a:ext>
              </a:extLst>
            </p:cNvPr>
            <p:cNvSpPr/>
            <p:nvPr/>
          </p:nvSpPr>
          <p:spPr>
            <a:xfrm>
              <a:off x="1671749" y="2869367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28F6B-0FE2-423E-B955-1BD7A2D42108}"/>
                </a:ext>
              </a:extLst>
            </p:cNvPr>
            <p:cNvSpPr/>
            <p:nvPr/>
          </p:nvSpPr>
          <p:spPr>
            <a:xfrm rot="20005288">
              <a:off x="1344928" y="2702866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D755A7-CCC4-4C4D-884F-E9C520E5DE3C}"/>
                </a:ext>
              </a:extLst>
            </p:cNvPr>
            <p:cNvSpPr/>
            <p:nvPr/>
          </p:nvSpPr>
          <p:spPr>
            <a:xfrm rot="16693732">
              <a:off x="361343" y="421274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2E177A-673F-49A9-AE63-BBC8B40E3257}"/>
                </a:ext>
              </a:extLst>
            </p:cNvPr>
            <p:cNvSpPr/>
            <p:nvPr/>
          </p:nvSpPr>
          <p:spPr>
            <a:xfrm rot="5736295">
              <a:off x="415954" y="2450540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90DD64-D59C-4864-A0B2-9378C320840A}"/>
                </a:ext>
              </a:extLst>
            </p:cNvPr>
            <p:cNvSpPr/>
            <p:nvPr/>
          </p:nvSpPr>
          <p:spPr>
            <a:xfrm rot="16693732">
              <a:off x="2926425" y="3913761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1A49EB-8C10-43CA-823E-BAB092E90FE3}"/>
                </a:ext>
              </a:extLst>
            </p:cNvPr>
            <p:cNvSpPr/>
            <p:nvPr/>
          </p:nvSpPr>
          <p:spPr>
            <a:xfrm rot="18769936">
              <a:off x="2892978" y="4693367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657730-1FF7-4D81-9668-8628FB167117}"/>
                </a:ext>
              </a:extLst>
            </p:cNvPr>
            <p:cNvGrpSpPr/>
            <p:nvPr/>
          </p:nvGrpSpPr>
          <p:grpSpPr>
            <a:xfrm>
              <a:off x="466052" y="2169734"/>
              <a:ext cx="2884410" cy="2904790"/>
              <a:chOff x="8811855" y="2788637"/>
              <a:chExt cx="1800000" cy="1800000"/>
            </a:xfrm>
            <a:solidFill>
              <a:srgbClr val="A1EAFB">
                <a:alpha val="13000"/>
              </a:srgb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202D73-F534-4643-9345-C79D96EA11A3}"/>
                  </a:ext>
                </a:extLst>
              </p:cNvPr>
              <p:cNvSpPr/>
              <p:nvPr/>
            </p:nvSpPr>
            <p:spPr>
              <a:xfrm>
                <a:off x="8811855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3E9BA9-DB2B-4E26-828D-4C75EA83F7CD}"/>
                  </a:ext>
                </a:extLst>
              </p:cNvPr>
              <p:cNvCxnSpPr>
                <a:cxnSpLocks/>
                <a:stCxn id="57" idx="7"/>
              </p:cNvCxnSpPr>
              <p:nvPr/>
            </p:nvCxnSpPr>
            <p:spPr>
              <a:xfrm flipV="1">
                <a:off x="9775495" y="2788637"/>
                <a:ext cx="836360" cy="83636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94A2DD-4A59-4B73-803D-35C1F06804CB}"/>
                  </a:ext>
                </a:extLst>
              </p:cNvPr>
              <p:cNvCxnSpPr>
                <a:cxnSpLocks/>
                <a:stCxn id="57" idx="4"/>
                <a:endCxn id="5" idx="2"/>
              </p:cNvCxnSpPr>
              <p:nvPr/>
            </p:nvCxnSpPr>
            <p:spPr>
              <a:xfrm>
                <a:off x="9711855" y="3778637"/>
                <a:ext cx="0" cy="81000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5D3E57-3148-49B8-89EF-6387DA875E63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 flipV="1">
                <a:off x="8811855" y="2802327"/>
                <a:ext cx="836360" cy="82267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EDA9459-BF1C-4BDA-83C4-377E60990824}"/>
                  </a:ext>
                </a:extLst>
              </p:cNvPr>
              <p:cNvCxnSpPr>
                <a:cxnSpLocks/>
                <a:stCxn id="57" idx="0"/>
                <a:endCxn id="5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2C27E8-EB46-467A-9BBE-EC51F63919C7}"/>
                  </a:ext>
                </a:extLst>
              </p:cNvPr>
              <p:cNvCxnSpPr>
                <a:cxnSpLocks/>
                <a:stCxn id="57" idx="2"/>
                <a:endCxn id="5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04F2E4-C6FB-4A23-B36B-BDC95B78A69E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F932F6-82DC-43E0-A461-0FF346AEC92D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FD2AA0-F327-4DB9-94A5-3FB845957059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6E4C4C-14C6-4B79-B772-F407B9FD5F52}"/>
                  </a:ext>
                </a:extLst>
              </p:cNvPr>
              <p:cNvCxnSpPr>
                <a:cxnSpLocks/>
                <a:stCxn id="57" idx="6"/>
                <a:endCxn id="5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3118984" y="-334070"/>
            <a:ext cx="86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3118983" y="2061851"/>
            <a:ext cx="7927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lattice-Boltzmann method based pore-scale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113278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F52ECBE-F657-4220-9EE0-42BA6DAAA9E4}"/>
              </a:ext>
            </a:extLst>
          </p:cNvPr>
          <p:cNvSpPr/>
          <p:nvPr/>
        </p:nvSpPr>
        <p:spPr>
          <a:xfrm>
            <a:off x="171189" y="2480817"/>
            <a:ext cx="773342" cy="756035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C4E1E99-EB37-4144-A6AC-360F55EC5ADE}"/>
              </a:ext>
            </a:extLst>
          </p:cNvPr>
          <p:cNvSpPr/>
          <p:nvPr/>
        </p:nvSpPr>
        <p:spPr>
          <a:xfrm>
            <a:off x="1405825" y="2497555"/>
            <a:ext cx="791433" cy="771177"/>
          </a:xfrm>
          <a:custGeom>
            <a:avLst/>
            <a:gdLst>
              <a:gd name="connsiteX0" fmla="*/ 311150 w 370417"/>
              <a:gd name="connsiteY0" fmla="*/ 9154 h 358404"/>
              <a:gd name="connsiteX1" fmla="*/ 296333 w 370417"/>
              <a:gd name="connsiteY1" fmla="*/ 7038 h 358404"/>
              <a:gd name="connsiteX2" fmla="*/ 287867 w 370417"/>
              <a:gd name="connsiteY2" fmla="*/ 4921 h 358404"/>
              <a:gd name="connsiteX3" fmla="*/ 268817 w 370417"/>
              <a:gd name="connsiteY3" fmla="*/ 2804 h 358404"/>
              <a:gd name="connsiteX4" fmla="*/ 256117 w 370417"/>
              <a:gd name="connsiteY4" fmla="*/ 688 h 358404"/>
              <a:gd name="connsiteX5" fmla="*/ 139700 w 370417"/>
              <a:gd name="connsiteY5" fmla="*/ 4921 h 358404"/>
              <a:gd name="connsiteX6" fmla="*/ 133350 w 370417"/>
              <a:gd name="connsiteY6" fmla="*/ 7038 h 358404"/>
              <a:gd name="connsiteX7" fmla="*/ 129117 w 370417"/>
              <a:gd name="connsiteY7" fmla="*/ 13388 h 358404"/>
              <a:gd name="connsiteX8" fmla="*/ 124883 w 370417"/>
              <a:gd name="connsiteY8" fmla="*/ 21854 h 358404"/>
              <a:gd name="connsiteX9" fmla="*/ 114300 w 370417"/>
              <a:gd name="connsiteY9" fmla="*/ 32438 h 358404"/>
              <a:gd name="connsiteX10" fmla="*/ 107950 w 370417"/>
              <a:gd name="connsiteY10" fmla="*/ 40904 h 358404"/>
              <a:gd name="connsiteX11" fmla="*/ 99483 w 370417"/>
              <a:gd name="connsiteY11" fmla="*/ 45138 h 358404"/>
              <a:gd name="connsiteX12" fmla="*/ 78317 w 370417"/>
              <a:gd name="connsiteY12" fmla="*/ 64188 h 358404"/>
              <a:gd name="connsiteX13" fmla="*/ 71967 w 370417"/>
              <a:gd name="connsiteY13" fmla="*/ 66304 h 358404"/>
              <a:gd name="connsiteX14" fmla="*/ 61383 w 370417"/>
              <a:gd name="connsiteY14" fmla="*/ 74771 h 358404"/>
              <a:gd name="connsiteX15" fmla="*/ 48683 w 370417"/>
              <a:gd name="connsiteY15" fmla="*/ 83238 h 358404"/>
              <a:gd name="connsiteX16" fmla="*/ 40217 w 370417"/>
              <a:gd name="connsiteY16" fmla="*/ 98054 h 358404"/>
              <a:gd name="connsiteX17" fmla="*/ 27517 w 370417"/>
              <a:gd name="connsiteY17" fmla="*/ 114988 h 358404"/>
              <a:gd name="connsiteX18" fmla="*/ 16933 w 370417"/>
              <a:gd name="connsiteY18" fmla="*/ 138271 h 358404"/>
              <a:gd name="connsiteX19" fmla="*/ 12700 w 370417"/>
              <a:gd name="connsiteY19" fmla="*/ 161554 h 358404"/>
              <a:gd name="connsiteX20" fmla="*/ 10583 w 370417"/>
              <a:gd name="connsiteY20" fmla="*/ 167904 h 358404"/>
              <a:gd name="connsiteX21" fmla="*/ 2117 w 370417"/>
              <a:gd name="connsiteY21" fmla="*/ 182721 h 358404"/>
              <a:gd name="connsiteX22" fmla="*/ 0 w 370417"/>
              <a:gd name="connsiteY22" fmla="*/ 189071 h 358404"/>
              <a:gd name="connsiteX23" fmla="*/ 2117 w 370417"/>
              <a:gd name="connsiteY23" fmla="*/ 254688 h 358404"/>
              <a:gd name="connsiteX24" fmla="*/ 4233 w 370417"/>
              <a:gd name="connsiteY24" fmla="*/ 261038 h 358404"/>
              <a:gd name="connsiteX25" fmla="*/ 10583 w 370417"/>
              <a:gd name="connsiteY25" fmla="*/ 277971 h 358404"/>
              <a:gd name="connsiteX26" fmla="*/ 19050 w 370417"/>
              <a:gd name="connsiteY26" fmla="*/ 286438 h 358404"/>
              <a:gd name="connsiteX27" fmla="*/ 27517 w 370417"/>
              <a:gd name="connsiteY27" fmla="*/ 294904 h 358404"/>
              <a:gd name="connsiteX28" fmla="*/ 38100 w 370417"/>
              <a:gd name="connsiteY28" fmla="*/ 307604 h 358404"/>
              <a:gd name="connsiteX29" fmla="*/ 44450 w 370417"/>
              <a:gd name="connsiteY29" fmla="*/ 309721 h 358404"/>
              <a:gd name="connsiteX30" fmla="*/ 59267 w 370417"/>
              <a:gd name="connsiteY30" fmla="*/ 318188 h 358404"/>
              <a:gd name="connsiteX31" fmla="*/ 71967 w 370417"/>
              <a:gd name="connsiteY31" fmla="*/ 322421 h 358404"/>
              <a:gd name="connsiteX32" fmla="*/ 84667 w 370417"/>
              <a:gd name="connsiteY32" fmla="*/ 330888 h 358404"/>
              <a:gd name="connsiteX33" fmla="*/ 97367 w 370417"/>
              <a:gd name="connsiteY33" fmla="*/ 339354 h 358404"/>
              <a:gd name="connsiteX34" fmla="*/ 114300 w 370417"/>
              <a:gd name="connsiteY34" fmla="*/ 349938 h 358404"/>
              <a:gd name="connsiteX35" fmla="*/ 129117 w 370417"/>
              <a:gd name="connsiteY35" fmla="*/ 352054 h 358404"/>
              <a:gd name="connsiteX36" fmla="*/ 148167 w 370417"/>
              <a:gd name="connsiteY36" fmla="*/ 356288 h 358404"/>
              <a:gd name="connsiteX37" fmla="*/ 160867 w 370417"/>
              <a:gd name="connsiteY37" fmla="*/ 358404 h 358404"/>
              <a:gd name="connsiteX38" fmla="*/ 179917 w 370417"/>
              <a:gd name="connsiteY38" fmla="*/ 356288 h 358404"/>
              <a:gd name="connsiteX39" fmla="*/ 188383 w 370417"/>
              <a:gd name="connsiteY39" fmla="*/ 352054 h 358404"/>
              <a:gd name="connsiteX40" fmla="*/ 196850 w 370417"/>
              <a:gd name="connsiteY40" fmla="*/ 349938 h 358404"/>
              <a:gd name="connsiteX41" fmla="*/ 220133 w 370417"/>
              <a:gd name="connsiteY41" fmla="*/ 341471 h 358404"/>
              <a:gd name="connsiteX42" fmla="*/ 232833 w 370417"/>
              <a:gd name="connsiteY42" fmla="*/ 337238 h 358404"/>
              <a:gd name="connsiteX43" fmla="*/ 260350 w 370417"/>
              <a:gd name="connsiteY43" fmla="*/ 322421 h 358404"/>
              <a:gd name="connsiteX44" fmla="*/ 268817 w 370417"/>
              <a:gd name="connsiteY44" fmla="*/ 318188 h 358404"/>
              <a:gd name="connsiteX45" fmla="*/ 285750 w 370417"/>
              <a:gd name="connsiteY45" fmla="*/ 313954 h 358404"/>
              <a:gd name="connsiteX46" fmla="*/ 294217 w 370417"/>
              <a:gd name="connsiteY46" fmla="*/ 311838 h 358404"/>
              <a:gd name="connsiteX47" fmla="*/ 304800 w 370417"/>
              <a:gd name="connsiteY47" fmla="*/ 309721 h 358404"/>
              <a:gd name="connsiteX48" fmla="*/ 311150 w 370417"/>
              <a:gd name="connsiteY48" fmla="*/ 305488 h 358404"/>
              <a:gd name="connsiteX49" fmla="*/ 319617 w 370417"/>
              <a:gd name="connsiteY49" fmla="*/ 299138 h 358404"/>
              <a:gd name="connsiteX50" fmla="*/ 325967 w 370417"/>
              <a:gd name="connsiteY50" fmla="*/ 297021 h 358404"/>
              <a:gd name="connsiteX51" fmla="*/ 332317 w 370417"/>
              <a:gd name="connsiteY51" fmla="*/ 292788 h 358404"/>
              <a:gd name="connsiteX52" fmla="*/ 345017 w 370417"/>
              <a:gd name="connsiteY52" fmla="*/ 271621 h 358404"/>
              <a:gd name="connsiteX53" fmla="*/ 349250 w 370417"/>
              <a:gd name="connsiteY53" fmla="*/ 250454 h 358404"/>
              <a:gd name="connsiteX54" fmla="*/ 351367 w 370417"/>
              <a:gd name="connsiteY54" fmla="*/ 244104 h 358404"/>
              <a:gd name="connsiteX55" fmla="*/ 355600 w 370417"/>
              <a:gd name="connsiteY55" fmla="*/ 235638 h 358404"/>
              <a:gd name="connsiteX56" fmla="*/ 357717 w 370417"/>
              <a:gd name="connsiteY56" fmla="*/ 229288 h 358404"/>
              <a:gd name="connsiteX57" fmla="*/ 361950 w 370417"/>
              <a:gd name="connsiteY57" fmla="*/ 222938 h 358404"/>
              <a:gd name="connsiteX58" fmla="*/ 368300 w 370417"/>
              <a:gd name="connsiteY58" fmla="*/ 201771 h 358404"/>
              <a:gd name="connsiteX59" fmla="*/ 370417 w 370417"/>
              <a:gd name="connsiteY59" fmla="*/ 195421 h 358404"/>
              <a:gd name="connsiteX60" fmla="*/ 368300 w 370417"/>
              <a:gd name="connsiteY60" fmla="*/ 140388 h 358404"/>
              <a:gd name="connsiteX61" fmla="*/ 364067 w 370417"/>
              <a:gd name="connsiteY61" fmla="*/ 129804 h 358404"/>
              <a:gd name="connsiteX62" fmla="*/ 357717 w 370417"/>
              <a:gd name="connsiteY62" fmla="*/ 117104 h 358404"/>
              <a:gd name="connsiteX63" fmla="*/ 355600 w 370417"/>
              <a:gd name="connsiteY63" fmla="*/ 106521 h 358404"/>
              <a:gd name="connsiteX64" fmla="*/ 353483 w 370417"/>
              <a:gd name="connsiteY64" fmla="*/ 91704 h 358404"/>
              <a:gd name="connsiteX65" fmla="*/ 351367 w 370417"/>
              <a:gd name="connsiteY65" fmla="*/ 85354 h 358404"/>
              <a:gd name="connsiteX66" fmla="*/ 349250 w 370417"/>
              <a:gd name="connsiteY66" fmla="*/ 70538 h 358404"/>
              <a:gd name="connsiteX67" fmla="*/ 345017 w 370417"/>
              <a:gd name="connsiteY67" fmla="*/ 66304 h 358404"/>
              <a:gd name="connsiteX68" fmla="*/ 342900 w 370417"/>
              <a:gd name="connsiteY68" fmla="*/ 55721 h 358404"/>
              <a:gd name="connsiteX69" fmla="*/ 338667 w 370417"/>
              <a:gd name="connsiteY69" fmla="*/ 43021 h 358404"/>
              <a:gd name="connsiteX70" fmla="*/ 336550 w 370417"/>
              <a:gd name="connsiteY70" fmla="*/ 36671 h 358404"/>
              <a:gd name="connsiteX71" fmla="*/ 334433 w 370417"/>
              <a:gd name="connsiteY71" fmla="*/ 28204 h 358404"/>
              <a:gd name="connsiteX72" fmla="*/ 311150 w 370417"/>
              <a:gd name="connsiteY72" fmla="*/ 9154 h 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70417" h="358404">
                <a:moveTo>
                  <a:pt x="311150" y="9154"/>
                </a:moveTo>
                <a:cubicBezTo>
                  <a:pt x="304800" y="5626"/>
                  <a:pt x="301242" y="7930"/>
                  <a:pt x="296333" y="7038"/>
                </a:cubicBezTo>
                <a:cubicBezTo>
                  <a:pt x="293471" y="6518"/>
                  <a:pt x="290742" y="5363"/>
                  <a:pt x="287867" y="4921"/>
                </a:cubicBezTo>
                <a:cubicBezTo>
                  <a:pt x="281552" y="3949"/>
                  <a:pt x="275150" y="3648"/>
                  <a:pt x="268817" y="2804"/>
                </a:cubicBezTo>
                <a:cubicBezTo>
                  <a:pt x="264563" y="2237"/>
                  <a:pt x="260350" y="1393"/>
                  <a:pt x="256117" y="688"/>
                </a:cubicBezTo>
                <a:cubicBezTo>
                  <a:pt x="251926" y="773"/>
                  <a:pt x="173624" y="-2619"/>
                  <a:pt x="139700" y="4921"/>
                </a:cubicBezTo>
                <a:cubicBezTo>
                  <a:pt x="137522" y="5405"/>
                  <a:pt x="135467" y="6332"/>
                  <a:pt x="133350" y="7038"/>
                </a:cubicBezTo>
                <a:cubicBezTo>
                  <a:pt x="131939" y="9155"/>
                  <a:pt x="130379" y="11179"/>
                  <a:pt x="129117" y="13388"/>
                </a:cubicBezTo>
                <a:cubicBezTo>
                  <a:pt x="127551" y="16127"/>
                  <a:pt x="126820" y="19363"/>
                  <a:pt x="124883" y="21854"/>
                </a:cubicBezTo>
                <a:cubicBezTo>
                  <a:pt x="121820" y="25792"/>
                  <a:pt x="117294" y="28447"/>
                  <a:pt x="114300" y="32438"/>
                </a:cubicBezTo>
                <a:cubicBezTo>
                  <a:pt x="112183" y="35260"/>
                  <a:pt x="110628" y="38608"/>
                  <a:pt x="107950" y="40904"/>
                </a:cubicBezTo>
                <a:cubicBezTo>
                  <a:pt x="105554" y="42958"/>
                  <a:pt x="101947" y="43167"/>
                  <a:pt x="99483" y="45138"/>
                </a:cubicBezTo>
                <a:cubicBezTo>
                  <a:pt x="88577" y="53863"/>
                  <a:pt x="89046" y="58058"/>
                  <a:pt x="78317" y="64188"/>
                </a:cubicBezTo>
                <a:cubicBezTo>
                  <a:pt x="76380" y="65295"/>
                  <a:pt x="74084" y="65599"/>
                  <a:pt x="71967" y="66304"/>
                </a:cubicBezTo>
                <a:cubicBezTo>
                  <a:pt x="59649" y="78622"/>
                  <a:pt x="77405" y="61420"/>
                  <a:pt x="61383" y="74771"/>
                </a:cubicBezTo>
                <a:cubicBezTo>
                  <a:pt x="50812" y="83580"/>
                  <a:pt x="59843" y="79517"/>
                  <a:pt x="48683" y="83238"/>
                </a:cubicBezTo>
                <a:cubicBezTo>
                  <a:pt x="36618" y="95303"/>
                  <a:pt x="46614" y="83129"/>
                  <a:pt x="40217" y="98054"/>
                </a:cubicBezTo>
                <a:cubicBezTo>
                  <a:pt x="37181" y="105138"/>
                  <a:pt x="30465" y="107914"/>
                  <a:pt x="27517" y="114988"/>
                </a:cubicBezTo>
                <a:cubicBezTo>
                  <a:pt x="17545" y="138921"/>
                  <a:pt x="26792" y="128414"/>
                  <a:pt x="16933" y="138271"/>
                </a:cubicBezTo>
                <a:cubicBezTo>
                  <a:pt x="15220" y="150267"/>
                  <a:pt x="15553" y="151572"/>
                  <a:pt x="12700" y="161554"/>
                </a:cubicBezTo>
                <a:cubicBezTo>
                  <a:pt x="12087" y="163699"/>
                  <a:pt x="11462" y="165853"/>
                  <a:pt x="10583" y="167904"/>
                </a:cubicBezTo>
                <a:cubicBezTo>
                  <a:pt x="-549" y="193879"/>
                  <a:pt x="12745" y="161465"/>
                  <a:pt x="2117" y="182721"/>
                </a:cubicBezTo>
                <a:cubicBezTo>
                  <a:pt x="1119" y="184717"/>
                  <a:pt x="706" y="186954"/>
                  <a:pt x="0" y="189071"/>
                </a:cubicBezTo>
                <a:cubicBezTo>
                  <a:pt x="706" y="210943"/>
                  <a:pt x="832" y="232842"/>
                  <a:pt x="2117" y="254688"/>
                </a:cubicBezTo>
                <a:cubicBezTo>
                  <a:pt x="2248" y="256915"/>
                  <a:pt x="3620" y="258893"/>
                  <a:pt x="4233" y="261038"/>
                </a:cubicBezTo>
                <a:cubicBezTo>
                  <a:pt x="6209" y="267955"/>
                  <a:pt x="6032" y="271903"/>
                  <a:pt x="10583" y="277971"/>
                </a:cubicBezTo>
                <a:cubicBezTo>
                  <a:pt x="12978" y="281164"/>
                  <a:pt x="19050" y="286438"/>
                  <a:pt x="19050" y="286438"/>
                </a:cubicBezTo>
                <a:cubicBezTo>
                  <a:pt x="22814" y="297728"/>
                  <a:pt x="18109" y="289259"/>
                  <a:pt x="27517" y="294904"/>
                </a:cubicBezTo>
                <a:cubicBezTo>
                  <a:pt x="31854" y="297506"/>
                  <a:pt x="34778" y="304836"/>
                  <a:pt x="38100" y="307604"/>
                </a:cubicBezTo>
                <a:cubicBezTo>
                  <a:pt x="39814" y="309032"/>
                  <a:pt x="42454" y="308723"/>
                  <a:pt x="44450" y="309721"/>
                </a:cubicBezTo>
                <a:cubicBezTo>
                  <a:pt x="59717" y="317354"/>
                  <a:pt x="40721" y="310769"/>
                  <a:pt x="59267" y="318188"/>
                </a:cubicBezTo>
                <a:cubicBezTo>
                  <a:pt x="63410" y="319845"/>
                  <a:pt x="67976" y="320425"/>
                  <a:pt x="71967" y="322421"/>
                </a:cubicBezTo>
                <a:cubicBezTo>
                  <a:pt x="92440" y="332658"/>
                  <a:pt x="71735" y="321190"/>
                  <a:pt x="84667" y="330888"/>
                </a:cubicBezTo>
                <a:cubicBezTo>
                  <a:pt x="88737" y="333941"/>
                  <a:pt x="93297" y="336301"/>
                  <a:pt x="97367" y="339354"/>
                </a:cubicBezTo>
                <a:cubicBezTo>
                  <a:pt x="102170" y="342956"/>
                  <a:pt x="108213" y="348278"/>
                  <a:pt x="114300" y="349938"/>
                </a:cubicBezTo>
                <a:cubicBezTo>
                  <a:pt x="119113" y="351251"/>
                  <a:pt x="124213" y="351135"/>
                  <a:pt x="129117" y="352054"/>
                </a:cubicBezTo>
                <a:cubicBezTo>
                  <a:pt x="135511" y="353253"/>
                  <a:pt x="141788" y="355012"/>
                  <a:pt x="148167" y="356288"/>
                </a:cubicBezTo>
                <a:cubicBezTo>
                  <a:pt x="152375" y="357130"/>
                  <a:pt x="156634" y="357699"/>
                  <a:pt x="160867" y="358404"/>
                </a:cubicBezTo>
                <a:cubicBezTo>
                  <a:pt x="167217" y="357699"/>
                  <a:pt x="173692" y="357725"/>
                  <a:pt x="179917" y="356288"/>
                </a:cubicBezTo>
                <a:cubicBezTo>
                  <a:pt x="182991" y="355578"/>
                  <a:pt x="185429" y="353162"/>
                  <a:pt x="188383" y="352054"/>
                </a:cubicBezTo>
                <a:cubicBezTo>
                  <a:pt x="191107" y="351033"/>
                  <a:pt x="194028" y="350643"/>
                  <a:pt x="196850" y="349938"/>
                </a:cubicBezTo>
                <a:cubicBezTo>
                  <a:pt x="210160" y="341063"/>
                  <a:pt x="195884" y="349553"/>
                  <a:pt x="220133" y="341471"/>
                </a:cubicBezTo>
                <a:lnTo>
                  <a:pt x="232833" y="337238"/>
                </a:lnTo>
                <a:cubicBezTo>
                  <a:pt x="245746" y="328628"/>
                  <a:pt x="236909" y="334141"/>
                  <a:pt x="260350" y="322421"/>
                </a:cubicBezTo>
                <a:cubicBezTo>
                  <a:pt x="263172" y="321010"/>
                  <a:pt x="265756" y="318953"/>
                  <a:pt x="268817" y="318188"/>
                </a:cubicBezTo>
                <a:lnTo>
                  <a:pt x="285750" y="313954"/>
                </a:lnTo>
                <a:cubicBezTo>
                  <a:pt x="288572" y="313248"/>
                  <a:pt x="291364" y="312409"/>
                  <a:pt x="294217" y="311838"/>
                </a:cubicBezTo>
                <a:lnTo>
                  <a:pt x="304800" y="309721"/>
                </a:lnTo>
                <a:cubicBezTo>
                  <a:pt x="306917" y="308310"/>
                  <a:pt x="309080" y="306967"/>
                  <a:pt x="311150" y="305488"/>
                </a:cubicBezTo>
                <a:cubicBezTo>
                  <a:pt x="314021" y="303438"/>
                  <a:pt x="316554" y="300888"/>
                  <a:pt x="319617" y="299138"/>
                </a:cubicBezTo>
                <a:cubicBezTo>
                  <a:pt x="321554" y="298031"/>
                  <a:pt x="323971" y="298019"/>
                  <a:pt x="325967" y="297021"/>
                </a:cubicBezTo>
                <a:cubicBezTo>
                  <a:pt x="328242" y="295883"/>
                  <a:pt x="330200" y="294199"/>
                  <a:pt x="332317" y="292788"/>
                </a:cubicBezTo>
                <a:cubicBezTo>
                  <a:pt x="341675" y="274069"/>
                  <a:pt x="336320" y="280316"/>
                  <a:pt x="345017" y="271621"/>
                </a:cubicBezTo>
                <a:cubicBezTo>
                  <a:pt x="346680" y="261638"/>
                  <a:pt x="346723" y="259297"/>
                  <a:pt x="349250" y="250454"/>
                </a:cubicBezTo>
                <a:cubicBezTo>
                  <a:pt x="349863" y="248309"/>
                  <a:pt x="350488" y="246155"/>
                  <a:pt x="351367" y="244104"/>
                </a:cubicBezTo>
                <a:cubicBezTo>
                  <a:pt x="352610" y="241204"/>
                  <a:pt x="354357" y="238538"/>
                  <a:pt x="355600" y="235638"/>
                </a:cubicBezTo>
                <a:cubicBezTo>
                  <a:pt x="356479" y="233587"/>
                  <a:pt x="356719" y="231284"/>
                  <a:pt x="357717" y="229288"/>
                </a:cubicBezTo>
                <a:cubicBezTo>
                  <a:pt x="358855" y="227013"/>
                  <a:pt x="360917" y="225263"/>
                  <a:pt x="361950" y="222938"/>
                </a:cubicBezTo>
                <a:cubicBezTo>
                  <a:pt x="365973" y="213885"/>
                  <a:pt x="365837" y="210390"/>
                  <a:pt x="368300" y="201771"/>
                </a:cubicBezTo>
                <a:cubicBezTo>
                  <a:pt x="368913" y="199626"/>
                  <a:pt x="369711" y="197538"/>
                  <a:pt x="370417" y="195421"/>
                </a:cubicBezTo>
                <a:cubicBezTo>
                  <a:pt x="369711" y="177077"/>
                  <a:pt x="370068" y="158661"/>
                  <a:pt x="368300" y="140388"/>
                </a:cubicBezTo>
                <a:cubicBezTo>
                  <a:pt x="367934" y="136606"/>
                  <a:pt x="365401" y="133362"/>
                  <a:pt x="364067" y="129804"/>
                </a:cubicBezTo>
                <a:cubicBezTo>
                  <a:pt x="360312" y="119791"/>
                  <a:pt x="364138" y="126736"/>
                  <a:pt x="357717" y="117104"/>
                </a:cubicBezTo>
                <a:cubicBezTo>
                  <a:pt x="357011" y="113576"/>
                  <a:pt x="356192" y="110070"/>
                  <a:pt x="355600" y="106521"/>
                </a:cubicBezTo>
                <a:cubicBezTo>
                  <a:pt x="354780" y="101600"/>
                  <a:pt x="354461" y="96596"/>
                  <a:pt x="353483" y="91704"/>
                </a:cubicBezTo>
                <a:cubicBezTo>
                  <a:pt x="353045" y="89516"/>
                  <a:pt x="352072" y="87471"/>
                  <a:pt x="351367" y="85354"/>
                </a:cubicBezTo>
                <a:cubicBezTo>
                  <a:pt x="350661" y="80415"/>
                  <a:pt x="350828" y="75271"/>
                  <a:pt x="349250" y="70538"/>
                </a:cubicBezTo>
                <a:cubicBezTo>
                  <a:pt x="348619" y="68645"/>
                  <a:pt x="345803" y="68138"/>
                  <a:pt x="345017" y="66304"/>
                </a:cubicBezTo>
                <a:cubicBezTo>
                  <a:pt x="343600" y="62997"/>
                  <a:pt x="343847" y="59192"/>
                  <a:pt x="342900" y="55721"/>
                </a:cubicBezTo>
                <a:cubicBezTo>
                  <a:pt x="341726" y="51416"/>
                  <a:pt x="340078" y="47254"/>
                  <a:pt x="338667" y="43021"/>
                </a:cubicBezTo>
                <a:cubicBezTo>
                  <a:pt x="337961" y="40904"/>
                  <a:pt x="337091" y="38836"/>
                  <a:pt x="336550" y="36671"/>
                </a:cubicBezTo>
                <a:cubicBezTo>
                  <a:pt x="335844" y="33849"/>
                  <a:pt x="335579" y="30878"/>
                  <a:pt x="334433" y="28204"/>
                </a:cubicBezTo>
                <a:cubicBezTo>
                  <a:pt x="332637" y="24013"/>
                  <a:pt x="317500" y="12682"/>
                  <a:pt x="311150" y="915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DBF7DBB-210F-4E08-9D27-DA3C313A9C8D}"/>
              </a:ext>
            </a:extLst>
          </p:cNvPr>
          <p:cNvSpPr/>
          <p:nvPr/>
        </p:nvSpPr>
        <p:spPr>
          <a:xfrm>
            <a:off x="-105116" y="3226442"/>
            <a:ext cx="684631" cy="496433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8B80387-9BBB-4A11-9786-C76DBBEA7816}"/>
              </a:ext>
            </a:extLst>
          </p:cNvPr>
          <p:cNvSpPr/>
          <p:nvPr/>
        </p:nvSpPr>
        <p:spPr>
          <a:xfrm>
            <a:off x="810162" y="3533797"/>
            <a:ext cx="672369" cy="436317"/>
          </a:xfrm>
          <a:custGeom>
            <a:avLst/>
            <a:gdLst>
              <a:gd name="connsiteX0" fmla="*/ 310540 w 314691"/>
              <a:gd name="connsiteY0" fmla="*/ 69428 h 202778"/>
              <a:gd name="connsiteX1" fmla="*/ 227990 w 314691"/>
              <a:gd name="connsiteY1" fmla="*/ 1695 h 202778"/>
              <a:gd name="connsiteX2" fmla="*/ 202590 w 314691"/>
              <a:gd name="connsiteY2" fmla="*/ 3811 h 202778"/>
              <a:gd name="connsiteX3" fmla="*/ 194123 w 314691"/>
              <a:gd name="connsiteY3" fmla="*/ 5928 h 202778"/>
              <a:gd name="connsiteX4" fmla="*/ 175073 w 314691"/>
              <a:gd name="connsiteY4" fmla="*/ 8045 h 202778"/>
              <a:gd name="connsiteX5" fmla="*/ 158140 w 314691"/>
              <a:gd name="connsiteY5" fmla="*/ 12278 h 202778"/>
              <a:gd name="connsiteX6" fmla="*/ 141207 w 314691"/>
              <a:gd name="connsiteY6" fmla="*/ 18628 h 202778"/>
              <a:gd name="connsiteX7" fmla="*/ 120040 w 314691"/>
              <a:gd name="connsiteY7" fmla="*/ 20745 h 202778"/>
              <a:gd name="connsiteX8" fmla="*/ 111573 w 314691"/>
              <a:gd name="connsiteY8" fmla="*/ 22861 h 202778"/>
              <a:gd name="connsiteX9" fmla="*/ 98873 w 314691"/>
              <a:gd name="connsiteY9" fmla="*/ 33445 h 202778"/>
              <a:gd name="connsiteX10" fmla="*/ 84057 w 314691"/>
              <a:gd name="connsiteY10" fmla="*/ 35561 h 202778"/>
              <a:gd name="connsiteX11" fmla="*/ 75590 w 314691"/>
              <a:gd name="connsiteY11" fmla="*/ 41911 h 202778"/>
              <a:gd name="connsiteX12" fmla="*/ 60773 w 314691"/>
              <a:gd name="connsiteY12" fmla="*/ 44028 h 202778"/>
              <a:gd name="connsiteX13" fmla="*/ 52307 w 314691"/>
              <a:gd name="connsiteY13" fmla="*/ 46145 h 202778"/>
              <a:gd name="connsiteX14" fmla="*/ 41723 w 314691"/>
              <a:gd name="connsiteY14" fmla="*/ 52495 h 202778"/>
              <a:gd name="connsiteX15" fmla="*/ 35373 w 314691"/>
              <a:gd name="connsiteY15" fmla="*/ 58845 h 202778"/>
              <a:gd name="connsiteX16" fmla="*/ 18440 w 314691"/>
              <a:gd name="connsiteY16" fmla="*/ 82128 h 202778"/>
              <a:gd name="connsiteX17" fmla="*/ 3623 w 314691"/>
              <a:gd name="connsiteY17" fmla="*/ 90595 h 202778"/>
              <a:gd name="connsiteX18" fmla="*/ 3623 w 314691"/>
              <a:gd name="connsiteY18" fmla="*/ 128695 h 202778"/>
              <a:gd name="connsiteX19" fmla="*/ 7857 w 314691"/>
              <a:gd name="connsiteY19" fmla="*/ 132928 h 202778"/>
              <a:gd name="connsiteX20" fmla="*/ 18440 w 314691"/>
              <a:gd name="connsiteY20" fmla="*/ 147745 h 202778"/>
              <a:gd name="connsiteX21" fmla="*/ 33257 w 314691"/>
              <a:gd name="connsiteY21" fmla="*/ 156211 h 202778"/>
              <a:gd name="connsiteX22" fmla="*/ 56540 w 314691"/>
              <a:gd name="connsiteY22" fmla="*/ 171028 h 202778"/>
              <a:gd name="connsiteX23" fmla="*/ 71357 w 314691"/>
              <a:gd name="connsiteY23" fmla="*/ 177378 h 202778"/>
              <a:gd name="connsiteX24" fmla="*/ 79823 w 314691"/>
              <a:gd name="connsiteY24" fmla="*/ 179495 h 202778"/>
              <a:gd name="connsiteX25" fmla="*/ 111573 w 314691"/>
              <a:gd name="connsiteY25" fmla="*/ 181611 h 202778"/>
              <a:gd name="connsiteX26" fmla="*/ 120040 w 314691"/>
              <a:gd name="connsiteY26" fmla="*/ 183728 h 202778"/>
              <a:gd name="connsiteX27" fmla="*/ 130623 w 314691"/>
              <a:gd name="connsiteY27" fmla="*/ 185845 h 202778"/>
              <a:gd name="connsiteX28" fmla="*/ 136973 w 314691"/>
              <a:gd name="connsiteY28" fmla="*/ 187961 h 202778"/>
              <a:gd name="connsiteX29" fmla="*/ 162373 w 314691"/>
              <a:gd name="connsiteY29" fmla="*/ 190078 h 202778"/>
              <a:gd name="connsiteX30" fmla="*/ 172957 w 314691"/>
              <a:gd name="connsiteY30" fmla="*/ 192195 h 202778"/>
              <a:gd name="connsiteX31" fmla="*/ 181423 w 314691"/>
              <a:gd name="connsiteY31" fmla="*/ 196428 h 202778"/>
              <a:gd name="connsiteX32" fmla="*/ 194123 w 314691"/>
              <a:gd name="connsiteY32" fmla="*/ 198545 h 202778"/>
              <a:gd name="connsiteX33" fmla="*/ 200473 w 314691"/>
              <a:gd name="connsiteY33" fmla="*/ 200661 h 202778"/>
              <a:gd name="connsiteX34" fmla="*/ 223757 w 314691"/>
              <a:gd name="connsiteY34" fmla="*/ 202778 h 202778"/>
              <a:gd name="connsiteX35" fmla="*/ 259740 w 314691"/>
              <a:gd name="connsiteY35" fmla="*/ 200661 h 202778"/>
              <a:gd name="connsiteX36" fmla="*/ 266090 w 314691"/>
              <a:gd name="connsiteY36" fmla="*/ 194311 h 202778"/>
              <a:gd name="connsiteX37" fmla="*/ 272440 w 314691"/>
              <a:gd name="connsiteY37" fmla="*/ 192195 h 202778"/>
              <a:gd name="connsiteX38" fmla="*/ 285140 w 314691"/>
              <a:gd name="connsiteY38" fmla="*/ 183728 h 202778"/>
              <a:gd name="connsiteX39" fmla="*/ 299957 w 314691"/>
              <a:gd name="connsiteY39" fmla="*/ 164678 h 202778"/>
              <a:gd name="connsiteX40" fmla="*/ 304190 w 314691"/>
              <a:gd name="connsiteY40" fmla="*/ 158328 h 202778"/>
              <a:gd name="connsiteX41" fmla="*/ 308423 w 314691"/>
              <a:gd name="connsiteY41" fmla="*/ 151978 h 202778"/>
              <a:gd name="connsiteX42" fmla="*/ 312657 w 314691"/>
              <a:gd name="connsiteY42" fmla="*/ 137161 h 202778"/>
              <a:gd name="connsiteX43" fmla="*/ 310540 w 314691"/>
              <a:gd name="connsiteY43" fmla="*/ 90595 h 202778"/>
              <a:gd name="connsiteX44" fmla="*/ 308423 w 314691"/>
              <a:gd name="connsiteY44" fmla="*/ 84245 h 202778"/>
              <a:gd name="connsiteX45" fmla="*/ 304190 w 314691"/>
              <a:gd name="connsiteY45" fmla="*/ 69428 h 202778"/>
              <a:gd name="connsiteX46" fmla="*/ 310540 w 314691"/>
              <a:gd name="connsiteY46" fmla="*/ 69428 h 20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4691" h="202778">
                <a:moveTo>
                  <a:pt x="310540" y="69428"/>
                </a:moveTo>
                <a:cubicBezTo>
                  <a:pt x="297840" y="58139"/>
                  <a:pt x="258406" y="20183"/>
                  <a:pt x="227990" y="1695"/>
                </a:cubicBezTo>
                <a:cubicBezTo>
                  <a:pt x="220730" y="-2718"/>
                  <a:pt x="211020" y="2757"/>
                  <a:pt x="202590" y="3811"/>
                </a:cubicBezTo>
                <a:cubicBezTo>
                  <a:pt x="199703" y="4172"/>
                  <a:pt x="196998" y="5486"/>
                  <a:pt x="194123" y="5928"/>
                </a:cubicBezTo>
                <a:cubicBezTo>
                  <a:pt x="187808" y="6900"/>
                  <a:pt x="181423" y="7339"/>
                  <a:pt x="175073" y="8045"/>
                </a:cubicBezTo>
                <a:cubicBezTo>
                  <a:pt x="169429" y="9456"/>
                  <a:pt x="163693" y="10543"/>
                  <a:pt x="158140" y="12278"/>
                </a:cubicBezTo>
                <a:cubicBezTo>
                  <a:pt x="152386" y="14076"/>
                  <a:pt x="147092" y="17320"/>
                  <a:pt x="141207" y="18628"/>
                </a:cubicBezTo>
                <a:cubicBezTo>
                  <a:pt x="134285" y="20166"/>
                  <a:pt x="127096" y="20039"/>
                  <a:pt x="120040" y="20745"/>
                </a:cubicBezTo>
                <a:cubicBezTo>
                  <a:pt x="117218" y="21450"/>
                  <a:pt x="114175" y="21560"/>
                  <a:pt x="111573" y="22861"/>
                </a:cubicBezTo>
                <a:cubicBezTo>
                  <a:pt x="96298" y="30498"/>
                  <a:pt x="124046" y="24292"/>
                  <a:pt x="98873" y="33445"/>
                </a:cubicBezTo>
                <a:cubicBezTo>
                  <a:pt x="94185" y="35150"/>
                  <a:pt x="88996" y="34856"/>
                  <a:pt x="84057" y="35561"/>
                </a:cubicBezTo>
                <a:cubicBezTo>
                  <a:pt x="81235" y="37678"/>
                  <a:pt x="78905" y="40705"/>
                  <a:pt x="75590" y="41911"/>
                </a:cubicBezTo>
                <a:cubicBezTo>
                  <a:pt x="70901" y="43616"/>
                  <a:pt x="65682" y="43135"/>
                  <a:pt x="60773" y="44028"/>
                </a:cubicBezTo>
                <a:cubicBezTo>
                  <a:pt x="57911" y="44548"/>
                  <a:pt x="55129" y="45439"/>
                  <a:pt x="52307" y="46145"/>
                </a:cubicBezTo>
                <a:cubicBezTo>
                  <a:pt x="39117" y="59332"/>
                  <a:pt x="58215" y="41500"/>
                  <a:pt x="41723" y="52495"/>
                </a:cubicBezTo>
                <a:cubicBezTo>
                  <a:pt x="39232" y="54155"/>
                  <a:pt x="37289" y="56545"/>
                  <a:pt x="35373" y="58845"/>
                </a:cubicBezTo>
                <a:cubicBezTo>
                  <a:pt x="29840" y="65484"/>
                  <a:pt x="25416" y="78640"/>
                  <a:pt x="18440" y="82128"/>
                </a:cubicBezTo>
                <a:cubicBezTo>
                  <a:pt x="7697" y="87499"/>
                  <a:pt x="12598" y="84611"/>
                  <a:pt x="3623" y="90595"/>
                </a:cubicBezTo>
                <a:cubicBezTo>
                  <a:pt x="-1333" y="105468"/>
                  <a:pt x="-1081" y="102040"/>
                  <a:pt x="3623" y="128695"/>
                </a:cubicBezTo>
                <a:cubicBezTo>
                  <a:pt x="3970" y="130660"/>
                  <a:pt x="6610" y="131370"/>
                  <a:pt x="7857" y="132928"/>
                </a:cubicBezTo>
                <a:cubicBezTo>
                  <a:pt x="12668" y="138941"/>
                  <a:pt x="12477" y="141782"/>
                  <a:pt x="18440" y="147745"/>
                </a:cubicBezTo>
                <a:cubicBezTo>
                  <a:pt x="21432" y="150737"/>
                  <a:pt x="29937" y="154551"/>
                  <a:pt x="33257" y="156211"/>
                </a:cubicBezTo>
                <a:cubicBezTo>
                  <a:pt x="44069" y="167023"/>
                  <a:pt x="36931" y="161223"/>
                  <a:pt x="56540" y="171028"/>
                </a:cubicBezTo>
                <a:cubicBezTo>
                  <a:pt x="64063" y="174789"/>
                  <a:pt x="64092" y="175302"/>
                  <a:pt x="71357" y="177378"/>
                </a:cubicBezTo>
                <a:cubicBezTo>
                  <a:pt x="74154" y="178177"/>
                  <a:pt x="76930" y="179191"/>
                  <a:pt x="79823" y="179495"/>
                </a:cubicBezTo>
                <a:cubicBezTo>
                  <a:pt x="90372" y="180605"/>
                  <a:pt x="100990" y="180906"/>
                  <a:pt x="111573" y="181611"/>
                </a:cubicBezTo>
                <a:cubicBezTo>
                  <a:pt x="114395" y="182317"/>
                  <a:pt x="117200" y="183097"/>
                  <a:pt x="120040" y="183728"/>
                </a:cubicBezTo>
                <a:cubicBezTo>
                  <a:pt x="123552" y="184509"/>
                  <a:pt x="127133" y="184973"/>
                  <a:pt x="130623" y="185845"/>
                </a:cubicBezTo>
                <a:cubicBezTo>
                  <a:pt x="132787" y="186386"/>
                  <a:pt x="134761" y="187666"/>
                  <a:pt x="136973" y="187961"/>
                </a:cubicBezTo>
                <a:cubicBezTo>
                  <a:pt x="145395" y="189084"/>
                  <a:pt x="153906" y="189372"/>
                  <a:pt x="162373" y="190078"/>
                </a:cubicBezTo>
                <a:cubicBezTo>
                  <a:pt x="165901" y="190784"/>
                  <a:pt x="169544" y="191057"/>
                  <a:pt x="172957" y="192195"/>
                </a:cubicBezTo>
                <a:cubicBezTo>
                  <a:pt x="175950" y="193193"/>
                  <a:pt x="178401" y="195521"/>
                  <a:pt x="181423" y="196428"/>
                </a:cubicBezTo>
                <a:cubicBezTo>
                  <a:pt x="185534" y="197661"/>
                  <a:pt x="189933" y="197614"/>
                  <a:pt x="194123" y="198545"/>
                </a:cubicBezTo>
                <a:cubicBezTo>
                  <a:pt x="196301" y="199029"/>
                  <a:pt x="198264" y="200346"/>
                  <a:pt x="200473" y="200661"/>
                </a:cubicBezTo>
                <a:cubicBezTo>
                  <a:pt x="208188" y="201763"/>
                  <a:pt x="215996" y="202072"/>
                  <a:pt x="223757" y="202778"/>
                </a:cubicBezTo>
                <a:cubicBezTo>
                  <a:pt x="235751" y="202072"/>
                  <a:pt x="247958" y="203017"/>
                  <a:pt x="259740" y="200661"/>
                </a:cubicBezTo>
                <a:cubicBezTo>
                  <a:pt x="262675" y="200074"/>
                  <a:pt x="263599" y="195971"/>
                  <a:pt x="266090" y="194311"/>
                </a:cubicBezTo>
                <a:cubicBezTo>
                  <a:pt x="267946" y="193073"/>
                  <a:pt x="270323" y="192900"/>
                  <a:pt x="272440" y="192195"/>
                </a:cubicBezTo>
                <a:cubicBezTo>
                  <a:pt x="276673" y="189373"/>
                  <a:pt x="281542" y="187326"/>
                  <a:pt x="285140" y="183728"/>
                </a:cubicBezTo>
                <a:cubicBezTo>
                  <a:pt x="295087" y="173781"/>
                  <a:pt x="289831" y="179867"/>
                  <a:pt x="299957" y="164678"/>
                </a:cubicBezTo>
                <a:lnTo>
                  <a:pt x="304190" y="158328"/>
                </a:lnTo>
                <a:cubicBezTo>
                  <a:pt x="305601" y="156211"/>
                  <a:pt x="307618" y="154391"/>
                  <a:pt x="308423" y="151978"/>
                </a:cubicBezTo>
                <a:cubicBezTo>
                  <a:pt x="311460" y="142868"/>
                  <a:pt x="309999" y="147793"/>
                  <a:pt x="312657" y="137161"/>
                </a:cubicBezTo>
                <a:cubicBezTo>
                  <a:pt x="311951" y="121639"/>
                  <a:pt x="311779" y="106084"/>
                  <a:pt x="310540" y="90595"/>
                </a:cubicBezTo>
                <a:cubicBezTo>
                  <a:pt x="310362" y="88371"/>
                  <a:pt x="309036" y="86390"/>
                  <a:pt x="308423" y="84245"/>
                </a:cubicBezTo>
                <a:cubicBezTo>
                  <a:pt x="308253" y="83650"/>
                  <a:pt x="305320" y="70840"/>
                  <a:pt x="304190" y="69428"/>
                </a:cubicBezTo>
                <a:cubicBezTo>
                  <a:pt x="302601" y="67442"/>
                  <a:pt x="323240" y="80717"/>
                  <a:pt x="310540" y="6942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FF5A99-6E45-4273-910E-5AC97CC5428F}"/>
              </a:ext>
            </a:extLst>
          </p:cNvPr>
          <p:cNvSpPr/>
          <p:nvPr/>
        </p:nvSpPr>
        <p:spPr>
          <a:xfrm>
            <a:off x="1407729" y="3913887"/>
            <a:ext cx="606010" cy="278135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5242BED-A62A-48E6-9FB3-64745D67E7BD}"/>
              </a:ext>
            </a:extLst>
          </p:cNvPr>
          <p:cNvSpPr/>
          <p:nvPr/>
        </p:nvSpPr>
        <p:spPr>
          <a:xfrm>
            <a:off x="817903" y="1551713"/>
            <a:ext cx="711977" cy="432670"/>
          </a:xfrm>
          <a:custGeom>
            <a:avLst/>
            <a:gdLst>
              <a:gd name="connsiteX0" fmla="*/ 6350 w 333229"/>
              <a:gd name="connsiteY0" fmla="*/ 76200 h 201083"/>
              <a:gd name="connsiteX1" fmla="*/ 154517 w 333229"/>
              <a:gd name="connsiteY1" fmla="*/ 25400 h 201083"/>
              <a:gd name="connsiteX2" fmla="*/ 158750 w 333229"/>
              <a:gd name="connsiteY2" fmla="*/ 19050 h 201083"/>
              <a:gd name="connsiteX3" fmla="*/ 165100 w 333229"/>
              <a:gd name="connsiteY3" fmla="*/ 16933 h 201083"/>
              <a:gd name="connsiteX4" fmla="*/ 184150 w 333229"/>
              <a:gd name="connsiteY4" fmla="*/ 8467 h 201083"/>
              <a:gd name="connsiteX5" fmla="*/ 203200 w 333229"/>
              <a:gd name="connsiteY5" fmla="*/ 2117 h 201083"/>
              <a:gd name="connsiteX6" fmla="*/ 209550 w 333229"/>
              <a:gd name="connsiteY6" fmla="*/ 0 h 201083"/>
              <a:gd name="connsiteX7" fmla="*/ 243417 w 333229"/>
              <a:gd name="connsiteY7" fmla="*/ 2117 h 201083"/>
              <a:gd name="connsiteX8" fmla="*/ 245534 w 333229"/>
              <a:gd name="connsiteY8" fmla="*/ 8467 h 201083"/>
              <a:gd name="connsiteX9" fmla="*/ 251884 w 333229"/>
              <a:gd name="connsiteY9" fmla="*/ 12700 h 201083"/>
              <a:gd name="connsiteX10" fmla="*/ 258234 w 333229"/>
              <a:gd name="connsiteY10" fmla="*/ 29633 h 201083"/>
              <a:gd name="connsiteX11" fmla="*/ 266700 w 333229"/>
              <a:gd name="connsiteY11" fmla="*/ 40217 h 201083"/>
              <a:gd name="connsiteX12" fmla="*/ 270934 w 333229"/>
              <a:gd name="connsiteY12" fmla="*/ 52917 h 201083"/>
              <a:gd name="connsiteX13" fmla="*/ 279400 w 333229"/>
              <a:gd name="connsiteY13" fmla="*/ 65617 h 201083"/>
              <a:gd name="connsiteX14" fmla="*/ 289984 w 333229"/>
              <a:gd name="connsiteY14" fmla="*/ 76200 h 201083"/>
              <a:gd name="connsiteX15" fmla="*/ 302684 w 333229"/>
              <a:gd name="connsiteY15" fmla="*/ 91017 h 201083"/>
              <a:gd name="connsiteX16" fmla="*/ 309034 w 333229"/>
              <a:gd name="connsiteY16" fmla="*/ 95250 h 201083"/>
              <a:gd name="connsiteX17" fmla="*/ 319617 w 333229"/>
              <a:gd name="connsiteY17" fmla="*/ 105833 h 201083"/>
              <a:gd name="connsiteX18" fmla="*/ 330200 w 333229"/>
              <a:gd name="connsiteY18" fmla="*/ 112183 h 201083"/>
              <a:gd name="connsiteX19" fmla="*/ 330200 w 333229"/>
              <a:gd name="connsiteY19" fmla="*/ 135467 h 201083"/>
              <a:gd name="connsiteX20" fmla="*/ 321734 w 333229"/>
              <a:gd name="connsiteY20" fmla="*/ 141817 h 201083"/>
              <a:gd name="connsiteX21" fmla="*/ 317500 w 333229"/>
              <a:gd name="connsiteY21" fmla="*/ 148167 h 201083"/>
              <a:gd name="connsiteX22" fmla="*/ 298450 w 333229"/>
              <a:gd name="connsiteY22" fmla="*/ 160867 h 201083"/>
              <a:gd name="connsiteX23" fmla="*/ 283634 w 333229"/>
              <a:gd name="connsiteY23" fmla="*/ 171450 h 201083"/>
              <a:gd name="connsiteX24" fmla="*/ 258234 w 333229"/>
              <a:gd name="connsiteY24" fmla="*/ 182033 h 201083"/>
              <a:gd name="connsiteX25" fmla="*/ 251884 w 333229"/>
              <a:gd name="connsiteY25" fmla="*/ 186267 h 201083"/>
              <a:gd name="connsiteX26" fmla="*/ 239184 w 333229"/>
              <a:gd name="connsiteY26" fmla="*/ 192617 h 201083"/>
              <a:gd name="connsiteX27" fmla="*/ 232834 w 333229"/>
              <a:gd name="connsiteY27" fmla="*/ 196850 h 201083"/>
              <a:gd name="connsiteX28" fmla="*/ 215900 w 333229"/>
              <a:gd name="connsiteY28" fmla="*/ 201083 h 201083"/>
              <a:gd name="connsiteX29" fmla="*/ 190500 w 333229"/>
              <a:gd name="connsiteY29" fmla="*/ 196850 h 201083"/>
              <a:gd name="connsiteX30" fmla="*/ 177800 w 333229"/>
              <a:gd name="connsiteY30" fmla="*/ 188383 h 201083"/>
              <a:gd name="connsiteX31" fmla="*/ 150284 w 333229"/>
              <a:gd name="connsiteY31" fmla="*/ 171450 h 201083"/>
              <a:gd name="connsiteX32" fmla="*/ 143934 w 333229"/>
              <a:gd name="connsiteY32" fmla="*/ 167217 h 201083"/>
              <a:gd name="connsiteX33" fmla="*/ 129117 w 333229"/>
              <a:gd name="connsiteY33" fmla="*/ 158750 h 201083"/>
              <a:gd name="connsiteX34" fmla="*/ 120650 w 333229"/>
              <a:gd name="connsiteY34" fmla="*/ 148167 h 201083"/>
              <a:gd name="connsiteX35" fmla="*/ 99484 w 333229"/>
              <a:gd name="connsiteY35" fmla="*/ 141817 h 201083"/>
              <a:gd name="connsiteX36" fmla="*/ 84667 w 333229"/>
              <a:gd name="connsiteY36" fmla="*/ 139700 h 201083"/>
              <a:gd name="connsiteX37" fmla="*/ 57150 w 333229"/>
              <a:gd name="connsiteY37" fmla="*/ 135467 h 201083"/>
              <a:gd name="connsiteX38" fmla="*/ 42334 w 333229"/>
              <a:gd name="connsiteY38" fmla="*/ 131233 h 201083"/>
              <a:gd name="connsiteX39" fmla="*/ 33867 w 333229"/>
              <a:gd name="connsiteY39" fmla="*/ 129117 h 201083"/>
              <a:gd name="connsiteX40" fmla="*/ 21167 w 333229"/>
              <a:gd name="connsiteY40" fmla="*/ 124883 h 201083"/>
              <a:gd name="connsiteX41" fmla="*/ 12700 w 333229"/>
              <a:gd name="connsiteY41" fmla="*/ 118533 h 201083"/>
              <a:gd name="connsiteX42" fmla="*/ 0 w 333229"/>
              <a:gd name="connsiteY42" fmla="*/ 110067 h 201083"/>
              <a:gd name="connsiteX43" fmla="*/ 6350 w 333229"/>
              <a:gd name="connsiteY43" fmla="*/ 76200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229" h="201083">
                <a:moveTo>
                  <a:pt x="6350" y="76200"/>
                </a:moveTo>
                <a:cubicBezTo>
                  <a:pt x="55739" y="59267"/>
                  <a:pt x="105630" y="43733"/>
                  <a:pt x="154517" y="25400"/>
                </a:cubicBezTo>
                <a:cubicBezTo>
                  <a:pt x="156899" y="24507"/>
                  <a:pt x="156764" y="20639"/>
                  <a:pt x="158750" y="19050"/>
                </a:cubicBezTo>
                <a:cubicBezTo>
                  <a:pt x="160492" y="17656"/>
                  <a:pt x="163040" y="17791"/>
                  <a:pt x="165100" y="16933"/>
                </a:cubicBezTo>
                <a:cubicBezTo>
                  <a:pt x="171514" y="14260"/>
                  <a:pt x="177698" y="11048"/>
                  <a:pt x="184150" y="8467"/>
                </a:cubicBezTo>
                <a:cubicBezTo>
                  <a:pt x="184192" y="8450"/>
                  <a:pt x="200003" y="3183"/>
                  <a:pt x="203200" y="2117"/>
                </a:cubicBezTo>
                <a:lnTo>
                  <a:pt x="209550" y="0"/>
                </a:lnTo>
                <a:cubicBezTo>
                  <a:pt x="220839" y="706"/>
                  <a:pt x="232407" y="-474"/>
                  <a:pt x="243417" y="2117"/>
                </a:cubicBezTo>
                <a:cubicBezTo>
                  <a:pt x="245589" y="2628"/>
                  <a:pt x="244140" y="6725"/>
                  <a:pt x="245534" y="8467"/>
                </a:cubicBezTo>
                <a:cubicBezTo>
                  <a:pt x="247123" y="10453"/>
                  <a:pt x="249767" y="11289"/>
                  <a:pt x="251884" y="12700"/>
                </a:cubicBezTo>
                <a:cubicBezTo>
                  <a:pt x="253746" y="20150"/>
                  <a:pt x="253804" y="22989"/>
                  <a:pt x="258234" y="29633"/>
                </a:cubicBezTo>
                <a:cubicBezTo>
                  <a:pt x="264096" y="38426"/>
                  <a:pt x="261576" y="28689"/>
                  <a:pt x="266700" y="40217"/>
                </a:cubicBezTo>
                <a:cubicBezTo>
                  <a:pt x="268512" y="44295"/>
                  <a:pt x="268459" y="49204"/>
                  <a:pt x="270934" y="52917"/>
                </a:cubicBezTo>
                <a:cubicBezTo>
                  <a:pt x="273756" y="57150"/>
                  <a:pt x="275802" y="62020"/>
                  <a:pt x="279400" y="65617"/>
                </a:cubicBezTo>
                <a:cubicBezTo>
                  <a:pt x="282928" y="69145"/>
                  <a:pt x="286991" y="72209"/>
                  <a:pt x="289984" y="76200"/>
                </a:cubicBezTo>
                <a:cubicBezTo>
                  <a:pt x="294655" y="82429"/>
                  <a:pt x="296788" y="86104"/>
                  <a:pt x="302684" y="91017"/>
                </a:cubicBezTo>
                <a:cubicBezTo>
                  <a:pt x="304638" y="92646"/>
                  <a:pt x="306917" y="93839"/>
                  <a:pt x="309034" y="95250"/>
                </a:cubicBezTo>
                <a:cubicBezTo>
                  <a:pt x="316292" y="106138"/>
                  <a:pt x="309536" y="97768"/>
                  <a:pt x="319617" y="105833"/>
                </a:cubicBezTo>
                <a:cubicBezTo>
                  <a:pt x="327919" y="112475"/>
                  <a:pt x="319171" y="108508"/>
                  <a:pt x="330200" y="112183"/>
                </a:cubicBezTo>
                <a:cubicBezTo>
                  <a:pt x="333069" y="120789"/>
                  <a:pt x="335263" y="124327"/>
                  <a:pt x="330200" y="135467"/>
                </a:cubicBezTo>
                <a:cubicBezTo>
                  <a:pt x="328740" y="138678"/>
                  <a:pt x="324228" y="139323"/>
                  <a:pt x="321734" y="141817"/>
                </a:cubicBezTo>
                <a:cubicBezTo>
                  <a:pt x="319935" y="143616"/>
                  <a:pt x="319299" y="146368"/>
                  <a:pt x="317500" y="148167"/>
                </a:cubicBezTo>
                <a:cubicBezTo>
                  <a:pt x="312224" y="153443"/>
                  <a:pt x="304500" y="156834"/>
                  <a:pt x="298450" y="160867"/>
                </a:cubicBezTo>
                <a:cubicBezTo>
                  <a:pt x="293400" y="164234"/>
                  <a:pt x="289005" y="168623"/>
                  <a:pt x="283634" y="171450"/>
                </a:cubicBezTo>
                <a:cubicBezTo>
                  <a:pt x="275517" y="175722"/>
                  <a:pt x="265865" y="176945"/>
                  <a:pt x="258234" y="182033"/>
                </a:cubicBezTo>
                <a:cubicBezTo>
                  <a:pt x="256117" y="183444"/>
                  <a:pt x="254108" y="185031"/>
                  <a:pt x="251884" y="186267"/>
                </a:cubicBezTo>
                <a:cubicBezTo>
                  <a:pt x="247747" y="188566"/>
                  <a:pt x="243321" y="190319"/>
                  <a:pt x="239184" y="192617"/>
                </a:cubicBezTo>
                <a:cubicBezTo>
                  <a:pt x="236960" y="193852"/>
                  <a:pt x="235225" y="195981"/>
                  <a:pt x="232834" y="196850"/>
                </a:cubicBezTo>
                <a:cubicBezTo>
                  <a:pt x="227366" y="198838"/>
                  <a:pt x="215900" y="201083"/>
                  <a:pt x="215900" y="201083"/>
                </a:cubicBezTo>
                <a:cubicBezTo>
                  <a:pt x="212398" y="200694"/>
                  <a:pt x="196707" y="200299"/>
                  <a:pt x="190500" y="196850"/>
                </a:cubicBezTo>
                <a:cubicBezTo>
                  <a:pt x="186052" y="194379"/>
                  <a:pt x="182163" y="191001"/>
                  <a:pt x="177800" y="188383"/>
                </a:cubicBezTo>
                <a:cubicBezTo>
                  <a:pt x="169398" y="183342"/>
                  <a:pt x="157942" y="176555"/>
                  <a:pt x="150284" y="171450"/>
                </a:cubicBezTo>
                <a:cubicBezTo>
                  <a:pt x="148167" y="170039"/>
                  <a:pt x="146143" y="168479"/>
                  <a:pt x="143934" y="167217"/>
                </a:cubicBezTo>
                <a:cubicBezTo>
                  <a:pt x="140063" y="165005"/>
                  <a:pt x="132553" y="162186"/>
                  <a:pt x="129117" y="158750"/>
                </a:cubicBezTo>
                <a:cubicBezTo>
                  <a:pt x="125922" y="155556"/>
                  <a:pt x="124216" y="150941"/>
                  <a:pt x="120650" y="148167"/>
                </a:cubicBezTo>
                <a:cubicBezTo>
                  <a:pt x="116155" y="144671"/>
                  <a:pt x="104866" y="142714"/>
                  <a:pt x="99484" y="141817"/>
                </a:cubicBezTo>
                <a:cubicBezTo>
                  <a:pt x="94563" y="140997"/>
                  <a:pt x="89588" y="140520"/>
                  <a:pt x="84667" y="139700"/>
                </a:cubicBezTo>
                <a:cubicBezTo>
                  <a:pt x="55594" y="134854"/>
                  <a:pt x="98070" y="140580"/>
                  <a:pt x="57150" y="135467"/>
                </a:cubicBezTo>
                <a:cubicBezTo>
                  <a:pt x="30618" y="128832"/>
                  <a:pt x="63640" y="137320"/>
                  <a:pt x="42334" y="131233"/>
                </a:cubicBezTo>
                <a:cubicBezTo>
                  <a:pt x="39537" y="130434"/>
                  <a:pt x="36653" y="129953"/>
                  <a:pt x="33867" y="129117"/>
                </a:cubicBezTo>
                <a:cubicBezTo>
                  <a:pt x="29593" y="127835"/>
                  <a:pt x="21167" y="124883"/>
                  <a:pt x="21167" y="124883"/>
                </a:cubicBezTo>
                <a:cubicBezTo>
                  <a:pt x="18345" y="122766"/>
                  <a:pt x="15590" y="120556"/>
                  <a:pt x="12700" y="118533"/>
                </a:cubicBezTo>
                <a:cubicBezTo>
                  <a:pt x="8532" y="115616"/>
                  <a:pt x="3597" y="113665"/>
                  <a:pt x="0" y="110067"/>
                </a:cubicBezTo>
                <a:lnTo>
                  <a:pt x="6350" y="762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3BF64D7-287E-4F52-92D0-8AAAFD0DA277}"/>
              </a:ext>
            </a:extLst>
          </p:cNvPr>
          <p:cNvSpPr/>
          <p:nvPr/>
        </p:nvSpPr>
        <p:spPr>
          <a:xfrm>
            <a:off x="980215" y="2494197"/>
            <a:ext cx="407022" cy="651282"/>
          </a:xfrm>
          <a:custGeom>
            <a:avLst/>
            <a:gdLst>
              <a:gd name="connsiteX0" fmla="*/ 97367 w 190500"/>
              <a:gd name="connsiteY0" fmla="*/ 4233 h 302683"/>
              <a:gd name="connsiteX1" fmla="*/ 48684 w 190500"/>
              <a:gd name="connsiteY1" fmla="*/ 31750 h 302683"/>
              <a:gd name="connsiteX2" fmla="*/ 42334 w 190500"/>
              <a:gd name="connsiteY2" fmla="*/ 48683 h 302683"/>
              <a:gd name="connsiteX3" fmla="*/ 33867 w 190500"/>
              <a:gd name="connsiteY3" fmla="*/ 65617 h 302683"/>
              <a:gd name="connsiteX4" fmla="*/ 16934 w 190500"/>
              <a:gd name="connsiteY4" fmla="*/ 112183 h 302683"/>
              <a:gd name="connsiteX5" fmla="*/ 14817 w 190500"/>
              <a:gd name="connsiteY5" fmla="*/ 120650 h 302683"/>
              <a:gd name="connsiteX6" fmla="*/ 10584 w 190500"/>
              <a:gd name="connsiteY6" fmla="*/ 141817 h 302683"/>
              <a:gd name="connsiteX7" fmla="*/ 4234 w 190500"/>
              <a:gd name="connsiteY7" fmla="*/ 158750 h 302683"/>
              <a:gd name="connsiteX8" fmla="*/ 2117 w 190500"/>
              <a:gd name="connsiteY8" fmla="*/ 167217 h 302683"/>
              <a:gd name="connsiteX9" fmla="*/ 0 w 190500"/>
              <a:gd name="connsiteY9" fmla="*/ 173567 h 302683"/>
              <a:gd name="connsiteX10" fmla="*/ 2117 w 190500"/>
              <a:gd name="connsiteY10" fmla="*/ 196850 h 302683"/>
              <a:gd name="connsiteX11" fmla="*/ 6350 w 190500"/>
              <a:gd name="connsiteY11" fmla="*/ 203200 h 302683"/>
              <a:gd name="connsiteX12" fmla="*/ 10584 w 190500"/>
              <a:gd name="connsiteY12" fmla="*/ 215900 h 302683"/>
              <a:gd name="connsiteX13" fmla="*/ 21167 w 190500"/>
              <a:gd name="connsiteY13" fmla="*/ 230717 h 302683"/>
              <a:gd name="connsiteX14" fmla="*/ 27517 w 190500"/>
              <a:gd name="connsiteY14" fmla="*/ 237067 h 302683"/>
              <a:gd name="connsiteX15" fmla="*/ 35984 w 190500"/>
              <a:gd name="connsiteY15" fmla="*/ 239183 h 302683"/>
              <a:gd name="connsiteX16" fmla="*/ 42334 w 190500"/>
              <a:gd name="connsiteY16" fmla="*/ 241300 h 302683"/>
              <a:gd name="connsiteX17" fmla="*/ 55034 w 190500"/>
              <a:gd name="connsiteY17" fmla="*/ 254000 h 302683"/>
              <a:gd name="connsiteX18" fmla="*/ 61384 w 190500"/>
              <a:gd name="connsiteY18" fmla="*/ 262467 h 302683"/>
              <a:gd name="connsiteX19" fmla="*/ 67734 w 190500"/>
              <a:gd name="connsiteY19" fmla="*/ 264583 h 302683"/>
              <a:gd name="connsiteX20" fmla="*/ 78317 w 190500"/>
              <a:gd name="connsiteY20" fmla="*/ 273050 h 302683"/>
              <a:gd name="connsiteX21" fmla="*/ 84667 w 190500"/>
              <a:gd name="connsiteY21" fmla="*/ 275167 h 302683"/>
              <a:gd name="connsiteX22" fmla="*/ 93134 w 190500"/>
              <a:gd name="connsiteY22" fmla="*/ 281517 h 302683"/>
              <a:gd name="connsiteX23" fmla="*/ 101600 w 190500"/>
              <a:gd name="connsiteY23" fmla="*/ 285750 h 302683"/>
              <a:gd name="connsiteX24" fmla="*/ 122767 w 190500"/>
              <a:gd name="connsiteY24" fmla="*/ 298450 h 302683"/>
              <a:gd name="connsiteX25" fmla="*/ 139700 w 190500"/>
              <a:gd name="connsiteY25" fmla="*/ 302683 h 302683"/>
              <a:gd name="connsiteX26" fmla="*/ 162984 w 190500"/>
              <a:gd name="connsiteY26" fmla="*/ 300567 h 302683"/>
              <a:gd name="connsiteX27" fmla="*/ 169334 w 190500"/>
              <a:gd name="connsiteY27" fmla="*/ 289983 h 302683"/>
              <a:gd name="connsiteX28" fmla="*/ 173567 w 190500"/>
              <a:gd name="connsiteY28" fmla="*/ 281517 h 302683"/>
              <a:gd name="connsiteX29" fmla="*/ 177800 w 190500"/>
              <a:gd name="connsiteY29" fmla="*/ 264583 h 302683"/>
              <a:gd name="connsiteX30" fmla="*/ 182034 w 190500"/>
              <a:gd name="connsiteY30" fmla="*/ 245533 h 302683"/>
              <a:gd name="connsiteX31" fmla="*/ 182034 w 190500"/>
              <a:gd name="connsiteY31" fmla="*/ 165100 h 302683"/>
              <a:gd name="connsiteX32" fmla="*/ 184150 w 190500"/>
              <a:gd name="connsiteY32" fmla="*/ 152400 h 302683"/>
              <a:gd name="connsiteX33" fmla="*/ 186267 w 190500"/>
              <a:gd name="connsiteY33" fmla="*/ 135467 h 302683"/>
              <a:gd name="connsiteX34" fmla="*/ 190500 w 190500"/>
              <a:gd name="connsiteY34" fmla="*/ 118533 h 302683"/>
              <a:gd name="connsiteX35" fmla="*/ 188384 w 190500"/>
              <a:gd name="connsiteY35" fmla="*/ 78317 h 302683"/>
              <a:gd name="connsiteX36" fmla="*/ 186267 w 190500"/>
              <a:gd name="connsiteY36" fmla="*/ 71967 h 302683"/>
              <a:gd name="connsiteX37" fmla="*/ 182034 w 190500"/>
              <a:gd name="connsiteY37" fmla="*/ 67733 h 302683"/>
              <a:gd name="connsiteX38" fmla="*/ 175684 w 190500"/>
              <a:gd name="connsiteY38" fmla="*/ 52917 h 302683"/>
              <a:gd name="connsiteX39" fmla="*/ 169334 w 190500"/>
              <a:gd name="connsiteY39" fmla="*/ 48683 h 302683"/>
              <a:gd name="connsiteX40" fmla="*/ 165100 w 190500"/>
              <a:gd name="connsiteY40" fmla="*/ 42333 h 302683"/>
              <a:gd name="connsiteX41" fmla="*/ 158750 w 190500"/>
              <a:gd name="connsiteY41" fmla="*/ 31750 h 302683"/>
              <a:gd name="connsiteX42" fmla="*/ 146050 w 190500"/>
              <a:gd name="connsiteY42" fmla="*/ 14817 h 302683"/>
              <a:gd name="connsiteX43" fmla="*/ 141817 w 190500"/>
              <a:gd name="connsiteY43" fmla="*/ 8467 h 302683"/>
              <a:gd name="connsiteX44" fmla="*/ 139700 w 190500"/>
              <a:gd name="connsiteY44" fmla="*/ 2117 h 302683"/>
              <a:gd name="connsiteX45" fmla="*/ 133350 w 190500"/>
              <a:gd name="connsiteY45" fmla="*/ 0 h 302683"/>
              <a:gd name="connsiteX46" fmla="*/ 97367 w 190500"/>
              <a:gd name="connsiteY46" fmla="*/ 4233 h 30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0500" h="302683">
                <a:moveTo>
                  <a:pt x="97367" y="4233"/>
                </a:moveTo>
                <a:cubicBezTo>
                  <a:pt x="81139" y="13405"/>
                  <a:pt x="64098" y="21268"/>
                  <a:pt x="48684" y="31750"/>
                </a:cubicBezTo>
                <a:cubicBezTo>
                  <a:pt x="44949" y="34290"/>
                  <a:pt x="43556" y="45018"/>
                  <a:pt x="42334" y="48683"/>
                </a:cubicBezTo>
                <a:cubicBezTo>
                  <a:pt x="38882" y="59038"/>
                  <a:pt x="39051" y="57840"/>
                  <a:pt x="33867" y="65617"/>
                </a:cubicBezTo>
                <a:cubicBezTo>
                  <a:pt x="22399" y="111490"/>
                  <a:pt x="34317" y="71623"/>
                  <a:pt x="16934" y="112183"/>
                </a:cubicBezTo>
                <a:cubicBezTo>
                  <a:pt x="15788" y="114857"/>
                  <a:pt x="15427" y="117805"/>
                  <a:pt x="14817" y="120650"/>
                </a:cubicBezTo>
                <a:cubicBezTo>
                  <a:pt x="13309" y="127686"/>
                  <a:pt x="12092" y="134781"/>
                  <a:pt x="10584" y="141817"/>
                </a:cubicBezTo>
                <a:cubicBezTo>
                  <a:pt x="6963" y="158713"/>
                  <a:pt x="10568" y="141858"/>
                  <a:pt x="4234" y="158750"/>
                </a:cubicBezTo>
                <a:cubicBezTo>
                  <a:pt x="3213" y="161474"/>
                  <a:pt x="2916" y="164420"/>
                  <a:pt x="2117" y="167217"/>
                </a:cubicBezTo>
                <a:cubicBezTo>
                  <a:pt x="1504" y="169362"/>
                  <a:pt x="706" y="171450"/>
                  <a:pt x="0" y="173567"/>
                </a:cubicBezTo>
                <a:cubicBezTo>
                  <a:pt x="706" y="181328"/>
                  <a:pt x="484" y="189230"/>
                  <a:pt x="2117" y="196850"/>
                </a:cubicBezTo>
                <a:cubicBezTo>
                  <a:pt x="2650" y="199337"/>
                  <a:pt x="5317" y="200875"/>
                  <a:pt x="6350" y="203200"/>
                </a:cubicBezTo>
                <a:cubicBezTo>
                  <a:pt x="8162" y="207278"/>
                  <a:pt x="8109" y="212187"/>
                  <a:pt x="10584" y="215900"/>
                </a:cubicBezTo>
                <a:cubicBezTo>
                  <a:pt x="13934" y="220926"/>
                  <a:pt x="17228" y="226122"/>
                  <a:pt x="21167" y="230717"/>
                </a:cubicBezTo>
                <a:cubicBezTo>
                  <a:pt x="23115" y="232990"/>
                  <a:pt x="24918" y="235582"/>
                  <a:pt x="27517" y="237067"/>
                </a:cubicBezTo>
                <a:cubicBezTo>
                  <a:pt x="30043" y="238510"/>
                  <a:pt x="33187" y="238384"/>
                  <a:pt x="35984" y="239183"/>
                </a:cubicBezTo>
                <a:cubicBezTo>
                  <a:pt x="38129" y="239796"/>
                  <a:pt x="40217" y="240594"/>
                  <a:pt x="42334" y="241300"/>
                </a:cubicBezTo>
                <a:cubicBezTo>
                  <a:pt x="46567" y="245533"/>
                  <a:pt x="51442" y="249210"/>
                  <a:pt x="55034" y="254000"/>
                </a:cubicBezTo>
                <a:cubicBezTo>
                  <a:pt x="57151" y="256822"/>
                  <a:pt x="58674" y="260209"/>
                  <a:pt x="61384" y="262467"/>
                </a:cubicBezTo>
                <a:cubicBezTo>
                  <a:pt x="63098" y="263895"/>
                  <a:pt x="65617" y="263878"/>
                  <a:pt x="67734" y="264583"/>
                </a:cubicBezTo>
                <a:cubicBezTo>
                  <a:pt x="71672" y="268522"/>
                  <a:pt x="72975" y="270379"/>
                  <a:pt x="78317" y="273050"/>
                </a:cubicBezTo>
                <a:cubicBezTo>
                  <a:pt x="80313" y="274048"/>
                  <a:pt x="82550" y="274461"/>
                  <a:pt x="84667" y="275167"/>
                </a:cubicBezTo>
                <a:cubicBezTo>
                  <a:pt x="87489" y="277284"/>
                  <a:pt x="90142" y="279647"/>
                  <a:pt x="93134" y="281517"/>
                </a:cubicBezTo>
                <a:cubicBezTo>
                  <a:pt x="95810" y="283189"/>
                  <a:pt x="99076" y="283857"/>
                  <a:pt x="101600" y="285750"/>
                </a:cubicBezTo>
                <a:cubicBezTo>
                  <a:pt x="116575" y="296982"/>
                  <a:pt x="102532" y="293391"/>
                  <a:pt x="122767" y="298450"/>
                </a:cubicBezTo>
                <a:lnTo>
                  <a:pt x="139700" y="302683"/>
                </a:lnTo>
                <a:cubicBezTo>
                  <a:pt x="147461" y="301978"/>
                  <a:pt x="155390" y="302319"/>
                  <a:pt x="162984" y="300567"/>
                </a:cubicBezTo>
                <a:cubicBezTo>
                  <a:pt x="167447" y="299537"/>
                  <a:pt x="168092" y="292880"/>
                  <a:pt x="169334" y="289983"/>
                </a:cubicBezTo>
                <a:cubicBezTo>
                  <a:pt x="170577" y="287083"/>
                  <a:pt x="172569" y="284510"/>
                  <a:pt x="173567" y="281517"/>
                </a:cubicBezTo>
                <a:cubicBezTo>
                  <a:pt x="175407" y="275997"/>
                  <a:pt x="176389" y="270228"/>
                  <a:pt x="177800" y="264583"/>
                </a:cubicBezTo>
                <a:cubicBezTo>
                  <a:pt x="180793" y="252612"/>
                  <a:pt x="179343" y="258987"/>
                  <a:pt x="182034" y="245533"/>
                </a:cubicBezTo>
                <a:cubicBezTo>
                  <a:pt x="179458" y="204324"/>
                  <a:pt x="178702" y="211750"/>
                  <a:pt x="182034" y="165100"/>
                </a:cubicBezTo>
                <a:cubicBezTo>
                  <a:pt x="182340" y="160819"/>
                  <a:pt x="183543" y="156649"/>
                  <a:pt x="184150" y="152400"/>
                </a:cubicBezTo>
                <a:cubicBezTo>
                  <a:pt x="184954" y="146769"/>
                  <a:pt x="185219" y="141058"/>
                  <a:pt x="186267" y="135467"/>
                </a:cubicBezTo>
                <a:cubicBezTo>
                  <a:pt x="187339" y="129748"/>
                  <a:pt x="190500" y="118533"/>
                  <a:pt x="190500" y="118533"/>
                </a:cubicBezTo>
                <a:cubicBezTo>
                  <a:pt x="189795" y="105128"/>
                  <a:pt x="189599" y="91686"/>
                  <a:pt x="188384" y="78317"/>
                </a:cubicBezTo>
                <a:cubicBezTo>
                  <a:pt x="188182" y="76095"/>
                  <a:pt x="187415" y="73880"/>
                  <a:pt x="186267" y="71967"/>
                </a:cubicBezTo>
                <a:cubicBezTo>
                  <a:pt x="185240" y="70256"/>
                  <a:pt x="183445" y="69144"/>
                  <a:pt x="182034" y="67733"/>
                </a:cubicBezTo>
                <a:cubicBezTo>
                  <a:pt x="180564" y="63322"/>
                  <a:pt x="178589" y="56404"/>
                  <a:pt x="175684" y="52917"/>
                </a:cubicBezTo>
                <a:cubicBezTo>
                  <a:pt x="174055" y="50963"/>
                  <a:pt x="171451" y="50094"/>
                  <a:pt x="169334" y="48683"/>
                </a:cubicBezTo>
                <a:cubicBezTo>
                  <a:pt x="167923" y="46566"/>
                  <a:pt x="166448" y="44490"/>
                  <a:pt x="165100" y="42333"/>
                </a:cubicBezTo>
                <a:cubicBezTo>
                  <a:pt x="162919" y="38844"/>
                  <a:pt x="161092" y="35132"/>
                  <a:pt x="158750" y="31750"/>
                </a:cubicBezTo>
                <a:cubicBezTo>
                  <a:pt x="154734" y="25949"/>
                  <a:pt x="149963" y="20688"/>
                  <a:pt x="146050" y="14817"/>
                </a:cubicBezTo>
                <a:cubicBezTo>
                  <a:pt x="144639" y="12700"/>
                  <a:pt x="142955" y="10742"/>
                  <a:pt x="141817" y="8467"/>
                </a:cubicBezTo>
                <a:cubicBezTo>
                  <a:pt x="140819" y="6471"/>
                  <a:pt x="141278" y="3695"/>
                  <a:pt x="139700" y="2117"/>
                </a:cubicBezTo>
                <a:cubicBezTo>
                  <a:pt x="138122" y="539"/>
                  <a:pt x="135467" y="706"/>
                  <a:pt x="133350" y="0"/>
                </a:cubicBezTo>
                <a:lnTo>
                  <a:pt x="97367" y="4233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026F4E8-2EB6-40DA-BC7A-8C9891D0A53A}"/>
              </a:ext>
            </a:extLst>
          </p:cNvPr>
          <p:cNvSpPr/>
          <p:nvPr/>
        </p:nvSpPr>
        <p:spPr>
          <a:xfrm>
            <a:off x="361134" y="2159714"/>
            <a:ext cx="433411" cy="321102"/>
          </a:xfrm>
          <a:custGeom>
            <a:avLst/>
            <a:gdLst>
              <a:gd name="connsiteX0" fmla="*/ 194733 w 202851"/>
              <a:gd name="connsiteY0" fmla="*/ 77265 h 149232"/>
              <a:gd name="connsiteX1" fmla="*/ 63500 w 202851"/>
              <a:gd name="connsiteY1" fmla="*/ 1065 h 149232"/>
              <a:gd name="connsiteX2" fmla="*/ 44450 w 202851"/>
              <a:gd name="connsiteY2" fmla="*/ 3182 h 149232"/>
              <a:gd name="connsiteX3" fmla="*/ 0 w 202851"/>
              <a:gd name="connsiteY3" fmla="*/ 13765 h 149232"/>
              <a:gd name="connsiteX4" fmla="*/ 2117 w 202851"/>
              <a:gd name="connsiteY4" fmla="*/ 32815 h 149232"/>
              <a:gd name="connsiteX5" fmla="*/ 6350 w 202851"/>
              <a:gd name="connsiteY5" fmla="*/ 37049 h 149232"/>
              <a:gd name="connsiteX6" fmla="*/ 21167 w 202851"/>
              <a:gd name="connsiteY6" fmla="*/ 62449 h 149232"/>
              <a:gd name="connsiteX7" fmla="*/ 23283 w 202851"/>
              <a:gd name="connsiteY7" fmla="*/ 68799 h 149232"/>
              <a:gd name="connsiteX8" fmla="*/ 27517 w 202851"/>
              <a:gd name="connsiteY8" fmla="*/ 73032 h 149232"/>
              <a:gd name="connsiteX9" fmla="*/ 29633 w 202851"/>
              <a:gd name="connsiteY9" fmla="*/ 81499 h 149232"/>
              <a:gd name="connsiteX10" fmla="*/ 42333 w 202851"/>
              <a:gd name="connsiteY10" fmla="*/ 94199 h 149232"/>
              <a:gd name="connsiteX11" fmla="*/ 48683 w 202851"/>
              <a:gd name="connsiteY11" fmla="*/ 115365 h 149232"/>
              <a:gd name="connsiteX12" fmla="*/ 59267 w 202851"/>
              <a:gd name="connsiteY12" fmla="*/ 121715 h 149232"/>
              <a:gd name="connsiteX13" fmla="*/ 67733 w 202851"/>
              <a:gd name="connsiteY13" fmla="*/ 125949 h 149232"/>
              <a:gd name="connsiteX14" fmla="*/ 80433 w 202851"/>
              <a:gd name="connsiteY14" fmla="*/ 128065 h 149232"/>
              <a:gd name="connsiteX15" fmla="*/ 97367 w 202851"/>
              <a:gd name="connsiteY15" fmla="*/ 132299 h 149232"/>
              <a:gd name="connsiteX16" fmla="*/ 116417 w 202851"/>
              <a:gd name="connsiteY16" fmla="*/ 138649 h 149232"/>
              <a:gd name="connsiteX17" fmla="*/ 139700 w 202851"/>
              <a:gd name="connsiteY17" fmla="*/ 147115 h 149232"/>
              <a:gd name="connsiteX18" fmla="*/ 148167 w 202851"/>
              <a:gd name="connsiteY18" fmla="*/ 149232 h 149232"/>
              <a:gd name="connsiteX19" fmla="*/ 152400 w 202851"/>
              <a:gd name="connsiteY19" fmla="*/ 142882 h 149232"/>
              <a:gd name="connsiteX20" fmla="*/ 154517 w 202851"/>
              <a:gd name="connsiteY20" fmla="*/ 128065 h 149232"/>
              <a:gd name="connsiteX21" fmla="*/ 156633 w 202851"/>
              <a:gd name="connsiteY21" fmla="*/ 121715 h 149232"/>
              <a:gd name="connsiteX22" fmla="*/ 162983 w 202851"/>
              <a:gd name="connsiteY22" fmla="*/ 117482 h 149232"/>
              <a:gd name="connsiteX23" fmla="*/ 167217 w 202851"/>
              <a:gd name="connsiteY23" fmla="*/ 113249 h 149232"/>
              <a:gd name="connsiteX24" fmla="*/ 173567 w 202851"/>
              <a:gd name="connsiteY24" fmla="*/ 109015 h 149232"/>
              <a:gd name="connsiteX25" fmla="*/ 184150 w 202851"/>
              <a:gd name="connsiteY25" fmla="*/ 96315 h 149232"/>
              <a:gd name="connsiteX26" fmla="*/ 194733 w 202851"/>
              <a:gd name="connsiteY26" fmla="*/ 77265 h 14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851" h="149232">
                <a:moveTo>
                  <a:pt x="194733" y="77265"/>
                </a:moveTo>
                <a:cubicBezTo>
                  <a:pt x="174625" y="61390"/>
                  <a:pt x="108871" y="23431"/>
                  <a:pt x="63500" y="1065"/>
                </a:cubicBezTo>
                <a:cubicBezTo>
                  <a:pt x="57769" y="-1760"/>
                  <a:pt x="50680" y="1766"/>
                  <a:pt x="44450" y="3182"/>
                </a:cubicBezTo>
                <a:cubicBezTo>
                  <a:pt x="-14402" y="16558"/>
                  <a:pt x="41806" y="8541"/>
                  <a:pt x="0" y="13765"/>
                </a:cubicBezTo>
                <a:cubicBezTo>
                  <a:pt x="706" y="20115"/>
                  <a:pt x="436" y="26651"/>
                  <a:pt x="2117" y="32815"/>
                </a:cubicBezTo>
                <a:cubicBezTo>
                  <a:pt x="2642" y="34740"/>
                  <a:pt x="5344" y="35325"/>
                  <a:pt x="6350" y="37049"/>
                </a:cubicBezTo>
                <a:cubicBezTo>
                  <a:pt x="22414" y="64589"/>
                  <a:pt x="10194" y="51476"/>
                  <a:pt x="21167" y="62449"/>
                </a:cubicBezTo>
                <a:cubicBezTo>
                  <a:pt x="21872" y="64566"/>
                  <a:pt x="22135" y="66886"/>
                  <a:pt x="23283" y="68799"/>
                </a:cubicBezTo>
                <a:cubicBezTo>
                  <a:pt x="24310" y="70510"/>
                  <a:pt x="26624" y="71247"/>
                  <a:pt x="27517" y="73032"/>
                </a:cubicBezTo>
                <a:cubicBezTo>
                  <a:pt x="28818" y="75634"/>
                  <a:pt x="28487" y="78825"/>
                  <a:pt x="29633" y="81499"/>
                </a:cubicBezTo>
                <a:cubicBezTo>
                  <a:pt x="32564" y="88339"/>
                  <a:pt x="36352" y="89713"/>
                  <a:pt x="42333" y="94199"/>
                </a:cubicBezTo>
                <a:cubicBezTo>
                  <a:pt x="44039" y="104431"/>
                  <a:pt x="43214" y="107163"/>
                  <a:pt x="48683" y="115365"/>
                </a:cubicBezTo>
                <a:cubicBezTo>
                  <a:pt x="52439" y="120999"/>
                  <a:pt x="53321" y="119167"/>
                  <a:pt x="59267" y="121715"/>
                </a:cubicBezTo>
                <a:cubicBezTo>
                  <a:pt x="62167" y="122958"/>
                  <a:pt x="64711" y="125042"/>
                  <a:pt x="67733" y="125949"/>
                </a:cubicBezTo>
                <a:cubicBezTo>
                  <a:pt x="71844" y="127182"/>
                  <a:pt x="76237" y="127166"/>
                  <a:pt x="80433" y="128065"/>
                </a:cubicBezTo>
                <a:cubicBezTo>
                  <a:pt x="86122" y="129284"/>
                  <a:pt x="91847" y="130459"/>
                  <a:pt x="97367" y="132299"/>
                </a:cubicBezTo>
                <a:cubicBezTo>
                  <a:pt x="103717" y="134416"/>
                  <a:pt x="110848" y="134936"/>
                  <a:pt x="116417" y="138649"/>
                </a:cubicBezTo>
                <a:cubicBezTo>
                  <a:pt x="127608" y="146109"/>
                  <a:pt x="120298" y="142265"/>
                  <a:pt x="139700" y="147115"/>
                </a:cubicBezTo>
                <a:lnTo>
                  <a:pt x="148167" y="149232"/>
                </a:lnTo>
                <a:cubicBezTo>
                  <a:pt x="149578" y="147115"/>
                  <a:pt x="151669" y="145319"/>
                  <a:pt x="152400" y="142882"/>
                </a:cubicBezTo>
                <a:cubicBezTo>
                  <a:pt x="153834" y="138103"/>
                  <a:pt x="153539" y="132957"/>
                  <a:pt x="154517" y="128065"/>
                </a:cubicBezTo>
                <a:cubicBezTo>
                  <a:pt x="154955" y="125877"/>
                  <a:pt x="155239" y="123457"/>
                  <a:pt x="156633" y="121715"/>
                </a:cubicBezTo>
                <a:cubicBezTo>
                  <a:pt x="158222" y="119729"/>
                  <a:pt x="160996" y="119071"/>
                  <a:pt x="162983" y="117482"/>
                </a:cubicBezTo>
                <a:cubicBezTo>
                  <a:pt x="164541" y="116235"/>
                  <a:pt x="165659" y="114496"/>
                  <a:pt x="167217" y="113249"/>
                </a:cubicBezTo>
                <a:cubicBezTo>
                  <a:pt x="169204" y="111660"/>
                  <a:pt x="171613" y="110644"/>
                  <a:pt x="173567" y="109015"/>
                </a:cubicBezTo>
                <a:cubicBezTo>
                  <a:pt x="194383" y="91667"/>
                  <a:pt x="167492" y="112973"/>
                  <a:pt x="184150" y="96315"/>
                </a:cubicBezTo>
                <a:cubicBezTo>
                  <a:pt x="192261" y="88204"/>
                  <a:pt x="214841" y="93140"/>
                  <a:pt x="194733" y="7726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C5EEBC-99C2-4E78-BD0A-95F6DEC436FB}"/>
              </a:ext>
            </a:extLst>
          </p:cNvPr>
          <p:cNvSpPr/>
          <p:nvPr/>
        </p:nvSpPr>
        <p:spPr>
          <a:xfrm>
            <a:off x="-401364" y="2059459"/>
            <a:ext cx="741825" cy="368857"/>
          </a:xfrm>
          <a:custGeom>
            <a:avLst/>
            <a:gdLst>
              <a:gd name="connsiteX0" fmla="*/ 300566 w 347199"/>
              <a:gd name="connsiteY0" fmla="*/ 2092 h 171426"/>
              <a:gd name="connsiteX1" fmla="*/ 198966 w 347199"/>
              <a:gd name="connsiteY1" fmla="*/ 6326 h 171426"/>
              <a:gd name="connsiteX2" fmla="*/ 190500 w 347199"/>
              <a:gd name="connsiteY2" fmla="*/ 10559 h 171426"/>
              <a:gd name="connsiteX3" fmla="*/ 171450 w 347199"/>
              <a:gd name="connsiteY3" fmla="*/ 16909 h 171426"/>
              <a:gd name="connsiteX4" fmla="*/ 150283 w 347199"/>
              <a:gd name="connsiteY4" fmla="*/ 29609 h 171426"/>
              <a:gd name="connsiteX5" fmla="*/ 131233 w 347199"/>
              <a:gd name="connsiteY5" fmla="*/ 42309 h 171426"/>
              <a:gd name="connsiteX6" fmla="*/ 107950 w 347199"/>
              <a:gd name="connsiteY6" fmla="*/ 46542 h 171426"/>
              <a:gd name="connsiteX7" fmla="*/ 101600 w 347199"/>
              <a:gd name="connsiteY7" fmla="*/ 48659 h 171426"/>
              <a:gd name="connsiteX8" fmla="*/ 76200 w 347199"/>
              <a:gd name="connsiteY8" fmla="*/ 52892 h 171426"/>
              <a:gd name="connsiteX9" fmla="*/ 59266 w 347199"/>
              <a:gd name="connsiteY9" fmla="*/ 57126 h 171426"/>
              <a:gd name="connsiteX10" fmla="*/ 50800 w 347199"/>
              <a:gd name="connsiteY10" fmla="*/ 59242 h 171426"/>
              <a:gd name="connsiteX11" fmla="*/ 25400 w 347199"/>
              <a:gd name="connsiteY11" fmla="*/ 63476 h 171426"/>
              <a:gd name="connsiteX12" fmla="*/ 12700 w 347199"/>
              <a:gd name="connsiteY12" fmla="*/ 67709 h 171426"/>
              <a:gd name="connsiteX13" fmla="*/ 4233 w 347199"/>
              <a:gd name="connsiteY13" fmla="*/ 69826 h 171426"/>
              <a:gd name="connsiteX14" fmla="*/ 0 w 347199"/>
              <a:gd name="connsiteY14" fmla="*/ 76176 h 171426"/>
              <a:gd name="connsiteX15" fmla="*/ 4233 w 347199"/>
              <a:gd name="connsiteY15" fmla="*/ 93109 h 171426"/>
              <a:gd name="connsiteX16" fmla="*/ 8466 w 347199"/>
              <a:gd name="connsiteY16" fmla="*/ 99459 h 171426"/>
              <a:gd name="connsiteX17" fmla="*/ 29633 w 347199"/>
              <a:gd name="connsiteY17" fmla="*/ 116392 h 171426"/>
              <a:gd name="connsiteX18" fmla="*/ 38100 w 347199"/>
              <a:gd name="connsiteY18" fmla="*/ 120626 h 171426"/>
              <a:gd name="connsiteX19" fmla="*/ 44450 w 347199"/>
              <a:gd name="connsiteY19" fmla="*/ 126976 h 171426"/>
              <a:gd name="connsiteX20" fmla="*/ 57150 w 347199"/>
              <a:gd name="connsiteY20" fmla="*/ 135442 h 171426"/>
              <a:gd name="connsiteX21" fmla="*/ 65616 w 347199"/>
              <a:gd name="connsiteY21" fmla="*/ 146026 h 171426"/>
              <a:gd name="connsiteX22" fmla="*/ 71966 w 347199"/>
              <a:gd name="connsiteY22" fmla="*/ 148142 h 171426"/>
              <a:gd name="connsiteX23" fmla="*/ 88900 w 347199"/>
              <a:gd name="connsiteY23" fmla="*/ 154492 h 171426"/>
              <a:gd name="connsiteX24" fmla="*/ 95250 w 347199"/>
              <a:gd name="connsiteY24" fmla="*/ 156609 h 171426"/>
              <a:gd name="connsiteX25" fmla="*/ 107950 w 347199"/>
              <a:gd name="connsiteY25" fmla="*/ 162959 h 171426"/>
              <a:gd name="connsiteX26" fmla="*/ 120650 w 347199"/>
              <a:gd name="connsiteY26" fmla="*/ 165076 h 171426"/>
              <a:gd name="connsiteX27" fmla="*/ 127000 w 347199"/>
              <a:gd name="connsiteY27" fmla="*/ 167192 h 171426"/>
              <a:gd name="connsiteX28" fmla="*/ 152400 w 347199"/>
              <a:gd name="connsiteY28" fmla="*/ 169309 h 171426"/>
              <a:gd name="connsiteX29" fmla="*/ 162983 w 347199"/>
              <a:gd name="connsiteY29" fmla="*/ 171426 h 171426"/>
              <a:gd name="connsiteX30" fmla="*/ 179916 w 347199"/>
              <a:gd name="connsiteY30" fmla="*/ 169309 h 171426"/>
              <a:gd name="connsiteX31" fmla="*/ 198966 w 347199"/>
              <a:gd name="connsiteY31" fmla="*/ 162959 h 171426"/>
              <a:gd name="connsiteX32" fmla="*/ 207433 w 347199"/>
              <a:gd name="connsiteY32" fmla="*/ 160842 h 171426"/>
              <a:gd name="connsiteX33" fmla="*/ 215900 w 347199"/>
              <a:gd name="connsiteY33" fmla="*/ 156609 h 171426"/>
              <a:gd name="connsiteX34" fmla="*/ 232833 w 347199"/>
              <a:gd name="connsiteY34" fmla="*/ 152376 h 171426"/>
              <a:gd name="connsiteX35" fmla="*/ 249766 w 347199"/>
              <a:gd name="connsiteY35" fmla="*/ 143909 h 171426"/>
              <a:gd name="connsiteX36" fmla="*/ 266700 w 347199"/>
              <a:gd name="connsiteY36" fmla="*/ 139676 h 171426"/>
              <a:gd name="connsiteX37" fmla="*/ 275166 w 347199"/>
              <a:gd name="connsiteY37" fmla="*/ 135442 h 171426"/>
              <a:gd name="connsiteX38" fmla="*/ 279400 w 347199"/>
              <a:gd name="connsiteY38" fmla="*/ 131209 h 171426"/>
              <a:gd name="connsiteX39" fmla="*/ 294216 w 347199"/>
              <a:gd name="connsiteY39" fmla="*/ 126976 h 171426"/>
              <a:gd name="connsiteX40" fmla="*/ 306916 w 347199"/>
              <a:gd name="connsiteY40" fmla="*/ 120626 h 171426"/>
              <a:gd name="connsiteX41" fmla="*/ 323850 w 347199"/>
              <a:gd name="connsiteY41" fmla="*/ 116392 h 171426"/>
              <a:gd name="connsiteX42" fmla="*/ 330200 w 347199"/>
              <a:gd name="connsiteY42" fmla="*/ 112159 h 171426"/>
              <a:gd name="connsiteX43" fmla="*/ 338666 w 347199"/>
              <a:gd name="connsiteY43" fmla="*/ 107926 h 171426"/>
              <a:gd name="connsiteX44" fmla="*/ 345016 w 347199"/>
              <a:gd name="connsiteY44" fmla="*/ 93109 h 171426"/>
              <a:gd name="connsiteX45" fmla="*/ 345016 w 347199"/>
              <a:gd name="connsiteY45" fmla="*/ 61359 h 171426"/>
              <a:gd name="connsiteX46" fmla="*/ 340783 w 347199"/>
              <a:gd name="connsiteY46" fmla="*/ 48659 h 171426"/>
              <a:gd name="connsiteX47" fmla="*/ 334433 w 347199"/>
              <a:gd name="connsiteY47" fmla="*/ 46542 h 171426"/>
              <a:gd name="connsiteX48" fmla="*/ 332316 w 347199"/>
              <a:gd name="connsiteY48" fmla="*/ 40192 h 171426"/>
              <a:gd name="connsiteX49" fmla="*/ 300566 w 347199"/>
              <a:gd name="connsiteY49" fmla="*/ 2092 h 1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7199" h="171426">
                <a:moveTo>
                  <a:pt x="300566" y="2092"/>
                </a:moveTo>
                <a:cubicBezTo>
                  <a:pt x="278341" y="-3552"/>
                  <a:pt x="232762" y="3726"/>
                  <a:pt x="198966" y="6326"/>
                </a:cubicBezTo>
                <a:cubicBezTo>
                  <a:pt x="195820" y="6568"/>
                  <a:pt x="193445" y="9426"/>
                  <a:pt x="190500" y="10559"/>
                </a:cubicBezTo>
                <a:cubicBezTo>
                  <a:pt x="184253" y="12962"/>
                  <a:pt x="171450" y="16909"/>
                  <a:pt x="171450" y="16909"/>
                </a:cubicBezTo>
                <a:cubicBezTo>
                  <a:pt x="159792" y="28564"/>
                  <a:pt x="178365" y="10888"/>
                  <a:pt x="150283" y="29609"/>
                </a:cubicBezTo>
                <a:cubicBezTo>
                  <a:pt x="143933" y="33842"/>
                  <a:pt x="138319" y="39475"/>
                  <a:pt x="131233" y="42309"/>
                </a:cubicBezTo>
                <a:cubicBezTo>
                  <a:pt x="123909" y="45239"/>
                  <a:pt x="115663" y="44889"/>
                  <a:pt x="107950" y="46542"/>
                </a:cubicBezTo>
                <a:cubicBezTo>
                  <a:pt x="105768" y="47010"/>
                  <a:pt x="103788" y="48221"/>
                  <a:pt x="101600" y="48659"/>
                </a:cubicBezTo>
                <a:cubicBezTo>
                  <a:pt x="93183" y="50342"/>
                  <a:pt x="84527" y="50810"/>
                  <a:pt x="76200" y="52892"/>
                </a:cubicBezTo>
                <a:lnTo>
                  <a:pt x="59266" y="57126"/>
                </a:lnTo>
                <a:cubicBezTo>
                  <a:pt x="56444" y="57831"/>
                  <a:pt x="53652" y="58671"/>
                  <a:pt x="50800" y="59242"/>
                </a:cubicBezTo>
                <a:cubicBezTo>
                  <a:pt x="35324" y="62337"/>
                  <a:pt x="43778" y="60850"/>
                  <a:pt x="25400" y="63476"/>
                </a:cubicBezTo>
                <a:cubicBezTo>
                  <a:pt x="21167" y="64887"/>
                  <a:pt x="16974" y="66427"/>
                  <a:pt x="12700" y="67709"/>
                </a:cubicBezTo>
                <a:cubicBezTo>
                  <a:pt x="9913" y="68545"/>
                  <a:pt x="6654" y="68212"/>
                  <a:pt x="4233" y="69826"/>
                </a:cubicBezTo>
                <a:cubicBezTo>
                  <a:pt x="2116" y="71237"/>
                  <a:pt x="1411" y="74059"/>
                  <a:pt x="0" y="76176"/>
                </a:cubicBezTo>
                <a:cubicBezTo>
                  <a:pt x="806" y="80206"/>
                  <a:pt x="2062" y="88767"/>
                  <a:pt x="4233" y="93109"/>
                </a:cubicBezTo>
                <a:cubicBezTo>
                  <a:pt x="5371" y="95384"/>
                  <a:pt x="6811" y="97528"/>
                  <a:pt x="8466" y="99459"/>
                </a:cubicBezTo>
                <a:cubicBezTo>
                  <a:pt x="14374" y="106351"/>
                  <a:pt x="21460" y="112305"/>
                  <a:pt x="29633" y="116392"/>
                </a:cubicBezTo>
                <a:cubicBezTo>
                  <a:pt x="32455" y="117803"/>
                  <a:pt x="35532" y="118792"/>
                  <a:pt x="38100" y="120626"/>
                </a:cubicBezTo>
                <a:cubicBezTo>
                  <a:pt x="40536" y="122366"/>
                  <a:pt x="42087" y="125138"/>
                  <a:pt x="44450" y="126976"/>
                </a:cubicBezTo>
                <a:cubicBezTo>
                  <a:pt x="48466" y="130099"/>
                  <a:pt x="57150" y="135442"/>
                  <a:pt x="57150" y="135442"/>
                </a:cubicBezTo>
                <a:cubicBezTo>
                  <a:pt x="59071" y="138324"/>
                  <a:pt x="62266" y="144016"/>
                  <a:pt x="65616" y="146026"/>
                </a:cubicBezTo>
                <a:cubicBezTo>
                  <a:pt x="67529" y="147174"/>
                  <a:pt x="69915" y="147263"/>
                  <a:pt x="71966" y="148142"/>
                </a:cubicBezTo>
                <a:cubicBezTo>
                  <a:pt x="91705" y="156601"/>
                  <a:pt x="69379" y="148915"/>
                  <a:pt x="88900" y="154492"/>
                </a:cubicBezTo>
                <a:cubicBezTo>
                  <a:pt x="91045" y="155105"/>
                  <a:pt x="93254" y="155611"/>
                  <a:pt x="95250" y="156609"/>
                </a:cubicBezTo>
                <a:cubicBezTo>
                  <a:pt x="104382" y="161175"/>
                  <a:pt x="98375" y="160831"/>
                  <a:pt x="107950" y="162959"/>
                </a:cubicBezTo>
                <a:cubicBezTo>
                  <a:pt x="112140" y="163890"/>
                  <a:pt x="116460" y="164145"/>
                  <a:pt x="120650" y="165076"/>
                </a:cubicBezTo>
                <a:cubicBezTo>
                  <a:pt x="122828" y="165560"/>
                  <a:pt x="124788" y="166897"/>
                  <a:pt x="127000" y="167192"/>
                </a:cubicBezTo>
                <a:cubicBezTo>
                  <a:pt x="135422" y="168315"/>
                  <a:pt x="143933" y="168603"/>
                  <a:pt x="152400" y="169309"/>
                </a:cubicBezTo>
                <a:cubicBezTo>
                  <a:pt x="155928" y="170015"/>
                  <a:pt x="159385" y="171426"/>
                  <a:pt x="162983" y="171426"/>
                </a:cubicBezTo>
                <a:cubicBezTo>
                  <a:pt x="168671" y="171426"/>
                  <a:pt x="174354" y="170501"/>
                  <a:pt x="179916" y="169309"/>
                </a:cubicBezTo>
                <a:cubicBezTo>
                  <a:pt x="194756" y="166129"/>
                  <a:pt x="188371" y="165608"/>
                  <a:pt x="198966" y="162959"/>
                </a:cubicBezTo>
                <a:cubicBezTo>
                  <a:pt x="201788" y="162253"/>
                  <a:pt x="204709" y="161863"/>
                  <a:pt x="207433" y="160842"/>
                </a:cubicBezTo>
                <a:cubicBezTo>
                  <a:pt x="210387" y="159734"/>
                  <a:pt x="212907" y="157607"/>
                  <a:pt x="215900" y="156609"/>
                </a:cubicBezTo>
                <a:cubicBezTo>
                  <a:pt x="221420" y="154769"/>
                  <a:pt x="232833" y="152376"/>
                  <a:pt x="232833" y="152376"/>
                </a:cubicBezTo>
                <a:cubicBezTo>
                  <a:pt x="238477" y="149554"/>
                  <a:pt x="243578" y="145147"/>
                  <a:pt x="249766" y="143909"/>
                </a:cubicBezTo>
                <a:cubicBezTo>
                  <a:pt x="255969" y="142668"/>
                  <a:pt x="261010" y="142115"/>
                  <a:pt x="266700" y="139676"/>
                </a:cubicBezTo>
                <a:cubicBezTo>
                  <a:pt x="269600" y="138433"/>
                  <a:pt x="272541" y="137192"/>
                  <a:pt x="275166" y="135442"/>
                </a:cubicBezTo>
                <a:cubicBezTo>
                  <a:pt x="276826" y="134335"/>
                  <a:pt x="277689" y="132236"/>
                  <a:pt x="279400" y="131209"/>
                </a:cubicBezTo>
                <a:cubicBezTo>
                  <a:pt x="281572" y="129906"/>
                  <a:pt x="292630" y="127372"/>
                  <a:pt x="294216" y="126976"/>
                </a:cubicBezTo>
                <a:cubicBezTo>
                  <a:pt x="300888" y="122527"/>
                  <a:pt x="299498" y="122649"/>
                  <a:pt x="306916" y="120626"/>
                </a:cubicBezTo>
                <a:cubicBezTo>
                  <a:pt x="312529" y="119095"/>
                  <a:pt x="323850" y="116392"/>
                  <a:pt x="323850" y="116392"/>
                </a:cubicBezTo>
                <a:cubicBezTo>
                  <a:pt x="325967" y="114981"/>
                  <a:pt x="327991" y="113421"/>
                  <a:pt x="330200" y="112159"/>
                </a:cubicBezTo>
                <a:cubicBezTo>
                  <a:pt x="332939" y="110594"/>
                  <a:pt x="336435" y="110157"/>
                  <a:pt x="338666" y="107926"/>
                </a:cubicBezTo>
                <a:cubicBezTo>
                  <a:pt x="341284" y="105308"/>
                  <a:pt x="343751" y="96906"/>
                  <a:pt x="345016" y="93109"/>
                </a:cubicBezTo>
                <a:cubicBezTo>
                  <a:pt x="347252" y="77458"/>
                  <a:pt x="348533" y="77773"/>
                  <a:pt x="345016" y="61359"/>
                </a:cubicBezTo>
                <a:cubicBezTo>
                  <a:pt x="344081" y="56996"/>
                  <a:pt x="345016" y="50070"/>
                  <a:pt x="340783" y="48659"/>
                </a:cubicBezTo>
                <a:lnTo>
                  <a:pt x="334433" y="46542"/>
                </a:lnTo>
                <a:cubicBezTo>
                  <a:pt x="333727" y="44425"/>
                  <a:pt x="333894" y="41770"/>
                  <a:pt x="332316" y="40192"/>
                </a:cubicBezTo>
                <a:cubicBezTo>
                  <a:pt x="323458" y="31335"/>
                  <a:pt x="322791" y="7736"/>
                  <a:pt x="300566" y="2092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5B81189-403B-44D6-B708-7D9D4E4C1FDD}"/>
              </a:ext>
            </a:extLst>
          </p:cNvPr>
          <p:cNvSpPr/>
          <p:nvPr/>
        </p:nvSpPr>
        <p:spPr>
          <a:xfrm>
            <a:off x="1611390" y="2102800"/>
            <a:ext cx="346174" cy="337027"/>
          </a:xfrm>
          <a:custGeom>
            <a:avLst/>
            <a:gdLst>
              <a:gd name="connsiteX0" fmla="*/ 1155 w 162021"/>
              <a:gd name="connsiteY0" fmla="*/ 84666 h 156633"/>
              <a:gd name="connsiteX1" fmla="*/ 62538 w 162021"/>
              <a:gd name="connsiteY1" fmla="*/ 48683 h 156633"/>
              <a:gd name="connsiteX2" fmla="*/ 77355 w 162021"/>
              <a:gd name="connsiteY2" fmla="*/ 40216 h 156633"/>
              <a:gd name="connsiteX3" fmla="*/ 87938 w 162021"/>
              <a:gd name="connsiteY3" fmla="*/ 31750 h 156633"/>
              <a:gd name="connsiteX4" fmla="*/ 98521 w 162021"/>
              <a:gd name="connsiteY4" fmla="*/ 21166 h 156633"/>
              <a:gd name="connsiteX5" fmla="*/ 138738 w 162021"/>
              <a:gd name="connsiteY5" fmla="*/ 0 h 156633"/>
              <a:gd name="connsiteX6" fmla="*/ 149321 w 162021"/>
              <a:gd name="connsiteY6" fmla="*/ 8466 h 156633"/>
              <a:gd name="connsiteX7" fmla="*/ 153555 w 162021"/>
              <a:gd name="connsiteY7" fmla="*/ 25400 h 156633"/>
              <a:gd name="connsiteX8" fmla="*/ 155671 w 162021"/>
              <a:gd name="connsiteY8" fmla="*/ 42333 h 156633"/>
              <a:gd name="connsiteX9" fmla="*/ 157788 w 162021"/>
              <a:gd name="connsiteY9" fmla="*/ 82550 h 156633"/>
              <a:gd name="connsiteX10" fmla="*/ 162021 w 162021"/>
              <a:gd name="connsiteY10" fmla="*/ 97366 h 156633"/>
              <a:gd name="connsiteX11" fmla="*/ 159905 w 162021"/>
              <a:gd name="connsiteY11" fmla="*/ 127000 h 156633"/>
              <a:gd name="connsiteX12" fmla="*/ 155671 w 162021"/>
              <a:gd name="connsiteY12" fmla="*/ 131233 h 156633"/>
              <a:gd name="connsiteX13" fmla="*/ 145088 w 162021"/>
              <a:gd name="connsiteY13" fmla="*/ 143933 h 156633"/>
              <a:gd name="connsiteX14" fmla="*/ 138738 w 162021"/>
              <a:gd name="connsiteY14" fmla="*/ 146050 h 156633"/>
              <a:gd name="connsiteX15" fmla="*/ 134505 w 162021"/>
              <a:gd name="connsiteY15" fmla="*/ 152400 h 156633"/>
              <a:gd name="connsiteX16" fmla="*/ 128155 w 162021"/>
              <a:gd name="connsiteY16" fmla="*/ 154516 h 156633"/>
              <a:gd name="connsiteX17" fmla="*/ 104871 w 162021"/>
              <a:gd name="connsiteY17" fmla="*/ 156633 h 156633"/>
              <a:gd name="connsiteX18" fmla="*/ 83705 w 162021"/>
              <a:gd name="connsiteY18" fmla="*/ 148166 h 156633"/>
              <a:gd name="connsiteX19" fmla="*/ 60421 w 162021"/>
              <a:gd name="connsiteY19" fmla="*/ 143933 h 156633"/>
              <a:gd name="connsiteX20" fmla="*/ 56188 w 162021"/>
              <a:gd name="connsiteY20" fmla="*/ 137583 h 156633"/>
              <a:gd name="connsiteX21" fmla="*/ 49838 w 162021"/>
              <a:gd name="connsiteY21" fmla="*/ 133350 h 156633"/>
              <a:gd name="connsiteX22" fmla="*/ 45605 w 162021"/>
              <a:gd name="connsiteY22" fmla="*/ 129116 h 156633"/>
              <a:gd name="connsiteX23" fmla="*/ 43488 w 162021"/>
              <a:gd name="connsiteY23" fmla="*/ 122766 h 156633"/>
              <a:gd name="connsiteX24" fmla="*/ 28671 w 162021"/>
              <a:gd name="connsiteY24" fmla="*/ 103716 h 156633"/>
              <a:gd name="connsiteX25" fmla="*/ 22321 w 162021"/>
              <a:gd name="connsiteY25" fmla="*/ 99483 h 156633"/>
              <a:gd name="connsiteX26" fmla="*/ 1155 w 162021"/>
              <a:gd name="connsiteY26" fmla="*/ 84666 h 15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2021" h="156633">
                <a:moveTo>
                  <a:pt x="1155" y="84666"/>
                </a:moveTo>
                <a:cubicBezTo>
                  <a:pt x="7858" y="76199"/>
                  <a:pt x="42255" y="60976"/>
                  <a:pt x="62538" y="48683"/>
                </a:cubicBezTo>
                <a:cubicBezTo>
                  <a:pt x="78201" y="39190"/>
                  <a:pt x="64236" y="44590"/>
                  <a:pt x="77355" y="40216"/>
                </a:cubicBezTo>
                <a:cubicBezTo>
                  <a:pt x="80883" y="37394"/>
                  <a:pt x="84580" y="34772"/>
                  <a:pt x="87938" y="31750"/>
                </a:cubicBezTo>
                <a:cubicBezTo>
                  <a:pt x="91646" y="28412"/>
                  <a:pt x="94403" y="23983"/>
                  <a:pt x="98521" y="21166"/>
                </a:cubicBezTo>
                <a:cubicBezTo>
                  <a:pt x="118383" y="7576"/>
                  <a:pt x="121957" y="6712"/>
                  <a:pt x="138738" y="0"/>
                </a:cubicBezTo>
                <a:cubicBezTo>
                  <a:pt x="148598" y="2464"/>
                  <a:pt x="146877" y="-496"/>
                  <a:pt x="149321" y="8466"/>
                </a:cubicBezTo>
                <a:cubicBezTo>
                  <a:pt x="150852" y="14079"/>
                  <a:pt x="153555" y="25400"/>
                  <a:pt x="153555" y="25400"/>
                </a:cubicBezTo>
                <a:cubicBezTo>
                  <a:pt x="154260" y="31044"/>
                  <a:pt x="155251" y="36660"/>
                  <a:pt x="155671" y="42333"/>
                </a:cubicBezTo>
                <a:cubicBezTo>
                  <a:pt x="156663" y="55721"/>
                  <a:pt x="156625" y="69176"/>
                  <a:pt x="157788" y="82550"/>
                </a:cubicBezTo>
                <a:cubicBezTo>
                  <a:pt x="158100" y="86140"/>
                  <a:pt x="160785" y="93656"/>
                  <a:pt x="162021" y="97366"/>
                </a:cubicBezTo>
                <a:cubicBezTo>
                  <a:pt x="161316" y="107244"/>
                  <a:pt x="161730" y="117266"/>
                  <a:pt x="159905" y="127000"/>
                </a:cubicBezTo>
                <a:cubicBezTo>
                  <a:pt x="159537" y="128962"/>
                  <a:pt x="156918" y="129675"/>
                  <a:pt x="155671" y="131233"/>
                </a:cubicBezTo>
                <a:cubicBezTo>
                  <a:pt x="151207" y="136813"/>
                  <a:pt x="151555" y="139622"/>
                  <a:pt x="145088" y="143933"/>
                </a:cubicBezTo>
                <a:cubicBezTo>
                  <a:pt x="143232" y="145171"/>
                  <a:pt x="140855" y="145344"/>
                  <a:pt x="138738" y="146050"/>
                </a:cubicBezTo>
                <a:cubicBezTo>
                  <a:pt x="137327" y="148167"/>
                  <a:pt x="136491" y="150811"/>
                  <a:pt x="134505" y="152400"/>
                </a:cubicBezTo>
                <a:cubicBezTo>
                  <a:pt x="132763" y="153794"/>
                  <a:pt x="130364" y="154201"/>
                  <a:pt x="128155" y="154516"/>
                </a:cubicBezTo>
                <a:cubicBezTo>
                  <a:pt x="120440" y="155618"/>
                  <a:pt x="112632" y="155927"/>
                  <a:pt x="104871" y="156633"/>
                </a:cubicBezTo>
                <a:cubicBezTo>
                  <a:pt x="82301" y="152871"/>
                  <a:pt x="100857" y="157967"/>
                  <a:pt x="83705" y="148166"/>
                </a:cubicBezTo>
                <a:cubicBezTo>
                  <a:pt x="78226" y="145035"/>
                  <a:pt x="63588" y="144329"/>
                  <a:pt x="60421" y="143933"/>
                </a:cubicBezTo>
                <a:cubicBezTo>
                  <a:pt x="59010" y="141816"/>
                  <a:pt x="57987" y="139382"/>
                  <a:pt x="56188" y="137583"/>
                </a:cubicBezTo>
                <a:cubicBezTo>
                  <a:pt x="54389" y="135784"/>
                  <a:pt x="51824" y="134939"/>
                  <a:pt x="49838" y="133350"/>
                </a:cubicBezTo>
                <a:cubicBezTo>
                  <a:pt x="48280" y="132103"/>
                  <a:pt x="47016" y="130527"/>
                  <a:pt x="45605" y="129116"/>
                </a:cubicBezTo>
                <a:cubicBezTo>
                  <a:pt x="44899" y="126999"/>
                  <a:pt x="44572" y="124716"/>
                  <a:pt x="43488" y="122766"/>
                </a:cubicBezTo>
                <a:cubicBezTo>
                  <a:pt x="39419" y="115442"/>
                  <a:pt x="35054" y="109035"/>
                  <a:pt x="28671" y="103716"/>
                </a:cubicBezTo>
                <a:cubicBezTo>
                  <a:pt x="26717" y="102087"/>
                  <a:pt x="24703" y="100376"/>
                  <a:pt x="22321" y="99483"/>
                </a:cubicBezTo>
                <a:cubicBezTo>
                  <a:pt x="18953" y="98220"/>
                  <a:pt x="-5548" y="93133"/>
                  <a:pt x="1155" y="84666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A66B30C-BD7F-49CF-9860-345C8ECCBF3C}"/>
              </a:ext>
            </a:extLst>
          </p:cNvPr>
          <p:cNvSpPr/>
          <p:nvPr/>
        </p:nvSpPr>
        <p:spPr>
          <a:xfrm>
            <a:off x="644541" y="3231731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0DBC1A4-1945-4CAD-A82E-E60C2B4F7B82}"/>
              </a:ext>
            </a:extLst>
          </p:cNvPr>
          <p:cNvSpPr/>
          <p:nvPr/>
        </p:nvSpPr>
        <p:spPr>
          <a:xfrm>
            <a:off x="36472" y="1674158"/>
            <a:ext cx="485356" cy="414978"/>
          </a:xfrm>
          <a:custGeom>
            <a:avLst/>
            <a:gdLst>
              <a:gd name="connsiteX0" fmla="*/ 86335 w 227163"/>
              <a:gd name="connsiteY0" fmla="*/ 244 h 192861"/>
              <a:gd name="connsiteX1" fmla="*/ 1669 w 227163"/>
              <a:gd name="connsiteY1" fmla="*/ 23527 h 192861"/>
              <a:gd name="connsiteX2" fmla="*/ 3785 w 227163"/>
              <a:gd name="connsiteY2" fmla="*/ 38344 h 192861"/>
              <a:gd name="connsiteX3" fmla="*/ 5902 w 227163"/>
              <a:gd name="connsiteY3" fmla="*/ 59511 h 192861"/>
              <a:gd name="connsiteX4" fmla="*/ 10135 w 227163"/>
              <a:gd name="connsiteY4" fmla="*/ 76444 h 192861"/>
              <a:gd name="connsiteX5" fmla="*/ 14369 w 227163"/>
              <a:gd name="connsiteY5" fmla="*/ 93377 h 192861"/>
              <a:gd name="connsiteX6" fmla="*/ 22835 w 227163"/>
              <a:gd name="connsiteY6" fmla="*/ 103961 h 192861"/>
              <a:gd name="connsiteX7" fmla="*/ 33419 w 227163"/>
              <a:gd name="connsiteY7" fmla="*/ 125127 h 192861"/>
              <a:gd name="connsiteX8" fmla="*/ 39769 w 227163"/>
              <a:gd name="connsiteY8" fmla="*/ 129361 h 192861"/>
              <a:gd name="connsiteX9" fmla="*/ 52469 w 227163"/>
              <a:gd name="connsiteY9" fmla="*/ 148411 h 192861"/>
              <a:gd name="connsiteX10" fmla="*/ 58819 w 227163"/>
              <a:gd name="connsiteY10" fmla="*/ 154761 h 192861"/>
              <a:gd name="connsiteX11" fmla="*/ 65169 w 227163"/>
              <a:gd name="connsiteY11" fmla="*/ 156877 h 192861"/>
              <a:gd name="connsiteX12" fmla="*/ 77869 w 227163"/>
              <a:gd name="connsiteY12" fmla="*/ 167461 h 192861"/>
              <a:gd name="connsiteX13" fmla="*/ 86335 w 227163"/>
              <a:gd name="connsiteY13" fmla="*/ 171694 h 192861"/>
              <a:gd name="connsiteX14" fmla="*/ 92685 w 227163"/>
              <a:gd name="connsiteY14" fmla="*/ 175927 h 192861"/>
              <a:gd name="connsiteX15" fmla="*/ 109619 w 227163"/>
              <a:gd name="connsiteY15" fmla="*/ 184394 h 192861"/>
              <a:gd name="connsiteX16" fmla="*/ 118085 w 227163"/>
              <a:gd name="connsiteY16" fmla="*/ 188627 h 192861"/>
              <a:gd name="connsiteX17" fmla="*/ 137135 w 227163"/>
              <a:gd name="connsiteY17" fmla="*/ 192861 h 192861"/>
              <a:gd name="connsiteX18" fmla="*/ 181585 w 227163"/>
              <a:gd name="connsiteY18" fmla="*/ 188627 h 192861"/>
              <a:gd name="connsiteX19" fmla="*/ 200635 w 227163"/>
              <a:gd name="connsiteY19" fmla="*/ 182277 h 192861"/>
              <a:gd name="connsiteX20" fmla="*/ 206985 w 227163"/>
              <a:gd name="connsiteY20" fmla="*/ 180161 h 192861"/>
              <a:gd name="connsiteX21" fmla="*/ 213335 w 227163"/>
              <a:gd name="connsiteY21" fmla="*/ 178044 h 192861"/>
              <a:gd name="connsiteX22" fmla="*/ 217569 w 227163"/>
              <a:gd name="connsiteY22" fmla="*/ 173811 h 192861"/>
              <a:gd name="connsiteX23" fmla="*/ 219685 w 227163"/>
              <a:gd name="connsiteY23" fmla="*/ 165344 h 192861"/>
              <a:gd name="connsiteX24" fmla="*/ 223919 w 227163"/>
              <a:gd name="connsiteY24" fmla="*/ 156877 h 192861"/>
              <a:gd name="connsiteX25" fmla="*/ 223919 w 227163"/>
              <a:gd name="connsiteY25" fmla="*/ 114544 h 192861"/>
              <a:gd name="connsiteX26" fmla="*/ 219685 w 227163"/>
              <a:gd name="connsiteY26" fmla="*/ 106077 h 192861"/>
              <a:gd name="connsiteX27" fmla="*/ 217569 w 227163"/>
              <a:gd name="connsiteY27" fmla="*/ 99727 h 192861"/>
              <a:gd name="connsiteX28" fmla="*/ 202752 w 227163"/>
              <a:gd name="connsiteY28" fmla="*/ 82794 h 192861"/>
              <a:gd name="connsiteX29" fmla="*/ 194285 w 227163"/>
              <a:gd name="connsiteY29" fmla="*/ 70094 h 192861"/>
              <a:gd name="connsiteX30" fmla="*/ 185819 w 227163"/>
              <a:gd name="connsiteY30" fmla="*/ 59511 h 192861"/>
              <a:gd name="connsiteX31" fmla="*/ 175235 w 227163"/>
              <a:gd name="connsiteY31" fmla="*/ 46811 h 192861"/>
              <a:gd name="connsiteX32" fmla="*/ 173119 w 227163"/>
              <a:gd name="connsiteY32" fmla="*/ 40461 h 192861"/>
              <a:gd name="connsiteX33" fmla="*/ 156185 w 227163"/>
              <a:gd name="connsiteY33" fmla="*/ 25644 h 192861"/>
              <a:gd name="connsiteX34" fmla="*/ 149835 w 227163"/>
              <a:gd name="connsiteY34" fmla="*/ 23527 h 192861"/>
              <a:gd name="connsiteX35" fmla="*/ 145602 w 227163"/>
              <a:gd name="connsiteY35" fmla="*/ 17177 h 192861"/>
              <a:gd name="connsiteX36" fmla="*/ 124435 w 227163"/>
              <a:gd name="connsiteY36" fmla="*/ 10827 h 192861"/>
              <a:gd name="connsiteX37" fmla="*/ 86335 w 227163"/>
              <a:gd name="connsiteY37" fmla="*/ 244 h 1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163" h="192861">
                <a:moveTo>
                  <a:pt x="86335" y="244"/>
                </a:moveTo>
                <a:cubicBezTo>
                  <a:pt x="65874" y="2361"/>
                  <a:pt x="28245" y="11261"/>
                  <a:pt x="1669" y="23527"/>
                </a:cubicBezTo>
                <a:cubicBezTo>
                  <a:pt x="-2861" y="25618"/>
                  <a:pt x="3202" y="33389"/>
                  <a:pt x="3785" y="38344"/>
                </a:cubicBezTo>
                <a:cubicBezTo>
                  <a:pt x="4613" y="45386"/>
                  <a:pt x="4965" y="52482"/>
                  <a:pt x="5902" y="59511"/>
                </a:cubicBezTo>
                <a:cubicBezTo>
                  <a:pt x="7701" y="73005"/>
                  <a:pt x="7350" y="66233"/>
                  <a:pt x="10135" y="76444"/>
                </a:cubicBezTo>
                <a:cubicBezTo>
                  <a:pt x="11666" y="82057"/>
                  <a:pt x="10255" y="89262"/>
                  <a:pt x="14369" y="93377"/>
                </a:cubicBezTo>
                <a:cubicBezTo>
                  <a:pt x="17887" y="96896"/>
                  <a:pt x="20699" y="99155"/>
                  <a:pt x="22835" y="103961"/>
                </a:cubicBezTo>
                <a:cubicBezTo>
                  <a:pt x="28349" y="116366"/>
                  <a:pt x="24262" y="115970"/>
                  <a:pt x="33419" y="125127"/>
                </a:cubicBezTo>
                <a:cubicBezTo>
                  <a:pt x="35218" y="126926"/>
                  <a:pt x="37652" y="127950"/>
                  <a:pt x="39769" y="129361"/>
                </a:cubicBezTo>
                <a:cubicBezTo>
                  <a:pt x="44505" y="137255"/>
                  <a:pt x="46591" y="141553"/>
                  <a:pt x="52469" y="148411"/>
                </a:cubicBezTo>
                <a:cubicBezTo>
                  <a:pt x="54417" y="150684"/>
                  <a:pt x="56328" y="153101"/>
                  <a:pt x="58819" y="154761"/>
                </a:cubicBezTo>
                <a:cubicBezTo>
                  <a:pt x="60675" y="155999"/>
                  <a:pt x="63052" y="156172"/>
                  <a:pt x="65169" y="156877"/>
                </a:cubicBezTo>
                <a:cubicBezTo>
                  <a:pt x="70000" y="161709"/>
                  <a:pt x="71157" y="163266"/>
                  <a:pt x="77869" y="167461"/>
                </a:cubicBezTo>
                <a:cubicBezTo>
                  <a:pt x="80545" y="169133"/>
                  <a:pt x="83596" y="170129"/>
                  <a:pt x="86335" y="171694"/>
                </a:cubicBezTo>
                <a:cubicBezTo>
                  <a:pt x="88544" y="172956"/>
                  <a:pt x="90452" y="174709"/>
                  <a:pt x="92685" y="175927"/>
                </a:cubicBezTo>
                <a:cubicBezTo>
                  <a:pt x="98225" y="178949"/>
                  <a:pt x="103974" y="181572"/>
                  <a:pt x="109619" y="184394"/>
                </a:cubicBezTo>
                <a:cubicBezTo>
                  <a:pt x="112441" y="185805"/>
                  <a:pt x="115024" y="187862"/>
                  <a:pt x="118085" y="188627"/>
                </a:cubicBezTo>
                <a:cubicBezTo>
                  <a:pt x="130042" y="191617"/>
                  <a:pt x="123699" y="190173"/>
                  <a:pt x="137135" y="192861"/>
                </a:cubicBezTo>
                <a:cubicBezTo>
                  <a:pt x="151028" y="191993"/>
                  <a:pt x="167406" y="192494"/>
                  <a:pt x="181585" y="188627"/>
                </a:cubicBezTo>
                <a:cubicBezTo>
                  <a:pt x="181613" y="188619"/>
                  <a:pt x="197447" y="183340"/>
                  <a:pt x="200635" y="182277"/>
                </a:cubicBezTo>
                <a:lnTo>
                  <a:pt x="206985" y="180161"/>
                </a:lnTo>
                <a:lnTo>
                  <a:pt x="213335" y="178044"/>
                </a:lnTo>
                <a:cubicBezTo>
                  <a:pt x="214746" y="176633"/>
                  <a:pt x="216676" y="175596"/>
                  <a:pt x="217569" y="173811"/>
                </a:cubicBezTo>
                <a:cubicBezTo>
                  <a:pt x="218870" y="171209"/>
                  <a:pt x="218664" y="168068"/>
                  <a:pt x="219685" y="165344"/>
                </a:cubicBezTo>
                <a:cubicBezTo>
                  <a:pt x="220793" y="162389"/>
                  <a:pt x="222508" y="159699"/>
                  <a:pt x="223919" y="156877"/>
                </a:cubicBezTo>
                <a:cubicBezTo>
                  <a:pt x="228261" y="139507"/>
                  <a:pt x="228228" y="143268"/>
                  <a:pt x="223919" y="114544"/>
                </a:cubicBezTo>
                <a:cubicBezTo>
                  <a:pt x="223451" y="111423"/>
                  <a:pt x="220928" y="108977"/>
                  <a:pt x="219685" y="106077"/>
                </a:cubicBezTo>
                <a:cubicBezTo>
                  <a:pt x="218806" y="104026"/>
                  <a:pt x="218652" y="101677"/>
                  <a:pt x="217569" y="99727"/>
                </a:cubicBezTo>
                <a:cubicBezTo>
                  <a:pt x="210306" y="86654"/>
                  <a:pt x="212028" y="88977"/>
                  <a:pt x="202752" y="82794"/>
                </a:cubicBezTo>
                <a:cubicBezTo>
                  <a:pt x="199930" y="78561"/>
                  <a:pt x="197278" y="74209"/>
                  <a:pt x="194285" y="70094"/>
                </a:cubicBezTo>
                <a:cubicBezTo>
                  <a:pt x="191628" y="66441"/>
                  <a:pt x="188325" y="63270"/>
                  <a:pt x="185819" y="59511"/>
                </a:cubicBezTo>
                <a:cubicBezTo>
                  <a:pt x="177226" y="46621"/>
                  <a:pt x="186808" y="54525"/>
                  <a:pt x="175235" y="46811"/>
                </a:cubicBezTo>
                <a:cubicBezTo>
                  <a:pt x="174530" y="44694"/>
                  <a:pt x="174458" y="42246"/>
                  <a:pt x="173119" y="40461"/>
                </a:cubicBezTo>
                <a:cubicBezTo>
                  <a:pt x="169808" y="36046"/>
                  <a:pt x="162061" y="28582"/>
                  <a:pt x="156185" y="25644"/>
                </a:cubicBezTo>
                <a:cubicBezTo>
                  <a:pt x="154189" y="24646"/>
                  <a:pt x="151952" y="24233"/>
                  <a:pt x="149835" y="23527"/>
                </a:cubicBezTo>
                <a:cubicBezTo>
                  <a:pt x="148424" y="21410"/>
                  <a:pt x="147759" y="18525"/>
                  <a:pt x="145602" y="17177"/>
                </a:cubicBezTo>
                <a:cubicBezTo>
                  <a:pt x="137103" y="11865"/>
                  <a:pt x="132693" y="14130"/>
                  <a:pt x="124435" y="10827"/>
                </a:cubicBezTo>
                <a:cubicBezTo>
                  <a:pt x="123509" y="10457"/>
                  <a:pt x="106796" y="-1873"/>
                  <a:pt x="86335" y="244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0F6B703-B623-43D9-8199-CB6AD8852952}"/>
              </a:ext>
            </a:extLst>
          </p:cNvPr>
          <p:cNvSpPr/>
          <p:nvPr/>
        </p:nvSpPr>
        <p:spPr>
          <a:xfrm>
            <a:off x="1543975" y="3298741"/>
            <a:ext cx="684631" cy="496433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37407861-FC2B-4A84-BE61-700CE5F5F562}"/>
              </a:ext>
            </a:extLst>
          </p:cNvPr>
          <p:cNvSpPr/>
          <p:nvPr/>
        </p:nvSpPr>
        <p:spPr>
          <a:xfrm>
            <a:off x="1671425" y="1370472"/>
            <a:ext cx="684631" cy="636736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543DA6D-7AF0-430F-B1E0-48077CD26351}"/>
              </a:ext>
            </a:extLst>
          </p:cNvPr>
          <p:cNvSpPr/>
          <p:nvPr/>
        </p:nvSpPr>
        <p:spPr>
          <a:xfrm>
            <a:off x="-415658" y="2524758"/>
            <a:ext cx="479233" cy="591744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CB12B36-75ED-40B0-BE12-618E084BE5C7}"/>
              </a:ext>
            </a:extLst>
          </p:cNvPr>
          <p:cNvSpPr/>
          <p:nvPr/>
        </p:nvSpPr>
        <p:spPr>
          <a:xfrm>
            <a:off x="-278458" y="3795173"/>
            <a:ext cx="550796" cy="462892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08740E7-88A2-4DE3-B15E-CF9129CB9A28}"/>
              </a:ext>
            </a:extLst>
          </p:cNvPr>
          <p:cNvSpPr/>
          <p:nvPr/>
        </p:nvSpPr>
        <p:spPr>
          <a:xfrm rot="8997537">
            <a:off x="374631" y="3852230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C4257FE-4ED2-4B0E-B729-756EC8DBD661}"/>
              </a:ext>
            </a:extLst>
          </p:cNvPr>
          <p:cNvSpPr/>
          <p:nvPr/>
        </p:nvSpPr>
        <p:spPr>
          <a:xfrm rot="3456907">
            <a:off x="2029687" y="2145689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5ACDC5E0-7E18-4DB6-B9E0-98D64358F704}"/>
              </a:ext>
            </a:extLst>
          </p:cNvPr>
          <p:cNvSpPr/>
          <p:nvPr/>
        </p:nvSpPr>
        <p:spPr>
          <a:xfrm rot="19345315">
            <a:off x="444125" y="1426837"/>
            <a:ext cx="606010" cy="314120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0B19F73-BA99-4CE2-949B-86310E09307A}"/>
              </a:ext>
            </a:extLst>
          </p:cNvPr>
          <p:cNvSpPr/>
          <p:nvPr/>
        </p:nvSpPr>
        <p:spPr>
          <a:xfrm>
            <a:off x="813086" y="2017219"/>
            <a:ext cx="606010" cy="446335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A4728F6B-0FE2-423E-B955-1BD7A2D42108}"/>
              </a:ext>
            </a:extLst>
          </p:cNvPr>
          <p:cNvSpPr/>
          <p:nvPr/>
        </p:nvSpPr>
        <p:spPr>
          <a:xfrm rot="20005288">
            <a:off x="486266" y="1850718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AD755A7-CCC4-4C4D-884F-E9C520E5DE3C}"/>
              </a:ext>
            </a:extLst>
          </p:cNvPr>
          <p:cNvSpPr/>
          <p:nvPr/>
        </p:nvSpPr>
        <p:spPr>
          <a:xfrm rot="16693732">
            <a:off x="-497320" y="3360599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72E177A-673F-49A9-AE63-BBC8B40E3257}"/>
              </a:ext>
            </a:extLst>
          </p:cNvPr>
          <p:cNvSpPr/>
          <p:nvPr/>
        </p:nvSpPr>
        <p:spPr>
          <a:xfrm rot="5736295">
            <a:off x="-442709" y="1598392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1A90DD64-D59C-4864-A0B2-9378C320840A}"/>
              </a:ext>
            </a:extLst>
          </p:cNvPr>
          <p:cNvSpPr/>
          <p:nvPr/>
        </p:nvSpPr>
        <p:spPr>
          <a:xfrm rot="16693732">
            <a:off x="2067762" y="3061613"/>
            <a:ext cx="381874" cy="236829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61A49EB-8C10-43CA-823E-BAB092E90FE3}"/>
              </a:ext>
            </a:extLst>
          </p:cNvPr>
          <p:cNvSpPr/>
          <p:nvPr/>
        </p:nvSpPr>
        <p:spPr>
          <a:xfrm rot="18769936">
            <a:off x="2034315" y="3841219"/>
            <a:ext cx="377668" cy="317477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8657730-1FF7-4D81-9668-8628FB167117}"/>
              </a:ext>
            </a:extLst>
          </p:cNvPr>
          <p:cNvGrpSpPr/>
          <p:nvPr/>
        </p:nvGrpSpPr>
        <p:grpSpPr>
          <a:xfrm>
            <a:off x="-443572" y="1325853"/>
            <a:ext cx="2884412" cy="2904790"/>
            <a:chOff x="8811854" y="2788637"/>
            <a:chExt cx="1800001" cy="1800000"/>
          </a:xfrm>
          <a:solidFill>
            <a:schemeClr val="bg1">
              <a:lumMod val="75000"/>
              <a:alpha val="33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2202D73-F534-4643-9345-C79D96EA11A3}"/>
                </a:ext>
              </a:extLst>
            </p:cNvPr>
            <p:cNvSpPr/>
            <p:nvPr/>
          </p:nvSpPr>
          <p:spPr>
            <a:xfrm>
              <a:off x="8811854" y="2788637"/>
              <a:ext cx="1800000" cy="1800000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B3E9BA9-DB2B-4E26-828D-4C75EA83F7CD}"/>
                </a:ext>
              </a:extLst>
            </p:cNvPr>
            <p:cNvCxnSpPr>
              <a:cxnSpLocks/>
              <a:stCxn id="57" idx="7"/>
            </p:cNvCxnSpPr>
            <p:nvPr/>
          </p:nvCxnSpPr>
          <p:spPr>
            <a:xfrm flipV="1">
              <a:off x="9775495" y="2788637"/>
              <a:ext cx="836360" cy="836360"/>
            </a:xfrm>
            <a:prstGeom prst="straightConnector1">
              <a:avLst/>
            </a:prstGeom>
            <a:grpFill/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A94A2DD-4A59-4B73-803D-35C1F06804CB}"/>
                </a:ext>
              </a:extLst>
            </p:cNvPr>
            <p:cNvCxnSpPr>
              <a:cxnSpLocks/>
              <a:stCxn id="57" idx="4"/>
              <a:endCxn id="5" idx="2"/>
            </p:cNvCxnSpPr>
            <p:nvPr/>
          </p:nvCxnSpPr>
          <p:spPr>
            <a:xfrm>
              <a:off x="9711855" y="3778637"/>
              <a:ext cx="0" cy="810000"/>
            </a:xfrm>
            <a:prstGeom prst="straightConnector1">
              <a:avLst/>
            </a:prstGeom>
            <a:grpFill/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55D3E57-3148-49B8-89EF-6387DA875E63}"/>
                </a:ext>
              </a:extLst>
            </p:cNvPr>
            <p:cNvCxnSpPr>
              <a:cxnSpLocks/>
              <a:stCxn id="57" idx="1"/>
            </p:cNvCxnSpPr>
            <p:nvPr/>
          </p:nvCxnSpPr>
          <p:spPr>
            <a:xfrm flipH="1" flipV="1">
              <a:off x="8811855" y="2802327"/>
              <a:ext cx="836360" cy="822670"/>
            </a:xfrm>
            <a:prstGeom prst="straightConnector1">
              <a:avLst/>
            </a:prstGeom>
            <a:grpFill/>
            <a:ln w="10160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EDA9459-BF1C-4BDA-83C4-377E60990824}"/>
                </a:ext>
              </a:extLst>
            </p:cNvPr>
            <p:cNvCxnSpPr>
              <a:cxnSpLocks/>
              <a:stCxn id="57" idx="0"/>
              <a:endCxn id="5" idx="0"/>
            </p:cNvCxnSpPr>
            <p:nvPr/>
          </p:nvCxnSpPr>
          <p:spPr>
            <a:xfrm flipV="1">
              <a:off x="9711855" y="2788637"/>
              <a:ext cx="0" cy="810000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B2C27E8-EB46-467A-9BBE-EC51F63919C7}"/>
                </a:ext>
              </a:extLst>
            </p:cNvPr>
            <p:cNvCxnSpPr>
              <a:cxnSpLocks/>
              <a:stCxn id="57" idx="2"/>
              <a:endCxn id="5" idx="1"/>
            </p:cNvCxnSpPr>
            <p:nvPr/>
          </p:nvCxnSpPr>
          <p:spPr>
            <a:xfrm flipH="1">
              <a:off x="8811855" y="3688637"/>
              <a:ext cx="810000" cy="0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704F2E4-C6FB-4A23-B36B-BDC95B78A69E}"/>
                </a:ext>
              </a:extLst>
            </p:cNvPr>
            <p:cNvCxnSpPr>
              <a:cxnSpLocks/>
              <a:stCxn id="57" idx="3"/>
            </p:cNvCxnSpPr>
            <p:nvPr/>
          </p:nvCxnSpPr>
          <p:spPr>
            <a:xfrm flipH="1">
              <a:off x="8811855" y="3752277"/>
              <a:ext cx="836360" cy="836360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CF932F6-82DC-43E0-A461-0FF346AEC92D}"/>
                </a:ext>
              </a:extLst>
            </p:cNvPr>
            <p:cNvCxnSpPr>
              <a:cxnSpLocks/>
              <a:stCxn id="57" idx="5"/>
            </p:cNvCxnSpPr>
            <p:nvPr/>
          </p:nvCxnSpPr>
          <p:spPr>
            <a:xfrm>
              <a:off x="9775495" y="3752277"/>
              <a:ext cx="836360" cy="827581"/>
            </a:xfrm>
            <a:prstGeom prst="straightConnector1">
              <a:avLst/>
            </a:prstGeom>
            <a:grpFill/>
            <a:ln w="28575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DFD2AA0-F327-4DB9-94A5-3FB845957059}"/>
                </a:ext>
              </a:extLst>
            </p:cNvPr>
            <p:cNvSpPr/>
            <p:nvPr/>
          </p:nvSpPr>
          <p:spPr>
            <a:xfrm>
              <a:off x="9621855" y="3598637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66E4C4C-14C6-4B79-B772-F407B9FD5F52}"/>
                </a:ext>
              </a:extLst>
            </p:cNvPr>
            <p:cNvCxnSpPr>
              <a:cxnSpLocks/>
              <a:stCxn id="57" idx="6"/>
              <a:endCxn id="5" idx="3"/>
            </p:cNvCxnSpPr>
            <p:nvPr/>
          </p:nvCxnSpPr>
          <p:spPr>
            <a:xfrm>
              <a:off x="9801855" y="3688637"/>
              <a:ext cx="810000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2630783" y="968366"/>
            <a:ext cx="86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2630782" y="3364286"/>
            <a:ext cx="7927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lattice-Boltzmann method based pore-scale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63017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A52E63-3CEF-4E77-92BC-F3EE07F7D3F0}"/>
              </a:ext>
            </a:extLst>
          </p:cNvPr>
          <p:cNvGrpSpPr/>
          <p:nvPr/>
        </p:nvGrpSpPr>
        <p:grpSpPr>
          <a:xfrm>
            <a:off x="-440035" y="1071853"/>
            <a:ext cx="2884414" cy="2932212"/>
            <a:chOff x="252549" y="2595059"/>
            <a:chExt cx="2884414" cy="293221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2ECBE-F657-4220-9EE0-42BA6DAAA9E4}"/>
                </a:ext>
              </a:extLst>
            </p:cNvPr>
            <p:cNvSpPr/>
            <p:nvPr/>
          </p:nvSpPr>
          <p:spPr>
            <a:xfrm>
              <a:off x="867308" y="3750022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4E1E99-EB37-4144-A6AC-360F55EC5ADE}"/>
                </a:ext>
              </a:extLst>
            </p:cNvPr>
            <p:cNvSpPr/>
            <p:nvPr/>
          </p:nvSpPr>
          <p:spPr>
            <a:xfrm>
              <a:off x="2101943" y="3766760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BF7DBB-210F-4E08-9D27-DA3C313A9C8D}"/>
                </a:ext>
              </a:extLst>
            </p:cNvPr>
            <p:cNvSpPr/>
            <p:nvPr/>
          </p:nvSpPr>
          <p:spPr>
            <a:xfrm>
              <a:off x="591003" y="4495647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80387-9BBB-4A11-9786-C76DBBEA7816}"/>
                </a:ext>
              </a:extLst>
            </p:cNvPr>
            <p:cNvSpPr/>
            <p:nvPr/>
          </p:nvSpPr>
          <p:spPr>
            <a:xfrm>
              <a:off x="1506280" y="4803002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F5A99-6E45-4273-910E-5AC97CC5428F}"/>
                </a:ext>
              </a:extLst>
            </p:cNvPr>
            <p:cNvSpPr/>
            <p:nvPr/>
          </p:nvSpPr>
          <p:spPr>
            <a:xfrm>
              <a:off x="2103848" y="5183092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242BED-A62A-48E6-9FB3-64745D67E7BD}"/>
                </a:ext>
              </a:extLst>
            </p:cNvPr>
            <p:cNvSpPr/>
            <p:nvPr/>
          </p:nvSpPr>
          <p:spPr>
            <a:xfrm>
              <a:off x="1514021" y="2820919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F64D7-287E-4F52-92D0-8AAAFD0DA277}"/>
                </a:ext>
              </a:extLst>
            </p:cNvPr>
            <p:cNvSpPr/>
            <p:nvPr/>
          </p:nvSpPr>
          <p:spPr>
            <a:xfrm>
              <a:off x="1676334" y="3763403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26F4E8-2EB6-40DA-BC7A-8C9891D0A53A}"/>
                </a:ext>
              </a:extLst>
            </p:cNvPr>
            <p:cNvSpPr/>
            <p:nvPr/>
          </p:nvSpPr>
          <p:spPr>
            <a:xfrm>
              <a:off x="1057252" y="3428920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C5EEBC-99C2-4E78-BD0A-95F6DEC436FB}"/>
                </a:ext>
              </a:extLst>
            </p:cNvPr>
            <p:cNvSpPr/>
            <p:nvPr/>
          </p:nvSpPr>
          <p:spPr>
            <a:xfrm>
              <a:off x="294755" y="3328664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B81189-403B-44D6-B708-7D9D4E4C1FDD}"/>
                </a:ext>
              </a:extLst>
            </p:cNvPr>
            <p:cNvSpPr/>
            <p:nvPr/>
          </p:nvSpPr>
          <p:spPr>
            <a:xfrm>
              <a:off x="2307509" y="3372005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66B30C-BD7F-49CF-9860-345C8ECCBF3C}"/>
                </a:ext>
              </a:extLst>
            </p:cNvPr>
            <p:cNvSpPr/>
            <p:nvPr/>
          </p:nvSpPr>
          <p:spPr>
            <a:xfrm>
              <a:off x="1340659" y="4500936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DBC1A4-1945-4CAD-A82E-E60C2B4F7B82}"/>
                </a:ext>
              </a:extLst>
            </p:cNvPr>
            <p:cNvSpPr/>
            <p:nvPr/>
          </p:nvSpPr>
          <p:spPr>
            <a:xfrm>
              <a:off x="732591" y="2943364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6B703-B623-43D9-8199-CB6AD8852952}"/>
                </a:ext>
              </a:extLst>
            </p:cNvPr>
            <p:cNvSpPr/>
            <p:nvPr/>
          </p:nvSpPr>
          <p:spPr>
            <a:xfrm>
              <a:off x="2240093" y="4567946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407861-FC2B-4A84-BE61-700CE5F5F562}"/>
                </a:ext>
              </a:extLst>
            </p:cNvPr>
            <p:cNvSpPr/>
            <p:nvPr/>
          </p:nvSpPr>
          <p:spPr>
            <a:xfrm>
              <a:off x="2367543" y="2639678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43DA6D-7AF0-430F-B1E0-48077CD26351}"/>
                </a:ext>
              </a:extLst>
            </p:cNvPr>
            <p:cNvSpPr/>
            <p:nvPr/>
          </p:nvSpPr>
          <p:spPr>
            <a:xfrm>
              <a:off x="280461" y="3793964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B12B36-75ED-40B0-BE12-618E084BE5C7}"/>
                </a:ext>
              </a:extLst>
            </p:cNvPr>
            <p:cNvSpPr/>
            <p:nvPr/>
          </p:nvSpPr>
          <p:spPr>
            <a:xfrm>
              <a:off x="417661" y="5064379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8740E7-88A2-4DE3-B15E-CF9129CB9A28}"/>
                </a:ext>
              </a:extLst>
            </p:cNvPr>
            <p:cNvSpPr/>
            <p:nvPr/>
          </p:nvSpPr>
          <p:spPr>
            <a:xfrm rot="8997537">
              <a:off x="1070749" y="5121435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4257FE-4ED2-4B0E-B729-756EC8DBD661}"/>
                </a:ext>
              </a:extLst>
            </p:cNvPr>
            <p:cNvSpPr/>
            <p:nvPr/>
          </p:nvSpPr>
          <p:spPr>
            <a:xfrm rot="3456907">
              <a:off x="2725805" y="341489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CDC5E0-7E18-4DB6-B9E0-98D64358F704}"/>
                </a:ext>
              </a:extLst>
            </p:cNvPr>
            <p:cNvSpPr/>
            <p:nvPr/>
          </p:nvSpPr>
          <p:spPr>
            <a:xfrm rot="19345315">
              <a:off x="1140244" y="2696043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0B19F73-BA99-4CE2-949B-86310E09307A}"/>
                </a:ext>
              </a:extLst>
            </p:cNvPr>
            <p:cNvSpPr/>
            <p:nvPr/>
          </p:nvSpPr>
          <p:spPr>
            <a:xfrm>
              <a:off x="1509205" y="3286424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28F6B-0FE2-423E-B955-1BD7A2D42108}"/>
                </a:ext>
              </a:extLst>
            </p:cNvPr>
            <p:cNvSpPr/>
            <p:nvPr/>
          </p:nvSpPr>
          <p:spPr>
            <a:xfrm rot="20005288">
              <a:off x="1182384" y="3119923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D755A7-CCC4-4C4D-884F-E9C520E5DE3C}"/>
                </a:ext>
              </a:extLst>
            </p:cNvPr>
            <p:cNvSpPr/>
            <p:nvPr/>
          </p:nvSpPr>
          <p:spPr>
            <a:xfrm rot="16693732">
              <a:off x="198799" y="462980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2E177A-673F-49A9-AE63-BBC8B40E3257}"/>
                </a:ext>
              </a:extLst>
            </p:cNvPr>
            <p:cNvSpPr/>
            <p:nvPr/>
          </p:nvSpPr>
          <p:spPr>
            <a:xfrm rot="5736295">
              <a:off x="253410" y="286759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90DD64-D59C-4864-A0B2-9378C320840A}"/>
                </a:ext>
              </a:extLst>
            </p:cNvPr>
            <p:cNvSpPr/>
            <p:nvPr/>
          </p:nvSpPr>
          <p:spPr>
            <a:xfrm rot="16693732">
              <a:off x="2763881" y="4330818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1A49EB-8C10-43CA-823E-BAB092E90FE3}"/>
                </a:ext>
              </a:extLst>
            </p:cNvPr>
            <p:cNvSpPr/>
            <p:nvPr/>
          </p:nvSpPr>
          <p:spPr>
            <a:xfrm rot="18769936">
              <a:off x="2730434" y="5110424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657730-1FF7-4D81-9668-8628FB167117}"/>
                </a:ext>
              </a:extLst>
            </p:cNvPr>
            <p:cNvGrpSpPr/>
            <p:nvPr/>
          </p:nvGrpSpPr>
          <p:grpSpPr>
            <a:xfrm>
              <a:off x="252549" y="2595059"/>
              <a:ext cx="2884414" cy="2904790"/>
              <a:chOff x="8811854" y="2788637"/>
              <a:chExt cx="1800002" cy="1800000"/>
            </a:xfrm>
            <a:solidFill>
              <a:schemeClr val="bg1">
                <a:lumMod val="75000"/>
                <a:alpha val="33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202D73-F534-4643-9345-C79D96EA11A3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3E9BA9-DB2B-4E26-828D-4C75EA83F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855" y="2788638"/>
                <a:ext cx="900001" cy="899999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94A2DD-4A59-4B73-803D-35C1F06804CB}"/>
                  </a:ext>
                </a:extLst>
              </p:cNvPr>
              <p:cNvCxnSpPr>
                <a:cxnSpLocks/>
                <a:stCxn id="57" idx="4"/>
                <a:endCxn id="5" idx="2"/>
              </p:cNvCxnSpPr>
              <p:nvPr/>
            </p:nvCxnSpPr>
            <p:spPr>
              <a:xfrm flipH="1">
                <a:off x="9711854" y="3778637"/>
                <a:ext cx="1" cy="81000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5D3E57-3148-49B8-89EF-6387DA87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1856" y="2802327"/>
                <a:ext cx="899997" cy="88631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EDA9459-BF1C-4BDA-83C4-377E60990824}"/>
                  </a:ext>
                </a:extLst>
              </p:cNvPr>
              <p:cNvCxnSpPr>
                <a:cxnSpLocks/>
                <a:stCxn id="57" idx="0"/>
                <a:endCxn id="5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2C27E8-EB46-467A-9BBE-EC51F63919C7}"/>
                  </a:ext>
                </a:extLst>
              </p:cNvPr>
              <p:cNvCxnSpPr>
                <a:cxnSpLocks/>
                <a:stCxn id="57" idx="2"/>
                <a:endCxn id="5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04F2E4-C6FB-4A23-B36B-BDC95B78A69E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F932F6-82DC-43E0-A461-0FF346AEC92D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FD2AA0-F327-4DB9-94A5-3FB845957059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6E4C4C-14C6-4B79-B772-F407B9FD5F52}"/>
                  </a:ext>
                </a:extLst>
              </p:cNvPr>
              <p:cNvCxnSpPr>
                <a:cxnSpLocks/>
                <a:stCxn id="57" idx="6"/>
                <a:endCxn id="5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2630783" y="968366"/>
            <a:ext cx="86090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YANTRA</a:t>
            </a:r>
          </a:p>
          <a:p>
            <a:r>
              <a:rPr lang="en-GB" sz="8000" dirty="0">
                <a:latin typeface="Anonymous Pro" panose="02060609030202000504" pitchFamily="49" charset="0"/>
                <a:ea typeface="Anonymous Pro" panose="02060609030202000504" pitchFamily="49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2630782" y="3364286"/>
            <a:ext cx="79273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dirty="0">
                <a:latin typeface="Anonymous Pro" panose="02060609030202000504" pitchFamily="49" charset="0"/>
                <a:ea typeface="Anonymous Pro" panose="02060609030202000504" pitchFamily="49" charset="0"/>
              </a:rPr>
              <a:t>A lattice-Boltzmann method based pore-scale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50679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CA52E63-3CEF-4E77-92BC-F3EE07F7D3F0}"/>
              </a:ext>
            </a:extLst>
          </p:cNvPr>
          <p:cNvGrpSpPr/>
          <p:nvPr/>
        </p:nvGrpSpPr>
        <p:grpSpPr>
          <a:xfrm>
            <a:off x="3238081" y="-27206"/>
            <a:ext cx="4323600" cy="4374000"/>
            <a:chOff x="252549" y="2595059"/>
            <a:chExt cx="2884414" cy="2932212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2ECBE-F657-4220-9EE0-42BA6DAAA9E4}"/>
                </a:ext>
              </a:extLst>
            </p:cNvPr>
            <p:cNvSpPr/>
            <p:nvPr/>
          </p:nvSpPr>
          <p:spPr>
            <a:xfrm>
              <a:off x="867308" y="3750022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4E1E99-EB37-4144-A6AC-360F55EC5ADE}"/>
                </a:ext>
              </a:extLst>
            </p:cNvPr>
            <p:cNvSpPr/>
            <p:nvPr/>
          </p:nvSpPr>
          <p:spPr>
            <a:xfrm>
              <a:off x="2101943" y="3766760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BF7DBB-210F-4E08-9D27-DA3C313A9C8D}"/>
                </a:ext>
              </a:extLst>
            </p:cNvPr>
            <p:cNvSpPr/>
            <p:nvPr/>
          </p:nvSpPr>
          <p:spPr>
            <a:xfrm>
              <a:off x="591003" y="4495647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80387-9BBB-4A11-9786-C76DBBEA7816}"/>
                </a:ext>
              </a:extLst>
            </p:cNvPr>
            <p:cNvSpPr/>
            <p:nvPr/>
          </p:nvSpPr>
          <p:spPr>
            <a:xfrm>
              <a:off x="1506280" y="4803002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F5A99-6E45-4273-910E-5AC97CC5428F}"/>
                </a:ext>
              </a:extLst>
            </p:cNvPr>
            <p:cNvSpPr/>
            <p:nvPr/>
          </p:nvSpPr>
          <p:spPr>
            <a:xfrm>
              <a:off x="2103848" y="5183092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242BED-A62A-48E6-9FB3-64745D67E7BD}"/>
                </a:ext>
              </a:extLst>
            </p:cNvPr>
            <p:cNvSpPr/>
            <p:nvPr/>
          </p:nvSpPr>
          <p:spPr>
            <a:xfrm>
              <a:off x="1514021" y="2820919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F64D7-287E-4F52-92D0-8AAAFD0DA277}"/>
                </a:ext>
              </a:extLst>
            </p:cNvPr>
            <p:cNvSpPr/>
            <p:nvPr/>
          </p:nvSpPr>
          <p:spPr>
            <a:xfrm>
              <a:off x="1676334" y="3763403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26F4E8-2EB6-40DA-BC7A-8C9891D0A53A}"/>
                </a:ext>
              </a:extLst>
            </p:cNvPr>
            <p:cNvSpPr/>
            <p:nvPr/>
          </p:nvSpPr>
          <p:spPr>
            <a:xfrm>
              <a:off x="1057252" y="3428920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C5EEBC-99C2-4E78-BD0A-95F6DEC436FB}"/>
                </a:ext>
              </a:extLst>
            </p:cNvPr>
            <p:cNvSpPr/>
            <p:nvPr/>
          </p:nvSpPr>
          <p:spPr>
            <a:xfrm>
              <a:off x="294755" y="3328664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B81189-403B-44D6-B708-7D9D4E4C1FDD}"/>
                </a:ext>
              </a:extLst>
            </p:cNvPr>
            <p:cNvSpPr/>
            <p:nvPr/>
          </p:nvSpPr>
          <p:spPr>
            <a:xfrm>
              <a:off x="2307509" y="3372005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66B30C-BD7F-49CF-9860-345C8ECCBF3C}"/>
                </a:ext>
              </a:extLst>
            </p:cNvPr>
            <p:cNvSpPr/>
            <p:nvPr/>
          </p:nvSpPr>
          <p:spPr>
            <a:xfrm>
              <a:off x="1340659" y="4500936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DBC1A4-1945-4CAD-A82E-E60C2B4F7B82}"/>
                </a:ext>
              </a:extLst>
            </p:cNvPr>
            <p:cNvSpPr/>
            <p:nvPr/>
          </p:nvSpPr>
          <p:spPr>
            <a:xfrm>
              <a:off x="732591" y="2943364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6B703-B623-43D9-8199-CB6AD8852952}"/>
                </a:ext>
              </a:extLst>
            </p:cNvPr>
            <p:cNvSpPr/>
            <p:nvPr/>
          </p:nvSpPr>
          <p:spPr>
            <a:xfrm>
              <a:off x="2240093" y="4567946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407861-FC2B-4A84-BE61-700CE5F5F562}"/>
                </a:ext>
              </a:extLst>
            </p:cNvPr>
            <p:cNvSpPr/>
            <p:nvPr/>
          </p:nvSpPr>
          <p:spPr>
            <a:xfrm>
              <a:off x="2367543" y="2639678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43DA6D-7AF0-430F-B1E0-48077CD26351}"/>
                </a:ext>
              </a:extLst>
            </p:cNvPr>
            <p:cNvSpPr/>
            <p:nvPr/>
          </p:nvSpPr>
          <p:spPr>
            <a:xfrm>
              <a:off x="280461" y="3793964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B12B36-75ED-40B0-BE12-618E084BE5C7}"/>
                </a:ext>
              </a:extLst>
            </p:cNvPr>
            <p:cNvSpPr/>
            <p:nvPr/>
          </p:nvSpPr>
          <p:spPr>
            <a:xfrm>
              <a:off x="417661" y="5064379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8740E7-88A2-4DE3-B15E-CF9129CB9A28}"/>
                </a:ext>
              </a:extLst>
            </p:cNvPr>
            <p:cNvSpPr/>
            <p:nvPr/>
          </p:nvSpPr>
          <p:spPr>
            <a:xfrm rot="8997537">
              <a:off x="1070749" y="5121435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4257FE-4ED2-4B0E-B729-756EC8DBD661}"/>
                </a:ext>
              </a:extLst>
            </p:cNvPr>
            <p:cNvSpPr/>
            <p:nvPr/>
          </p:nvSpPr>
          <p:spPr>
            <a:xfrm rot="3456907">
              <a:off x="2725805" y="341489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CDC5E0-7E18-4DB6-B9E0-98D64358F704}"/>
                </a:ext>
              </a:extLst>
            </p:cNvPr>
            <p:cNvSpPr/>
            <p:nvPr/>
          </p:nvSpPr>
          <p:spPr>
            <a:xfrm rot="19345315">
              <a:off x="1140244" y="2696043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0B19F73-BA99-4CE2-949B-86310E09307A}"/>
                </a:ext>
              </a:extLst>
            </p:cNvPr>
            <p:cNvSpPr/>
            <p:nvPr/>
          </p:nvSpPr>
          <p:spPr>
            <a:xfrm>
              <a:off x="1509205" y="3286424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28F6B-0FE2-423E-B955-1BD7A2D42108}"/>
                </a:ext>
              </a:extLst>
            </p:cNvPr>
            <p:cNvSpPr/>
            <p:nvPr/>
          </p:nvSpPr>
          <p:spPr>
            <a:xfrm rot="20005288">
              <a:off x="1182384" y="3119923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D755A7-CCC4-4C4D-884F-E9C520E5DE3C}"/>
                </a:ext>
              </a:extLst>
            </p:cNvPr>
            <p:cNvSpPr/>
            <p:nvPr/>
          </p:nvSpPr>
          <p:spPr>
            <a:xfrm rot="16693732">
              <a:off x="198799" y="462980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2E177A-673F-49A9-AE63-BBC8B40E3257}"/>
                </a:ext>
              </a:extLst>
            </p:cNvPr>
            <p:cNvSpPr/>
            <p:nvPr/>
          </p:nvSpPr>
          <p:spPr>
            <a:xfrm rot="5736295">
              <a:off x="253410" y="286759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90DD64-D59C-4864-A0B2-9378C320840A}"/>
                </a:ext>
              </a:extLst>
            </p:cNvPr>
            <p:cNvSpPr/>
            <p:nvPr/>
          </p:nvSpPr>
          <p:spPr>
            <a:xfrm rot="16693732">
              <a:off x="2763881" y="4330818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1A49EB-8C10-43CA-823E-BAB092E90FE3}"/>
                </a:ext>
              </a:extLst>
            </p:cNvPr>
            <p:cNvSpPr/>
            <p:nvPr/>
          </p:nvSpPr>
          <p:spPr>
            <a:xfrm rot="18769936">
              <a:off x="2730434" y="5110424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657730-1FF7-4D81-9668-8628FB167117}"/>
                </a:ext>
              </a:extLst>
            </p:cNvPr>
            <p:cNvGrpSpPr/>
            <p:nvPr/>
          </p:nvGrpSpPr>
          <p:grpSpPr>
            <a:xfrm>
              <a:off x="252549" y="2595059"/>
              <a:ext cx="2884414" cy="2904790"/>
              <a:chOff x="8811854" y="2788637"/>
              <a:chExt cx="1800002" cy="1800000"/>
            </a:xfrm>
            <a:solidFill>
              <a:schemeClr val="bg1">
                <a:lumMod val="75000"/>
                <a:alpha val="33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202D73-F534-4643-9345-C79D96EA11A3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3E9BA9-DB2B-4E26-828D-4C75EA83F7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855" y="2788638"/>
                <a:ext cx="900001" cy="899999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94A2DD-4A59-4B73-803D-35C1F06804CB}"/>
                  </a:ext>
                </a:extLst>
              </p:cNvPr>
              <p:cNvCxnSpPr>
                <a:cxnSpLocks/>
                <a:stCxn id="57" idx="4"/>
                <a:endCxn id="5" idx="2"/>
              </p:cNvCxnSpPr>
              <p:nvPr/>
            </p:nvCxnSpPr>
            <p:spPr>
              <a:xfrm flipH="1">
                <a:off x="9711854" y="3778637"/>
                <a:ext cx="1" cy="81000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5D3E57-3148-49B8-89EF-6387DA875E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1856" y="2802327"/>
                <a:ext cx="899997" cy="886310"/>
              </a:xfrm>
              <a:prstGeom prst="straightConnector1">
                <a:avLst/>
              </a:prstGeom>
              <a:grpFill/>
              <a:ln w="127000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EDA9459-BF1C-4BDA-83C4-377E60990824}"/>
                  </a:ext>
                </a:extLst>
              </p:cNvPr>
              <p:cNvCxnSpPr>
                <a:cxnSpLocks/>
                <a:stCxn id="57" idx="0"/>
                <a:endCxn id="5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2C27E8-EB46-467A-9BBE-EC51F63919C7}"/>
                  </a:ext>
                </a:extLst>
              </p:cNvPr>
              <p:cNvCxnSpPr>
                <a:cxnSpLocks/>
                <a:stCxn id="57" idx="2"/>
                <a:endCxn id="5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04F2E4-C6FB-4A23-B36B-BDC95B78A69E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F932F6-82DC-43E0-A461-0FF346AEC92D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FD2AA0-F327-4DB9-94A5-3FB845957059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6E4C4C-14C6-4B79-B772-F407B9FD5F52}"/>
                  </a:ext>
                </a:extLst>
              </p:cNvPr>
              <p:cNvCxnSpPr>
                <a:cxnSpLocks/>
                <a:stCxn id="57" idx="6"/>
                <a:endCxn id="5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651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5239756-3B2D-4602-BC11-43384A977101}"/>
              </a:ext>
            </a:extLst>
          </p:cNvPr>
          <p:cNvGrpSpPr/>
          <p:nvPr/>
        </p:nvGrpSpPr>
        <p:grpSpPr>
          <a:xfrm>
            <a:off x="-443572" y="1231661"/>
            <a:ext cx="2884412" cy="2904790"/>
            <a:chOff x="252547" y="2635699"/>
            <a:chExt cx="2884412" cy="290479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F52ECBE-F657-4220-9EE0-42BA6DAAA9E4}"/>
                </a:ext>
              </a:extLst>
            </p:cNvPr>
            <p:cNvSpPr/>
            <p:nvPr/>
          </p:nvSpPr>
          <p:spPr>
            <a:xfrm>
              <a:off x="867308" y="3750022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4E1E99-EB37-4144-A6AC-360F55EC5ADE}"/>
                </a:ext>
              </a:extLst>
            </p:cNvPr>
            <p:cNvSpPr/>
            <p:nvPr/>
          </p:nvSpPr>
          <p:spPr>
            <a:xfrm>
              <a:off x="2101943" y="3766760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DBF7DBB-210F-4E08-9D27-DA3C313A9C8D}"/>
                </a:ext>
              </a:extLst>
            </p:cNvPr>
            <p:cNvSpPr/>
            <p:nvPr/>
          </p:nvSpPr>
          <p:spPr>
            <a:xfrm>
              <a:off x="591003" y="4495647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B80387-9BBB-4A11-9786-C76DBBEA7816}"/>
                </a:ext>
              </a:extLst>
            </p:cNvPr>
            <p:cNvSpPr/>
            <p:nvPr/>
          </p:nvSpPr>
          <p:spPr>
            <a:xfrm>
              <a:off x="1506280" y="4803002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8FF5A99-6E45-4273-910E-5AC97CC5428F}"/>
                </a:ext>
              </a:extLst>
            </p:cNvPr>
            <p:cNvSpPr/>
            <p:nvPr/>
          </p:nvSpPr>
          <p:spPr>
            <a:xfrm>
              <a:off x="2103848" y="5183092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5242BED-A62A-48E6-9FB3-64745D67E7BD}"/>
                </a:ext>
              </a:extLst>
            </p:cNvPr>
            <p:cNvSpPr/>
            <p:nvPr/>
          </p:nvSpPr>
          <p:spPr>
            <a:xfrm>
              <a:off x="1514021" y="2820919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3BF64D7-287E-4F52-92D0-8AAAFD0DA277}"/>
                </a:ext>
              </a:extLst>
            </p:cNvPr>
            <p:cNvSpPr/>
            <p:nvPr/>
          </p:nvSpPr>
          <p:spPr>
            <a:xfrm>
              <a:off x="1676334" y="3763403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026F4E8-2EB6-40DA-BC7A-8C9891D0A53A}"/>
                </a:ext>
              </a:extLst>
            </p:cNvPr>
            <p:cNvSpPr/>
            <p:nvPr/>
          </p:nvSpPr>
          <p:spPr>
            <a:xfrm>
              <a:off x="1057252" y="3428920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EC5EEBC-99C2-4E78-BD0A-95F6DEC436FB}"/>
                </a:ext>
              </a:extLst>
            </p:cNvPr>
            <p:cNvSpPr/>
            <p:nvPr/>
          </p:nvSpPr>
          <p:spPr>
            <a:xfrm>
              <a:off x="294755" y="3328664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5B81189-403B-44D6-B708-7D9D4E4C1FDD}"/>
                </a:ext>
              </a:extLst>
            </p:cNvPr>
            <p:cNvSpPr/>
            <p:nvPr/>
          </p:nvSpPr>
          <p:spPr>
            <a:xfrm>
              <a:off x="2307509" y="3372005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A66B30C-BD7F-49CF-9860-345C8ECCBF3C}"/>
                </a:ext>
              </a:extLst>
            </p:cNvPr>
            <p:cNvSpPr/>
            <p:nvPr/>
          </p:nvSpPr>
          <p:spPr>
            <a:xfrm>
              <a:off x="1340659" y="4500936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0DBC1A4-1945-4CAD-A82E-E60C2B4F7B82}"/>
                </a:ext>
              </a:extLst>
            </p:cNvPr>
            <p:cNvSpPr/>
            <p:nvPr/>
          </p:nvSpPr>
          <p:spPr>
            <a:xfrm>
              <a:off x="732591" y="2943364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0F6B703-B623-43D9-8199-CB6AD8852952}"/>
                </a:ext>
              </a:extLst>
            </p:cNvPr>
            <p:cNvSpPr/>
            <p:nvPr/>
          </p:nvSpPr>
          <p:spPr>
            <a:xfrm>
              <a:off x="2240093" y="4567946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7407861-FC2B-4A84-BE61-700CE5F5F562}"/>
                </a:ext>
              </a:extLst>
            </p:cNvPr>
            <p:cNvSpPr/>
            <p:nvPr/>
          </p:nvSpPr>
          <p:spPr>
            <a:xfrm>
              <a:off x="2367543" y="2639678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543DA6D-7AF0-430F-B1E0-48077CD26351}"/>
                </a:ext>
              </a:extLst>
            </p:cNvPr>
            <p:cNvSpPr/>
            <p:nvPr/>
          </p:nvSpPr>
          <p:spPr>
            <a:xfrm>
              <a:off x="280461" y="3793964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CB12B36-75ED-40B0-BE12-618E084BE5C7}"/>
                </a:ext>
              </a:extLst>
            </p:cNvPr>
            <p:cNvSpPr/>
            <p:nvPr/>
          </p:nvSpPr>
          <p:spPr>
            <a:xfrm>
              <a:off x="417661" y="5064379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08740E7-88A2-4DE3-B15E-CF9129CB9A28}"/>
                </a:ext>
              </a:extLst>
            </p:cNvPr>
            <p:cNvSpPr/>
            <p:nvPr/>
          </p:nvSpPr>
          <p:spPr>
            <a:xfrm rot="8997537">
              <a:off x="1070749" y="5121435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C4257FE-4ED2-4B0E-B729-756EC8DBD661}"/>
                </a:ext>
              </a:extLst>
            </p:cNvPr>
            <p:cNvSpPr/>
            <p:nvPr/>
          </p:nvSpPr>
          <p:spPr>
            <a:xfrm rot="3456907">
              <a:off x="2725805" y="341489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ACDC5E0-7E18-4DB6-B9E0-98D64358F704}"/>
                </a:ext>
              </a:extLst>
            </p:cNvPr>
            <p:cNvSpPr/>
            <p:nvPr/>
          </p:nvSpPr>
          <p:spPr>
            <a:xfrm rot="19345315">
              <a:off x="1140244" y="2696043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0B19F73-BA99-4CE2-949B-86310E09307A}"/>
                </a:ext>
              </a:extLst>
            </p:cNvPr>
            <p:cNvSpPr/>
            <p:nvPr/>
          </p:nvSpPr>
          <p:spPr>
            <a:xfrm>
              <a:off x="1509205" y="3286424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4728F6B-0FE2-423E-B955-1BD7A2D42108}"/>
                </a:ext>
              </a:extLst>
            </p:cNvPr>
            <p:cNvSpPr/>
            <p:nvPr/>
          </p:nvSpPr>
          <p:spPr>
            <a:xfrm rot="20005288">
              <a:off x="1182384" y="3119923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D755A7-CCC4-4C4D-884F-E9C520E5DE3C}"/>
                </a:ext>
              </a:extLst>
            </p:cNvPr>
            <p:cNvSpPr/>
            <p:nvPr/>
          </p:nvSpPr>
          <p:spPr>
            <a:xfrm rot="16693732">
              <a:off x="198799" y="4629804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72E177A-673F-49A9-AE63-BBC8B40E3257}"/>
                </a:ext>
              </a:extLst>
            </p:cNvPr>
            <p:cNvSpPr/>
            <p:nvPr/>
          </p:nvSpPr>
          <p:spPr>
            <a:xfrm rot="5736295">
              <a:off x="253410" y="2867597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A90DD64-D59C-4864-A0B2-9378C320840A}"/>
                </a:ext>
              </a:extLst>
            </p:cNvPr>
            <p:cNvSpPr/>
            <p:nvPr/>
          </p:nvSpPr>
          <p:spPr>
            <a:xfrm rot="16693732">
              <a:off x="2763881" y="4330818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1A49EB-8C10-43CA-823E-BAB092E90FE3}"/>
                </a:ext>
              </a:extLst>
            </p:cNvPr>
            <p:cNvSpPr/>
            <p:nvPr/>
          </p:nvSpPr>
          <p:spPr>
            <a:xfrm rot="18769936">
              <a:off x="2730434" y="5110424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8657730-1FF7-4D81-9668-8628FB167117}"/>
                </a:ext>
              </a:extLst>
            </p:cNvPr>
            <p:cNvGrpSpPr/>
            <p:nvPr/>
          </p:nvGrpSpPr>
          <p:grpSpPr>
            <a:xfrm>
              <a:off x="252547" y="2635699"/>
              <a:ext cx="2884412" cy="2904790"/>
              <a:chOff x="8811854" y="2788637"/>
              <a:chExt cx="1800001" cy="1800000"/>
            </a:xfrm>
            <a:solidFill>
              <a:schemeClr val="bg1">
                <a:lumMod val="75000"/>
                <a:alpha val="33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2202D73-F534-4643-9345-C79D96EA11A3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3E9BA9-DB2B-4E26-828D-4C75EA83F7CD}"/>
                  </a:ext>
                </a:extLst>
              </p:cNvPr>
              <p:cNvCxnSpPr>
                <a:cxnSpLocks/>
                <a:stCxn id="57" idx="7"/>
              </p:cNvCxnSpPr>
              <p:nvPr/>
            </p:nvCxnSpPr>
            <p:spPr>
              <a:xfrm flipV="1">
                <a:off x="9775495" y="2788637"/>
                <a:ext cx="836360" cy="83636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1A94A2DD-4A59-4B73-803D-35C1F06804CB}"/>
                  </a:ext>
                </a:extLst>
              </p:cNvPr>
              <p:cNvCxnSpPr>
                <a:cxnSpLocks/>
                <a:stCxn id="57" idx="4"/>
                <a:endCxn id="5" idx="2"/>
              </p:cNvCxnSpPr>
              <p:nvPr/>
            </p:nvCxnSpPr>
            <p:spPr>
              <a:xfrm>
                <a:off x="9711855" y="3778637"/>
                <a:ext cx="0" cy="81000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B55D3E57-3148-49B8-89EF-6387DA875E63}"/>
                  </a:ext>
                </a:extLst>
              </p:cNvPr>
              <p:cNvCxnSpPr>
                <a:cxnSpLocks/>
                <a:stCxn id="57" idx="1"/>
              </p:cNvCxnSpPr>
              <p:nvPr/>
            </p:nvCxnSpPr>
            <p:spPr>
              <a:xfrm flipH="1" flipV="1">
                <a:off x="8811855" y="2802327"/>
                <a:ext cx="836360" cy="822670"/>
              </a:xfrm>
              <a:prstGeom prst="straightConnector1">
                <a:avLst/>
              </a:prstGeom>
              <a:grpFill/>
              <a:ln w="101600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EDA9459-BF1C-4BDA-83C4-377E60990824}"/>
                  </a:ext>
                </a:extLst>
              </p:cNvPr>
              <p:cNvCxnSpPr>
                <a:cxnSpLocks/>
                <a:stCxn id="57" idx="0"/>
                <a:endCxn id="5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EB2C27E8-EB46-467A-9BBE-EC51F63919C7}"/>
                  </a:ext>
                </a:extLst>
              </p:cNvPr>
              <p:cNvCxnSpPr>
                <a:cxnSpLocks/>
                <a:stCxn id="57" idx="2"/>
                <a:endCxn id="5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6704F2E4-C6FB-4A23-B36B-BDC95B78A69E}"/>
                  </a:ext>
                </a:extLst>
              </p:cNvPr>
              <p:cNvCxnSpPr>
                <a:cxnSpLocks/>
                <a:stCxn id="57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ACF932F6-82DC-43E0-A461-0FF346AEC92D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DFD2AA0-F327-4DB9-94A5-3FB845957059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466E4C4C-14C6-4B79-B772-F407B9FD5F52}"/>
                  </a:ext>
                </a:extLst>
              </p:cNvPr>
              <p:cNvCxnSpPr>
                <a:cxnSpLocks/>
                <a:stCxn id="57" idx="6"/>
                <a:endCxn id="5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4FE6444-A996-4706-A553-483A57BD413E}"/>
              </a:ext>
            </a:extLst>
          </p:cNvPr>
          <p:cNvSpPr txBox="1"/>
          <p:nvPr/>
        </p:nvSpPr>
        <p:spPr>
          <a:xfrm>
            <a:off x="2699119" y="1806893"/>
            <a:ext cx="860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i="1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YANTRA</a:t>
            </a:r>
          </a:p>
          <a:p>
            <a:r>
              <a:rPr lang="en-GB" sz="5400" i="1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MULTIPHYSICS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8E7C60-02FB-4C27-8A94-96036F417BD7}"/>
              </a:ext>
            </a:extLst>
          </p:cNvPr>
          <p:cNvSpPr txBox="1"/>
          <p:nvPr/>
        </p:nvSpPr>
        <p:spPr>
          <a:xfrm>
            <a:off x="2699119" y="3495252"/>
            <a:ext cx="53423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A lattice Boltzmann method based pore scale simulator for Multiphysics processes</a:t>
            </a:r>
          </a:p>
        </p:txBody>
      </p:sp>
    </p:spTree>
    <p:extLst>
      <p:ext uri="{BB962C8B-B14F-4D97-AF65-F5344CB8AC3E}">
        <p14:creationId xmlns:p14="http://schemas.microsoft.com/office/powerpoint/2010/main" val="173298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AD0FB2-C507-4F93-B7BD-F45BD1820BFE}"/>
              </a:ext>
            </a:extLst>
          </p:cNvPr>
          <p:cNvGrpSpPr/>
          <p:nvPr/>
        </p:nvGrpSpPr>
        <p:grpSpPr>
          <a:xfrm>
            <a:off x="157507" y="235948"/>
            <a:ext cx="3600000" cy="3600000"/>
            <a:chOff x="3055406" y="1950323"/>
            <a:chExt cx="3009723" cy="29448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239756-3B2D-4602-BC11-43384A977101}"/>
                </a:ext>
              </a:extLst>
            </p:cNvPr>
            <p:cNvGrpSpPr/>
            <p:nvPr/>
          </p:nvGrpSpPr>
          <p:grpSpPr>
            <a:xfrm>
              <a:off x="3117667" y="1969831"/>
              <a:ext cx="2884412" cy="2904790"/>
              <a:chOff x="252547" y="2635699"/>
              <a:chExt cx="2884412" cy="29047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F52ECBE-F657-4220-9EE0-42BA6DAAA9E4}"/>
                  </a:ext>
                </a:extLst>
              </p:cNvPr>
              <p:cNvSpPr/>
              <p:nvPr/>
            </p:nvSpPr>
            <p:spPr>
              <a:xfrm>
                <a:off x="867308" y="3750022"/>
                <a:ext cx="773342" cy="756035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4E1E99-EB37-4144-A6AC-360F55EC5ADE}"/>
                  </a:ext>
                </a:extLst>
              </p:cNvPr>
              <p:cNvSpPr/>
              <p:nvPr/>
            </p:nvSpPr>
            <p:spPr>
              <a:xfrm>
                <a:off x="2101943" y="3766760"/>
                <a:ext cx="791433" cy="771177"/>
              </a:xfrm>
              <a:custGeom>
                <a:avLst/>
                <a:gdLst>
                  <a:gd name="connsiteX0" fmla="*/ 311150 w 370417"/>
                  <a:gd name="connsiteY0" fmla="*/ 9154 h 358404"/>
                  <a:gd name="connsiteX1" fmla="*/ 296333 w 370417"/>
                  <a:gd name="connsiteY1" fmla="*/ 7038 h 358404"/>
                  <a:gd name="connsiteX2" fmla="*/ 287867 w 370417"/>
                  <a:gd name="connsiteY2" fmla="*/ 4921 h 358404"/>
                  <a:gd name="connsiteX3" fmla="*/ 268817 w 370417"/>
                  <a:gd name="connsiteY3" fmla="*/ 2804 h 358404"/>
                  <a:gd name="connsiteX4" fmla="*/ 256117 w 370417"/>
                  <a:gd name="connsiteY4" fmla="*/ 688 h 358404"/>
                  <a:gd name="connsiteX5" fmla="*/ 139700 w 370417"/>
                  <a:gd name="connsiteY5" fmla="*/ 4921 h 358404"/>
                  <a:gd name="connsiteX6" fmla="*/ 133350 w 370417"/>
                  <a:gd name="connsiteY6" fmla="*/ 7038 h 358404"/>
                  <a:gd name="connsiteX7" fmla="*/ 129117 w 370417"/>
                  <a:gd name="connsiteY7" fmla="*/ 13388 h 358404"/>
                  <a:gd name="connsiteX8" fmla="*/ 124883 w 370417"/>
                  <a:gd name="connsiteY8" fmla="*/ 21854 h 358404"/>
                  <a:gd name="connsiteX9" fmla="*/ 114300 w 370417"/>
                  <a:gd name="connsiteY9" fmla="*/ 32438 h 358404"/>
                  <a:gd name="connsiteX10" fmla="*/ 107950 w 370417"/>
                  <a:gd name="connsiteY10" fmla="*/ 40904 h 358404"/>
                  <a:gd name="connsiteX11" fmla="*/ 99483 w 370417"/>
                  <a:gd name="connsiteY11" fmla="*/ 45138 h 358404"/>
                  <a:gd name="connsiteX12" fmla="*/ 78317 w 370417"/>
                  <a:gd name="connsiteY12" fmla="*/ 64188 h 358404"/>
                  <a:gd name="connsiteX13" fmla="*/ 71967 w 370417"/>
                  <a:gd name="connsiteY13" fmla="*/ 66304 h 358404"/>
                  <a:gd name="connsiteX14" fmla="*/ 61383 w 370417"/>
                  <a:gd name="connsiteY14" fmla="*/ 74771 h 358404"/>
                  <a:gd name="connsiteX15" fmla="*/ 48683 w 370417"/>
                  <a:gd name="connsiteY15" fmla="*/ 83238 h 358404"/>
                  <a:gd name="connsiteX16" fmla="*/ 40217 w 370417"/>
                  <a:gd name="connsiteY16" fmla="*/ 98054 h 358404"/>
                  <a:gd name="connsiteX17" fmla="*/ 27517 w 370417"/>
                  <a:gd name="connsiteY17" fmla="*/ 114988 h 358404"/>
                  <a:gd name="connsiteX18" fmla="*/ 16933 w 370417"/>
                  <a:gd name="connsiteY18" fmla="*/ 138271 h 358404"/>
                  <a:gd name="connsiteX19" fmla="*/ 12700 w 370417"/>
                  <a:gd name="connsiteY19" fmla="*/ 161554 h 358404"/>
                  <a:gd name="connsiteX20" fmla="*/ 10583 w 370417"/>
                  <a:gd name="connsiteY20" fmla="*/ 167904 h 358404"/>
                  <a:gd name="connsiteX21" fmla="*/ 2117 w 370417"/>
                  <a:gd name="connsiteY21" fmla="*/ 182721 h 358404"/>
                  <a:gd name="connsiteX22" fmla="*/ 0 w 370417"/>
                  <a:gd name="connsiteY22" fmla="*/ 189071 h 358404"/>
                  <a:gd name="connsiteX23" fmla="*/ 2117 w 370417"/>
                  <a:gd name="connsiteY23" fmla="*/ 254688 h 358404"/>
                  <a:gd name="connsiteX24" fmla="*/ 4233 w 370417"/>
                  <a:gd name="connsiteY24" fmla="*/ 261038 h 358404"/>
                  <a:gd name="connsiteX25" fmla="*/ 10583 w 370417"/>
                  <a:gd name="connsiteY25" fmla="*/ 277971 h 358404"/>
                  <a:gd name="connsiteX26" fmla="*/ 19050 w 370417"/>
                  <a:gd name="connsiteY26" fmla="*/ 286438 h 358404"/>
                  <a:gd name="connsiteX27" fmla="*/ 27517 w 370417"/>
                  <a:gd name="connsiteY27" fmla="*/ 294904 h 358404"/>
                  <a:gd name="connsiteX28" fmla="*/ 38100 w 370417"/>
                  <a:gd name="connsiteY28" fmla="*/ 307604 h 358404"/>
                  <a:gd name="connsiteX29" fmla="*/ 44450 w 370417"/>
                  <a:gd name="connsiteY29" fmla="*/ 309721 h 358404"/>
                  <a:gd name="connsiteX30" fmla="*/ 59267 w 370417"/>
                  <a:gd name="connsiteY30" fmla="*/ 318188 h 358404"/>
                  <a:gd name="connsiteX31" fmla="*/ 71967 w 370417"/>
                  <a:gd name="connsiteY31" fmla="*/ 322421 h 358404"/>
                  <a:gd name="connsiteX32" fmla="*/ 84667 w 370417"/>
                  <a:gd name="connsiteY32" fmla="*/ 330888 h 358404"/>
                  <a:gd name="connsiteX33" fmla="*/ 97367 w 370417"/>
                  <a:gd name="connsiteY33" fmla="*/ 339354 h 358404"/>
                  <a:gd name="connsiteX34" fmla="*/ 114300 w 370417"/>
                  <a:gd name="connsiteY34" fmla="*/ 349938 h 358404"/>
                  <a:gd name="connsiteX35" fmla="*/ 129117 w 370417"/>
                  <a:gd name="connsiteY35" fmla="*/ 352054 h 358404"/>
                  <a:gd name="connsiteX36" fmla="*/ 148167 w 370417"/>
                  <a:gd name="connsiteY36" fmla="*/ 356288 h 358404"/>
                  <a:gd name="connsiteX37" fmla="*/ 160867 w 370417"/>
                  <a:gd name="connsiteY37" fmla="*/ 358404 h 358404"/>
                  <a:gd name="connsiteX38" fmla="*/ 179917 w 370417"/>
                  <a:gd name="connsiteY38" fmla="*/ 356288 h 358404"/>
                  <a:gd name="connsiteX39" fmla="*/ 188383 w 370417"/>
                  <a:gd name="connsiteY39" fmla="*/ 352054 h 358404"/>
                  <a:gd name="connsiteX40" fmla="*/ 196850 w 370417"/>
                  <a:gd name="connsiteY40" fmla="*/ 349938 h 358404"/>
                  <a:gd name="connsiteX41" fmla="*/ 220133 w 370417"/>
                  <a:gd name="connsiteY41" fmla="*/ 341471 h 358404"/>
                  <a:gd name="connsiteX42" fmla="*/ 232833 w 370417"/>
                  <a:gd name="connsiteY42" fmla="*/ 337238 h 358404"/>
                  <a:gd name="connsiteX43" fmla="*/ 260350 w 370417"/>
                  <a:gd name="connsiteY43" fmla="*/ 322421 h 358404"/>
                  <a:gd name="connsiteX44" fmla="*/ 268817 w 370417"/>
                  <a:gd name="connsiteY44" fmla="*/ 318188 h 358404"/>
                  <a:gd name="connsiteX45" fmla="*/ 285750 w 370417"/>
                  <a:gd name="connsiteY45" fmla="*/ 313954 h 358404"/>
                  <a:gd name="connsiteX46" fmla="*/ 294217 w 370417"/>
                  <a:gd name="connsiteY46" fmla="*/ 311838 h 358404"/>
                  <a:gd name="connsiteX47" fmla="*/ 304800 w 370417"/>
                  <a:gd name="connsiteY47" fmla="*/ 309721 h 358404"/>
                  <a:gd name="connsiteX48" fmla="*/ 311150 w 370417"/>
                  <a:gd name="connsiteY48" fmla="*/ 305488 h 358404"/>
                  <a:gd name="connsiteX49" fmla="*/ 319617 w 370417"/>
                  <a:gd name="connsiteY49" fmla="*/ 299138 h 358404"/>
                  <a:gd name="connsiteX50" fmla="*/ 325967 w 370417"/>
                  <a:gd name="connsiteY50" fmla="*/ 297021 h 358404"/>
                  <a:gd name="connsiteX51" fmla="*/ 332317 w 370417"/>
                  <a:gd name="connsiteY51" fmla="*/ 292788 h 358404"/>
                  <a:gd name="connsiteX52" fmla="*/ 345017 w 370417"/>
                  <a:gd name="connsiteY52" fmla="*/ 271621 h 358404"/>
                  <a:gd name="connsiteX53" fmla="*/ 349250 w 370417"/>
                  <a:gd name="connsiteY53" fmla="*/ 250454 h 358404"/>
                  <a:gd name="connsiteX54" fmla="*/ 351367 w 370417"/>
                  <a:gd name="connsiteY54" fmla="*/ 244104 h 358404"/>
                  <a:gd name="connsiteX55" fmla="*/ 355600 w 370417"/>
                  <a:gd name="connsiteY55" fmla="*/ 235638 h 358404"/>
                  <a:gd name="connsiteX56" fmla="*/ 357717 w 370417"/>
                  <a:gd name="connsiteY56" fmla="*/ 229288 h 358404"/>
                  <a:gd name="connsiteX57" fmla="*/ 361950 w 370417"/>
                  <a:gd name="connsiteY57" fmla="*/ 222938 h 358404"/>
                  <a:gd name="connsiteX58" fmla="*/ 368300 w 370417"/>
                  <a:gd name="connsiteY58" fmla="*/ 201771 h 358404"/>
                  <a:gd name="connsiteX59" fmla="*/ 370417 w 370417"/>
                  <a:gd name="connsiteY59" fmla="*/ 195421 h 358404"/>
                  <a:gd name="connsiteX60" fmla="*/ 368300 w 370417"/>
                  <a:gd name="connsiteY60" fmla="*/ 140388 h 358404"/>
                  <a:gd name="connsiteX61" fmla="*/ 364067 w 370417"/>
                  <a:gd name="connsiteY61" fmla="*/ 129804 h 358404"/>
                  <a:gd name="connsiteX62" fmla="*/ 357717 w 370417"/>
                  <a:gd name="connsiteY62" fmla="*/ 117104 h 358404"/>
                  <a:gd name="connsiteX63" fmla="*/ 355600 w 370417"/>
                  <a:gd name="connsiteY63" fmla="*/ 106521 h 358404"/>
                  <a:gd name="connsiteX64" fmla="*/ 353483 w 370417"/>
                  <a:gd name="connsiteY64" fmla="*/ 91704 h 358404"/>
                  <a:gd name="connsiteX65" fmla="*/ 351367 w 370417"/>
                  <a:gd name="connsiteY65" fmla="*/ 85354 h 358404"/>
                  <a:gd name="connsiteX66" fmla="*/ 349250 w 370417"/>
                  <a:gd name="connsiteY66" fmla="*/ 70538 h 358404"/>
                  <a:gd name="connsiteX67" fmla="*/ 345017 w 370417"/>
                  <a:gd name="connsiteY67" fmla="*/ 66304 h 358404"/>
                  <a:gd name="connsiteX68" fmla="*/ 342900 w 370417"/>
                  <a:gd name="connsiteY68" fmla="*/ 55721 h 358404"/>
                  <a:gd name="connsiteX69" fmla="*/ 338667 w 370417"/>
                  <a:gd name="connsiteY69" fmla="*/ 43021 h 358404"/>
                  <a:gd name="connsiteX70" fmla="*/ 336550 w 370417"/>
                  <a:gd name="connsiteY70" fmla="*/ 36671 h 358404"/>
                  <a:gd name="connsiteX71" fmla="*/ 334433 w 370417"/>
                  <a:gd name="connsiteY71" fmla="*/ 28204 h 358404"/>
                  <a:gd name="connsiteX72" fmla="*/ 311150 w 370417"/>
                  <a:gd name="connsiteY72" fmla="*/ 9154 h 35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70417" h="358404">
                    <a:moveTo>
                      <a:pt x="311150" y="9154"/>
                    </a:moveTo>
                    <a:cubicBezTo>
                      <a:pt x="304800" y="5626"/>
                      <a:pt x="301242" y="7930"/>
                      <a:pt x="296333" y="7038"/>
                    </a:cubicBezTo>
                    <a:cubicBezTo>
                      <a:pt x="293471" y="6518"/>
                      <a:pt x="290742" y="5363"/>
                      <a:pt x="287867" y="4921"/>
                    </a:cubicBezTo>
                    <a:cubicBezTo>
                      <a:pt x="281552" y="3949"/>
                      <a:pt x="275150" y="3648"/>
                      <a:pt x="268817" y="2804"/>
                    </a:cubicBezTo>
                    <a:cubicBezTo>
                      <a:pt x="264563" y="2237"/>
                      <a:pt x="260350" y="1393"/>
                      <a:pt x="256117" y="688"/>
                    </a:cubicBezTo>
                    <a:cubicBezTo>
                      <a:pt x="251926" y="773"/>
                      <a:pt x="173624" y="-2619"/>
                      <a:pt x="139700" y="4921"/>
                    </a:cubicBezTo>
                    <a:cubicBezTo>
                      <a:pt x="137522" y="5405"/>
                      <a:pt x="135467" y="6332"/>
                      <a:pt x="133350" y="7038"/>
                    </a:cubicBezTo>
                    <a:cubicBezTo>
                      <a:pt x="131939" y="9155"/>
                      <a:pt x="130379" y="11179"/>
                      <a:pt x="129117" y="13388"/>
                    </a:cubicBezTo>
                    <a:cubicBezTo>
                      <a:pt x="127551" y="16127"/>
                      <a:pt x="126820" y="19363"/>
                      <a:pt x="124883" y="21854"/>
                    </a:cubicBezTo>
                    <a:cubicBezTo>
                      <a:pt x="121820" y="25792"/>
                      <a:pt x="117294" y="28447"/>
                      <a:pt x="114300" y="32438"/>
                    </a:cubicBezTo>
                    <a:cubicBezTo>
                      <a:pt x="112183" y="35260"/>
                      <a:pt x="110628" y="38608"/>
                      <a:pt x="107950" y="40904"/>
                    </a:cubicBezTo>
                    <a:cubicBezTo>
                      <a:pt x="105554" y="42958"/>
                      <a:pt x="101947" y="43167"/>
                      <a:pt x="99483" y="45138"/>
                    </a:cubicBezTo>
                    <a:cubicBezTo>
                      <a:pt x="88577" y="53863"/>
                      <a:pt x="89046" y="58058"/>
                      <a:pt x="78317" y="64188"/>
                    </a:cubicBezTo>
                    <a:cubicBezTo>
                      <a:pt x="76380" y="65295"/>
                      <a:pt x="74084" y="65599"/>
                      <a:pt x="71967" y="66304"/>
                    </a:cubicBezTo>
                    <a:cubicBezTo>
                      <a:pt x="59649" y="78622"/>
                      <a:pt x="77405" y="61420"/>
                      <a:pt x="61383" y="74771"/>
                    </a:cubicBezTo>
                    <a:cubicBezTo>
                      <a:pt x="50812" y="83580"/>
                      <a:pt x="59843" y="79517"/>
                      <a:pt x="48683" y="83238"/>
                    </a:cubicBezTo>
                    <a:cubicBezTo>
                      <a:pt x="36618" y="95303"/>
                      <a:pt x="46614" y="83129"/>
                      <a:pt x="40217" y="98054"/>
                    </a:cubicBezTo>
                    <a:cubicBezTo>
                      <a:pt x="37181" y="105138"/>
                      <a:pt x="30465" y="107914"/>
                      <a:pt x="27517" y="114988"/>
                    </a:cubicBezTo>
                    <a:cubicBezTo>
                      <a:pt x="17545" y="138921"/>
                      <a:pt x="26792" y="128414"/>
                      <a:pt x="16933" y="138271"/>
                    </a:cubicBezTo>
                    <a:cubicBezTo>
                      <a:pt x="15220" y="150267"/>
                      <a:pt x="15553" y="151572"/>
                      <a:pt x="12700" y="161554"/>
                    </a:cubicBezTo>
                    <a:cubicBezTo>
                      <a:pt x="12087" y="163699"/>
                      <a:pt x="11462" y="165853"/>
                      <a:pt x="10583" y="167904"/>
                    </a:cubicBezTo>
                    <a:cubicBezTo>
                      <a:pt x="-549" y="193879"/>
                      <a:pt x="12745" y="161465"/>
                      <a:pt x="2117" y="182721"/>
                    </a:cubicBezTo>
                    <a:cubicBezTo>
                      <a:pt x="1119" y="184717"/>
                      <a:pt x="706" y="186954"/>
                      <a:pt x="0" y="189071"/>
                    </a:cubicBezTo>
                    <a:cubicBezTo>
                      <a:pt x="706" y="210943"/>
                      <a:pt x="832" y="232842"/>
                      <a:pt x="2117" y="254688"/>
                    </a:cubicBezTo>
                    <a:cubicBezTo>
                      <a:pt x="2248" y="256915"/>
                      <a:pt x="3620" y="258893"/>
                      <a:pt x="4233" y="261038"/>
                    </a:cubicBezTo>
                    <a:cubicBezTo>
                      <a:pt x="6209" y="267955"/>
                      <a:pt x="6032" y="271903"/>
                      <a:pt x="10583" y="277971"/>
                    </a:cubicBezTo>
                    <a:cubicBezTo>
                      <a:pt x="12978" y="281164"/>
                      <a:pt x="19050" y="286438"/>
                      <a:pt x="19050" y="286438"/>
                    </a:cubicBezTo>
                    <a:cubicBezTo>
                      <a:pt x="22814" y="297728"/>
                      <a:pt x="18109" y="289259"/>
                      <a:pt x="27517" y="294904"/>
                    </a:cubicBezTo>
                    <a:cubicBezTo>
                      <a:pt x="31854" y="297506"/>
                      <a:pt x="34778" y="304836"/>
                      <a:pt x="38100" y="307604"/>
                    </a:cubicBezTo>
                    <a:cubicBezTo>
                      <a:pt x="39814" y="309032"/>
                      <a:pt x="42454" y="308723"/>
                      <a:pt x="44450" y="309721"/>
                    </a:cubicBezTo>
                    <a:cubicBezTo>
                      <a:pt x="59717" y="317354"/>
                      <a:pt x="40721" y="310769"/>
                      <a:pt x="59267" y="318188"/>
                    </a:cubicBezTo>
                    <a:cubicBezTo>
                      <a:pt x="63410" y="319845"/>
                      <a:pt x="67976" y="320425"/>
                      <a:pt x="71967" y="322421"/>
                    </a:cubicBezTo>
                    <a:cubicBezTo>
                      <a:pt x="92440" y="332658"/>
                      <a:pt x="71735" y="321190"/>
                      <a:pt x="84667" y="330888"/>
                    </a:cubicBezTo>
                    <a:cubicBezTo>
                      <a:pt x="88737" y="333941"/>
                      <a:pt x="93297" y="336301"/>
                      <a:pt x="97367" y="339354"/>
                    </a:cubicBezTo>
                    <a:cubicBezTo>
                      <a:pt x="102170" y="342956"/>
                      <a:pt x="108213" y="348278"/>
                      <a:pt x="114300" y="349938"/>
                    </a:cubicBezTo>
                    <a:cubicBezTo>
                      <a:pt x="119113" y="351251"/>
                      <a:pt x="124213" y="351135"/>
                      <a:pt x="129117" y="352054"/>
                    </a:cubicBezTo>
                    <a:cubicBezTo>
                      <a:pt x="135511" y="353253"/>
                      <a:pt x="141788" y="355012"/>
                      <a:pt x="148167" y="356288"/>
                    </a:cubicBezTo>
                    <a:cubicBezTo>
                      <a:pt x="152375" y="357130"/>
                      <a:pt x="156634" y="357699"/>
                      <a:pt x="160867" y="358404"/>
                    </a:cubicBezTo>
                    <a:cubicBezTo>
                      <a:pt x="167217" y="357699"/>
                      <a:pt x="173692" y="357725"/>
                      <a:pt x="179917" y="356288"/>
                    </a:cubicBezTo>
                    <a:cubicBezTo>
                      <a:pt x="182991" y="355578"/>
                      <a:pt x="185429" y="353162"/>
                      <a:pt x="188383" y="352054"/>
                    </a:cubicBezTo>
                    <a:cubicBezTo>
                      <a:pt x="191107" y="351033"/>
                      <a:pt x="194028" y="350643"/>
                      <a:pt x="196850" y="349938"/>
                    </a:cubicBezTo>
                    <a:cubicBezTo>
                      <a:pt x="210160" y="341063"/>
                      <a:pt x="195884" y="349553"/>
                      <a:pt x="220133" y="341471"/>
                    </a:cubicBezTo>
                    <a:lnTo>
                      <a:pt x="232833" y="337238"/>
                    </a:lnTo>
                    <a:cubicBezTo>
                      <a:pt x="245746" y="328628"/>
                      <a:pt x="236909" y="334141"/>
                      <a:pt x="260350" y="322421"/>
                    </a:cubicBezTo>
                    <a:cubicBezTo>
                      <a:pt x="263172" y="321010"/>
                      <a:pt x="265756" y="318953"/>
                      <a:pt x="268817" y="318188"/>
                    </a:cubicBezTo>
                    <a:lnTo>
                      <a:pt x="285750" y="313954"/>
                    </a:lnTo>
                    <a:cubicBezTo>
                      <a:pt x="288572" y="313248"/>
                      <a:pt x="291364" y="312409"/>
                      <a:pt x="294217" y="311838"/>
                    </a:cubicBezTo>
                    <a:lnTo>
                      <a:pt x="304800" y="309721"/>
                    </a:lnTo>
                    <a:cubicBezTo>
                      <a:pt x="306917" y="308310"/>
                      <a:pt x="309080" y="306967"/>
                      <a:pt x="311150" y="305488"/>
                    </a:cubicBezTo>
                    <a:cubicBezTo>
                      <a:pt x="314021" y="303438"/>
                      <a:pt x="316554" y="300888"/>
                      <a:pt x="319617" y="299138"/>
                    </a:cubicBezTo>
                    <a:cubicBezTo>
                      <a:pt x="321554" y="298031"/>
                      <a:pt x="323971" y="298019"/>
                      <a:pt x="325967" y="297021"/>
                    </a:cubicBezTo>
                    <a:cubicBezTo>
                      <a:pt x="328242" y="295883"/>
                      <a:pt x="330200" y="294199"/>
                      <a:pt x="332317" y="292788"/>
                    </a:cubicBezTo>
                    <a:cubicBezTo>
                      <a:pt x="341675" y="274069"/>
                      <a:pt x="336320" y="280316"/>
                      <a:pt x="345017" y="271621"/>
                    </a:cubicBezTo>
                    <a:cubicBezTo>
                      <a:pt x="346680" y="261638"/>
                      <a:pt x="346723" y="259297"/>
                      <a:pt x="349250" y="250454"/>
                    </a:cubicBezTo>
                    <a:cubicBezTo>
                      <a:pt x="349863" y="248309"/>
                      <a:pt x="350488" y="246155"/>
                      <a:pt x="351367" y="244104"/>
                    </a:cubicBezTo>
                    <a:cubicBezTo>
                      <a:pt x="352610" y="241204"/>
                      <a:pt x="354357" y="238538"/>
                      <a:pt x="355600" y="235638"/>
                    </a:cubicBezTo>
                    <a:cubicBezTo>
                      <a:pt x="356479" y="233587"/>
                      <a:pt x="356719" y="231284"/>
                      <a:pt x="357717" y="229288"/>
                    </a:cubicBezTo>
                    <a:cubicBezTo>
                      <a:pt x="358855" y="227013"/>
                      <a:pt x="360917" y="225263"/>
                      <a:pt x="361950" y="222938"/>
                    </a:cubicBezTo>
                    <a:cubicBezTo>
                      <a:pt x="365973" y="213885"/>
                      <a:pt x="365837" y="210390"/>
                      <a:pt x="368300" y="201771"/>
                    </a:cubicBezTo>
                    <a:cubicBezTo>
                      <a:pt x="368913" y="199626"/>
                      <a:pt x="369711" y="197538"/>
                      <a:pt x="370417" y="195421"/>
                    </a:cubicBezTo>
                    <a:cubicBezTo>
                      <a:pt x="369711" y="177077"/>
                      <a:pt x="370068" y="158661"/>
                      <a:pt x="368300" y="140388"/>
                    </a:cubicBezTo>
                    <a:cubicBezTo>
                      <a:pt x="367934" y="136606"/>
                      <a:pt x="365401" y="133362"/>
                      <a:pt x="364067" y="129804"/>
                    </a:cubicBezTo>
                    <a:cubicBezTo>
                      <a:pt x="360312" y="119791"/>
                      <a:pt x="364138" y="126736"/>
                      <a:pt x="357717" y="117104"/>
                    </a:cubicBezTo>
                    <a:cubicBezTo>
                      <a:pt x="357011" y="113576"/>
                      <a:pt x="356192" y="110070"/>
                      <a:pt x="355600" y="106521"/>
                    </a:cubicBezTo>
                    <a:cubicBezTo>
                      <a:pt x="354780" y="101600"/>
                      <a:pt x="354461" y="96596"/>
                      <a:pt x="353483" y="91704"/>
                    </a:cubicBezTo>
                    <a:cubicBezTo>
                      <a:pt x="353045" y="89516"/>
                      <a:pt x="352072" y="87471"/>
                      <a:pt x="351367" y="85354"/>
                    </a:cubicBezTo>
                    <a:cubicBezTo>
                      <a:pt x="350661" y="80415"/>
                      <a:pt x="350828" y="75271"/>
                      <a:pt x="349250" y="70538"/>
                    </a:cubicBezTo>
                    <a:cubicBezTo>
                      <a:pt x="348619" y="68645"/>
                      <a:pt x="345803" y="68138"/>
                      <a:pt x="345017" y="66304"/>
                    </a:cubicBezTo>
                    <a:cubicBezTo>
                      <a:pt x="343600" y="62997"/>
                      <a:pt x="343847" y="59192"/>
                      <a:pt x="342900" y="55721"/>
                    </a:cubicBezTo>
                    <a:cubicBezTo>
                      <a:pt x="341726" y="51416"/>
                      <a:pt x="340078" y="47254"/>
                      <a:pt x="338667" y="43021"/>
                    </a:cubicBezTo>
                    <a:cubicBezTo>
                      <a:pt x="337961" y="40904"/>
                      <a:pt x="337091" y="38836"/>
                      <a:pt x="336550" y="36671"/>
                    </a:cubicBezTo>
                    <a:cubicBezTo>
                      <a:pt x="335844" y="33849"/>
                      <a:pt x="335579" y="30878"/>
                      <a:pt x="334433" y="28204"/>
                    </a:cubicBezTo>
                    <a:cubicBezTo>
                      <a:pt x="332637" y="24013"/>
                      <a:pt x="317500" y="12682"/>
                      <a:pt x="311150" y="915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F7DBB-210F-4E08-9D27-DA3C313A9C8D}"/>
                  </a:ext>
                </a:extLst>
              </p:cNvPr>
              <p:cNvSpPr/>
              <p:nvPr/>
            </p:nvSpPr>
            <p:spPr>
              <a:xfrm>
                <a:off x="591003" y="4495647"/>
                <a:ext cx="684631" cy="496433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8B80387-9BBB-4A11-9786-C76DBBEA7816}"/>
                  </a:ext>
                </a:extLst>
              </p:cNvPr>
              <p:cNvSpPr/>
              <p:nvPr/>
            </p:nvSpPr>
            <p:spPr>
              <a:xfrm>
                <a:off x="1506280" y="4803002"/>
                <a:ext cx="672369" cy="436317"/>
              </a:xfrm>
              <a:custGeom>
                <a:avLst/>
                <a:gdLst>
                  <a:gd name="connsiteX0" fmla="*/ 310540 w 314691"/>
                  <a:gd name="connsiteY0" fmla="*/ 69428 h 202778"/>
                  <a:gd name="connsiteX1" fmla="*/ 227990 w 314691"/>
                  <a:gd name="connsiteY1" fmla="*/ 1695 h 202778"/>
                  <a:gd name="connsiteX2" fmla="*/ 202590 w 314691"/>
                  <a:gd name="connsiteY2" fmla="*/ 3811 h 202778"/>
                  <a:gd name="connsiteX3" fmla="*/ 194123 w 314691"/>
                  <a:gd name="connsiteY3" fmla="*/ 5928 h 202778"/>
                  <a:gd name="connsiteX4" fmla="*/ 175073 w 314691"/>
                  <a:gd name="connsiteY4" fmla="*/ 8045 h 202778"/>
                  <a:gd name="connsiteX5" fmla="*/ 158140 w 314691"/>
                  <a:gd name="connsiteY5" fmla="*/ 12278 h 202778"/>
                  <a:gd name="connsiteX6" fmla="*/ 141207 w 314691"/>
                  <a:gd name="connsiteY6" fmla="*/ 18628 h 202778"/>
                  <a:gd name="connsiteX7" fmla="*/ 120040 w 314691"/>
                  <a:gd name="connsiteY7" fmla="*/ 20745 h 202778"/>
                  <a:gd name="connsiteX8" fmla="*/ 111573 w 314691"/>
                  <a:gd name="connsiteY8" fmla="*/ 22861 h 202778"/>
                  <a:gd name="connsiteX9" fmla="*/ 98873 w 314691"/>
                  <a:gd name="connsiteY9" fmla="*/ 33445 h 202778"/>
                  <a:gd name="connsiteX10" fmla="*/ 84057 w 314691"/>
                  <a:gd name="connsiteY10" fmla="*/ 35561 h 202778"/>
                  <a:gd name="connsiteX11" fmla="*/ 75590 w 314691"/>
                  <a:gd name="connsiteY11" fmla="*/ 41911 h 202778"/>
                  <a:gd name="connsiteX12" fmla="*/ 60773 w 314691"/>
                  <a:gd name="connsiteY12" fmla="*/ 44028 h 202778"/>
                  <a:gd name="connsiteX13" fmla="*/ 52307 w 314691"/>
                  <a:gd name="connsiteY13" fmla="*/ 46145 h 202778"/>
                  <a:gd name="connsiteX14" fmla="*/ 41723 w 314691"/>
                  <a:gd name="connsiteY14" fmla="*/ 52495 h 202778"/>
                  <a:gd name="connsiteX15" fmla="*/ 35373 w 314691"/>
                  <a:gd name="connsiteY15" fmla="*/ 58845 h 202778"/>
                  <a:gd name="connsiteX16" fmla="*/ 18440 w 314691"/>
                  <a:gd name="connsiteY16" fmla="*/ 82128 h 202778"/>
                  <a:gd name="connsiteX17" fmla="*/ 3623 w 314691"/>
                  <a:gd name="connsiteY17" fmla="*/ 90595 h 202778"/>
                  <a:gd name="connsiteX18" fmla="*/ 3623 w 314691"/>
                  <a:gd name="connsiteY18" fmla="*/ 128695 h 202778"/>
                  <a:gd name="connsiteX19" fmla="*/ 7857 w 314691"/>
                  <a:gd name="connsiteY19" fmla="*/ 132928 h 202778"/>
                  <a:gd name="connsiteX20" fmla="*/ 18440 w 314691"/>
                  <a:gd name="connsiteY20" fmla="*/ 147745 h 202778"/>
                  <a:gd name="connsiteX21" fmla="*/ 33257 w 314691"/>
                  <a:gd name="connsiteY21" fmla="*/ 156211 h 202778"/>
                  <a:gd name="connsiteX22" fmla="*/ 56540 w 314691"/>
                  <a:gd name="connsiteY22" fmla="*/ 171028 h 202778"/>
                  <a:gd name="connsiteX23" fmla="*/ 71357 w 314691"/>
                  <a:gd name="connsiteY23" fmla="*/ 177378 h 202778"/>
                  <a:gd name="connsiteX24" fmla="*/ 79823 w 314691"/>
                  <a:gd name="connsiteY24" fmla="*/ 179495 h 202778"/>
                  <a:gd name="connsiteX25" fmla="*/ 111573 w 314691"/>
                  <a:gd name="connsiteY25" fmla="*/ 181611 h 202778"/>
                  <a:gd name="connsiteX26" fmla="*/ 120040 w 314691"/>
                  <a:gd name="connsiteY26" fmla="*/ 183728 h 202778"/>
                  <a:gd name="connsiteX27" fmla="*/ 130623 w 314691"/>
                  <a:gd name="connsiteY27" fmla="*/ 185845 h 202778"/>
                  <a:gd name="connsiteX28" fmla="*/ 136973 w 314691"/>
                  <a:gd name="connsiteY28" fmla="*/ 187961 h 202778"/>
                  <a:gd name="connsiteX29" fmla="*/ 162373 w 314691"/>
                  <a:gd name="connsiteY29" fmla="*/ 190078 h 202778"/>
                  <a:gd name="connsiteX30" fmla="*/ 172957 w 314691"/>
                  <a:gd name="connsiteY30" fmla="*/ 192195 h 202778"/>
                  <a:gd name="connsiteX31" fmla="*/ 181423 w 314691"/>
                  <a:gd name="connsiteY31" fmla="*/ 196428 h 202778"/>
                  <a:gd name="connsiteX32" fmla="*/ 194123 w 314691"/>
                  <a:gd name="connsiteY32" fmla="*/ 198545 h 202778"/>
                  <a:gd name="connsiteX33" fmla="*/ 200473 w 314691"/>
                  <a:gd name="connsiteY33" fmla="*/ 200661 h 202778"/>
                  <a:gd name="connsiteX34" fmla="*/ 223757 w 314691"/>
                  <a:gd name="connsiteY34" fmla="*/ 202778 h 202778"/>
                  <a:gd name="connsiteX35" fmla="*/ 259740 w 314691"/>
                  <a:gd name="connsiteY35" fmla="*/ 200661 h 202778"/>
                  <a:gd name="connsiteX36" fmla="*/ 266090 w 314691"/>
                  <a:gd name="connsiteY36" fmla="*/ 194311 h 202778"/>
                  <a:gd name="connsiteX37" fmla="*/ 272440 w 314691"/>
                  <a:gd name="connsiteY37" fmla="*/ 192195 h 202778"/>
                  <a:gd name="connsiteX38" fmla="*/ 285140 w 314691"/>
                  <a:gd name="connsiteY38" fmla="*/ 183728 h 202778"/>
                  <a:gd name="connsiteX39" fmla="*/ 299957 w 314691"/>
                  <a:gd name="connsiteY39" fmla="*/ 164678 h 202778"/>
                  <a:gd name="connsiteX40" fmla="*/ 304190 w 314691"/>
                  <a:gd name="connsiteY40" fmla="*/ 158328 h 202778"/>
                  <a:gd name="connsiteX41" fmla="*/ 308423 w 314691"/>
                  <a:gd name="connsiteY41" fmla="*/ 151978 h 202778"/>
                  <a:gd name="connsiteX42" fmla="*/ 312657 w 314691"/>
                  <a:gd name="connsiteY42" fmla="*/ 137161 h 202778"/>
                  <a:gd name="connsiteX43" fmla="*/ 310540 w 314691"/>
                  <a:gd name="connsiteY43" fmla="*/ 90595 h 202778"/>
                  <a:gd name="connsiteX44" fmla="*/ 308423 w 314691"/>
                  <a:gd name="connsiteY44" fmla="*/ 84245 h 202778"/>
                  <a:gd name="connsiteX45" fmla="*/ 304190 w 314691"/>
                  <a:gd name="connsiteY45" fmla="*/ 69428 h 202778"/>
                  <a:gd name="connsiteX46" fmla="*/ 310540 w 314691"/>
                  <a:gd name="connsiteY46" fmla="*/ 69428 h 20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14691" h="202778">
                    <a:moveTo>
                      <a:pt x="310540" y="69428"/>
                    </a:moveTo>
                    <a:cubicBezTo>
                      <a:pt x="297840" y="58139"/>
                      <a:pt x="258406" y="20183"/>
                      <a:pt x="227990" y="1695"/>
                    </a:cubicBezTo>
                    <a:cubicBezTo>
                      <a:pt x="220730" y="-2718"/>
                      <a:pt x="211020" y="2757"/>
                      <a:pt x="202590" y="3811"/>
                    </a:cubicBezTo>
                    <a:cubicBezTo>
                      <a:pt x="199703" y="4172"/>
                      <a:pt x="196998" y="5486"/>
                      <a:pt x="194123" y="5928"/>
                    </a:cubicBezTo>
                    <a:cubicBezTo>
                      <a:pt x="187808" y="6900"/>
                      <a:pt x="181423" y="7339"/>
                      <a:pt x="175073" y="8045"/>
                    </a:cubicBezTo>
                    <a:cubicBezTo>
                      <a:pt x="169429" y="9456"/>
                      <a:pt x="163693" y="10543"/>
                      <a:pt x="158140" y="12278"/>
                    </a:cubicBezTo>
                    <a:cubicBezTo>
                      <a:pt x="152386" y="14076"/>
                      <a:pt x="147092" y="17320"/>
                      <a:pt x="141207" y="18628"/>
                    </a:cubicBezTo>
                    <a:cubicBezTo>
                      <a:pt x="134285" y="20166"/>
                      <a:pt x="127096" y="20039"/>
                      <a:pt x="120040" y="20745"/>
                    </a:cubicBezTo>
                    <a:cubicBezTo>
                      <a:pt x="117218" y="21450"/>
                      <a:pt x="114175" y="21560"/>
                      <a:pt x="111573" y="22861"/>
                    </a:cubicBezTo>
                    <a:cubicBezTo>
                      <a:pt x="96298" y="30498"/>
                      <a:pt x="124046" y="24292"/>
                      <a:pt x="98873" y="33445"/>
                    </a:cubicBezTo>
                    <a:cubicBezTo>
                      <a:pt x="94185" y="35150"/>
                      <a:pt x="88996" y="34856"/>
                      <a:pt x="84057" y="35561"/>
                    </a:cubicBezTo>
                    <a:cubicBezTo>
                      <a:pt x="81235" y="37678"/>
                      <a:pt x="78905" y="40705"/>
                      <a:pt x="75590" y="41911"/>
                    </a:cubicBezTo>
                    <a:cubicBezTo>
                      <a:pt x="70901" y="43616"/>
                      <a:pt x="65682" y="43135"/>
                      <a:pt x="60773" y="44028"/>
                    </a:cubicBezTo>
                    <a:cubicBezTo>
                      <a:pt x="57911" y="44548"/>
                      <a:pt x="55129" y="45439"/>
                      <a:pt x="52307" y="46145"/>
                    </a:cubicBezTo>
                    <a:cubicBezTo>
                      <a:pt x="39117" y="59332"/>
                      <a:pt x="58215" y="41500"/>
                      <a:pt x="41723" y="52495"/>
                    </a:cubicBezTo>
                    <a:cubicBezTo>
                      <a:pt x="39232" y="54155"/>
                      <a:pt x="37289" y="56545"/>
                      <a:pt x="35373" y="58845"/>
                    </a:cubicBezTo>
                    <a:cubicBezTo>
                      <a:pt x="29840" y="65484"/>
                      <a:pt x="25416" y="78640"/>
                      <a:pt x="18440" y="82128"/>
                    </a:cubicBezTo>
                    <a:cubicBezTo>
                      <a:pt x="7697" y="87499"/>
                      <a:pt x="12598" y="84611"/>
                      <a:pt x="3623" y="90595"/>
                    </a:cubicBezTo>
                    <a:cubicBezTo>
                      <a:pt x="-1333" y="105468"/>
                      <a:pt x="-1081" y="102040"/>
                      <a:pt x="3623" y="128695"/>
                    </a:cubicBezTo>
                    <a:cubicBezTo>
                      <a:pt x="3970" y="130660"/>
                      <a:pt x="6610" y="131370"/>
                      <a:pt x="7857" y="132928"/>
                    </a:cubicBezTo>
                    <a:cubicBezTo>
                      <a:pt x="12668" y="138941"/>
                      <a:pt x="12477" y="141782"/>
                      <a:pt x="18440" y="147745"/>
                    </a:cubicBezTo>
                    <a:cubicBezTo>
                      <a:pt x="21432" y="150737"/>
                      <a:pt x="29937" y="154551"/>
                      <a:pt x="33257" y="156211"/>
                    </a:cubicBezTo>
                    <a:cubicBezTo>
                      <a:pt x="44069" y="167023"/>
                      <a:pt x="36931" y="161223"/>
                      <a:pt x="56540" y="171028"/>
                    </a:cubicBezTo>
                    <a:cubicBezTo>
                      <a:pt x="64063" y="174789"/>
                      <a:pt x="64092" y="175302"/>
                      <a:pt x="71357" y="177378"/>
                    </a:cubicBezTo>
                    <a:cubicBezTo>
                      <a:pt x="74154" y="178177"/>
                      <a:pt x="76930" y="179191"/>
                      <a:pt x="79823" y="179495"/>
                    </a:cubicBezTo>
                    <a:cubicBezTo>
                      <a:pt x="90372" y="180605"/>
                      <a:pt x="100990" y="180906"/>
                      <a:pt x="111573" y="181611"/>
                    </a:cubicBezTo>
                    <a:cubicBezTo>
                      <a:pt x="114395" y="182317"/>
                      <a:pt x="117200" y="183097"/>
                      <a:pt x="120040" y="183728"/>
                    </a:cubicBezTo>
                    <a:cubicBezTo>
                      <a:pt x="123552" y="184509"/>
                      <a:pt x="127133" y="184973"/>
                      <a:pt x="130623" y="185845"/>
                    </a:cubicBezTo>
                    <a:cubicBezTo>
                      <a:pt x="132787" y="186386"/>
                      <a:pt x="134761" y="187666"/>
                      <a:pt x="136973" y="187961"/>
                    </a:cubicBezTo>
                    <a:cubicBezTo>
                      <a:pt x="145395" y="189084"/>
                      <a:pt x="153906" y="189372"/>
                      <a:pt x="162373" y="190078"/>
                    </a:cubicBezTo>
                    <a:cubicBezTo>
                      <a:pt x="165901" y="190784"/>
                      <a:pt x="169544" y="191057"/>
                      <a:pt x="172957" y="192195"/>
                    </a:cubicBezTo>
                    <a:cubicBezTo>
                      <a:pt x="175950" y="193193"/>
                      <a:pt x="178401" y="195521"/>
                      <a:pt x="181423" y="196428"/>
                    </a:cubicBezTo>
                    <a:cubicBezTo>
                      <a:pt x="185534" y="197661"/>
                      <a:pt x="189933" y="197614"/>
                      <a:pt x="194123" y="198545"/>
                    </a:cubicBezTo>
                    <a:cubicBezTo>
                      <a:pt x="196301" y="199029"/>
                      <a:pt x="198264" y="200346"/>
                      <a:pt x="200473" y="200661"/>
                    </a:cubicBezTo>
                    <a:cubicBezTo>
                      <a:pt x="208188" y="201763"/>
                      <a:pt x="215996" y="202072"/>
                      <a:pt x="223757" y="202778"/>
                    </a:cubicBezTo>
                    <a:cubicBezTo>
                      <a:pt x="235751" y="202072"/>
                      <a:pt x="247958" y="203017"/>
                      <a:pt x="259740" y="200661"/>
                    </a:cubicBezTo>
                    <a:cubicBezTo>
                      <a:pt x="262675" y="200074"/>
                      <a:pt x="263599" y="195971"/>
                      <a:pt x="266090" y="194311"/>
                    </a:cubicBezTo>
                    <a:cubicBezTo>
                      <a:pt x="267946" y="193073"/>
                      <a:pt x="270323" y="192900"/>
                      <a:pt x="272440" y="192195"/>
                    </a:cubicBezTo>
                    <a:cubicBezTo>
                      <a:pt x="276673" y="189373"/>
                      <a:pt x="281542" y="187326"/>
                      <a:pt x="285140" y="183728"/>
                    </a:cubicBezTo>
                    <a:cubicBezTo>
                      <a:pt x="295087" y="173781"/>
                      <a:pt x="289831" y="179867"/>
                      <a:pt x="299957" y="164678"/>
                    </a:cubicBezTo>
                    <a:lnTo>
                      <a:pt x="304190" y="158328"/>
                    </a:lnTo>
                    <a:cubicBezTo>
                      <a:pt x="305601" y="156211"/>
                      <a:pt x="307618" y="154391"/>
                      <a:pt x="308423" y="151978"/>
                    </a:cubicBezTo>
                    <a:cubicBezTo>
                      <a:pt x="311460" y="142868"/>
                      <a:pt x="309999" y="147793"/>
                      <a:pt x="312657" y="137161"/>
                    </a:cubicBezTo>
                    <a:cubicBezTo>
                      <a:pt x="311951" y="121639"/>
                      <a:pt x="311779" y="106084"/>
                      <a:pt x="310540" y="90595"/>
                    </a:cubicBezTo>
                    <a:cubicBezTo>
                      <a:pt x="310362" y="88371"/>
                      <a:pt x="309036" y="86390"/>
                      <a:pt x="308423" y="84245"/>
                    </a:cubicBezTo>
                    <a:cubicBezTo>
                      <a:pt x="308253" y="83650"/>
                      <a:pt x="305320" y="70840"/>
                      <a:pt x="304190" y="69428"/>
                    </a:cubicBezTo>
                    <a:cubicBezTo>
                      <a:pt x="302601" y="67442"/>
                      <a:pt x="323240" y="80717"/>
                      <a:pt x="310540" y="69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8FF5A99-6E45-4273-910E-5AC97CC5428F}"/>
                  </a:ext>
                </a:extLst>
              </p:cNvPr>
              <p:cNvSpPr/>
              <p:nvPr/>
            </p:nvSpPr>
            <p:spPr>
              <a:xfrm>
                <a:off x="2103848" y="5183092"/>
                <a:ext cx="606010" cy="278135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5242BED-A62A-48E6-9FB3-64745D67E7BD}"/>
                  </a:ext>
                </a:extLst>
              </p:cNvPr>
              <p:cNvSpPr/>
              <p:nvPr/>
            </p:nvSpPr>
            <p:spPr>
              <a:xfrm>
                <a:off x="1514021" y="2820919"/>
                <a:ext cx="711977" cy="432670"/>
              </a:xfrm>
              <a:custGeom>
                <a:avLst/>
                <a:gdLst>
                  <a:gd name="connsiteX0" fmla="*/ 6350 w 333229"/>
                  <a:gd name="connsiteY0" fmla="*/ 76200 h 201083"/>
                  <a:gd name="connsiteX1" fmla="*/ 154517 w 333229"/>
                  <a:gd name="connsiteY1" fmla="*/ 25400 h 201083"/>
                  <a:gd name="connsiteX2" fmla="*/ 158750 w 333229"/>
                  <a:gd name="connsiteY2" fmla="*/ 19050 h 201083"/>
                  <a:gd name="connsiteX3" fmla="*/ 165100 w 333229"/>
                  <a:gd name="connsiteY3" fmla="*/ 16933 h 201083"/>
                  <a:gd name="connsiteX4" fmla="*/ 184150 w 333229"/>
                  <a:gd name="connsiteY4" fmla="*/ 8467 h 201083"/>
                  <a:gd name="connsiteX5" fmla="*/ 203200 w 333229"/>
                  <a:gd name="connsiteY5" fmla="*/ 2117 h 201083"/>
                  <a:gd name="connsiteX6" fmla="*/ 209550 w 333229"/>
                  <a:gd name="connsiteY6" fmla="*/ 0 h 201083"/>
                  <a:gd name="connsiteX7" fmla="*/ 243417 w 333229"/>
                  <a:gd name="connsiteY7" fmla="*/ 2117 h 201083"/>
                  <a:gd name="connsiteX8" fmla="*/ 245534 w 333229"/>
                  <a:gd name="connsiteY8" fmla="*/ 8467 h 201083"/>
                  <a:gd name="connsiteX9" fmla="*/ 251884 w 333229"/>
                  <a:gd name="connsiteY9" fmla="*/ 12700 h 201083"/>
                  <a:gd name="connsiteX10" fmla="*/ 258234 w 333229"/>
                  <a:gd name="connsiteY10" fmla="*/ 29633 h 201083"/>
                  <a:gd name="connsiteX11" fmla="*/ 266700 w 333229"/>
                  <a:gd name="connsiteY11" fmla="*/ 40217 h 201083"/>
                  <a:gd name="connsiteX12" fmla="*/ 270934 w 333229"/>
                  <a:gd name="connsiteY12" fmla="*/ 52917 h 201083"/>
                  <a:gd name="connsiteX13" fmla="*/ 279400 w 333229"/>
                  <a:gd name="connsiteY13" fmla="*/ 65617 h 201083"/>
                  <a:gd name="connsiteX14" fmla="*/ 289984 w 333229"/>
                  <a:gd name="connsiteY14" fmla="*/ 76200 h 201083"/>
                  <a:gd name="connsiteX15" fmla="*/ 302684 w 333229"/>
                  <a:gd name="connsiteY15" fmla="*/ 91017 h 201083"/>
                  <a:gd name="connsiteX16" fmla="*/ 309034 w 333229"/>
                  <a:gd name="connsiteY16" fmla="*/ 95250 h 201083"/>
                  <a:gd name="connsiteX17" fmla="*/ 319617 w 333229"/>
                  <a:gd name="connsiteY17" fmla="*/ 105833 h 201083"/>
                  <a:gd name="connsiteX18" fmla="*/ 330200 w 333229"/>
                  <a:gd name="connsiteY18" fmla="*/ 112183 h 201083"/>
                  <a:gd name="connsiteX19" fmla="*/ 330200 w 333229"/>
                  <a:gd name="connsiteY19" fmla="*/ 135467 h 201083"/>
                  <a:gd name="connsiteX20" fmla="*/ 321734 w 333229"/>
                  <a:gd name="connsiteY20" fmla="*/ 141817 h 201083"/>
                  <a:gd name="connsiteX21" fmla="*/ 317500 w 333229"/>
                  <a:gd name="connsiteY21" fmla="*/ 148167 h 201083"/>
                  <a:gd name="connsiteX22" fmla="*/ 298450 w 333229"/>
                  <a:gd name="connsiteY22" fmla="*/ 160867 h 201083"/>
                  <a:gd name="connsiteX23" fmla="*/ 283634 w 333229"/>
                  <a:gd name="connsiteY23" fmla="*/ 171450 h 201083"/>
                  <a:gd name="connsiteX24" fmla="*/ 258234 w 333229"/>
                  <a:gd name="connsiteY24" fmla="*/ 182033 h 201083"/>
                  <a:gd name="connsiteX25" fmla="*/ 251884 w 333229"/>
                  <a:gd name="connsiteY25" fmla="*/ 186267 h 201083"/>
                  <a:gd name="connsiteX26" fmla="*/ 239184 w 333229"/>
                  <a:gd name="connsiteY26" fmla="*/ 192617 h 201083"/>
                  <a:gd name="connsiteX27" fmla="*/ 232834 w 333229"/>
                  <a:gd name="connsiteY27" fmla="*/ 196850 h 201083"/>
                  <a:gd name="connsiteX28" fmla="*/ 215900 w 333229"/>
                  <a:gd name="connsiteY28" fmla="*/ 201083 h 201083"/>
                  <a:gd name="connsiteX29" fmla="*/ 190500 w 333229"/>
                  <a:gd name="connsiteY29" fmla="*/ 196850 h 201083"/>
                  <a:gd name="connsiteX30" fmla="*/ 177800 w 333229"/>
                  <a:gd name="connsiteY30" fmla="*/ 188383 h 201083"/>
                  <a:gd name="connsiteX31" fmla="*/ 150284 w 333229"/>
                  <a:gd name="connsiteY31" fmla="*/ 171450 h 201083"/>
                  <a:gd name="connsiteX32" fmla="*/ 143934 w 333229"/>
                  <a:gd name="connsiteY32" fmla="*/ 167217 h 201083"/>
                  <a:gd name="connsiteX33" fmla="*/ 129117 w 333229"/>
                  <a:gd name="connsiteY33" fmla="*/ 158750 h 201083"/>
                  <a:gd name="connsiteX34" fmla="*/ 120650 w 333229"/>
                  <a:gd name="connsiteY34" fmla="*/ 148167 h 201083"/>
                  <a:gd name="connsiteX35" fmla="*/ 99484 w 333229"/>
                  <a:gd name="connsiteY35" fmla="*/ 141817 h 201083"/>
                  <a:gd name="connsiteX36" fmla="*/ 84667 w 333229"/>
                  <a:gd name="connsiteY36" fmla="*/ 139700 h 201083"/>
                  <a:gd name="connsiteX37" fmla="*/ 57150 w 333229"/>
                  <a:gd name="connsiteY37" fmla="*/ 135467 h 201083"/>
                  <a:gd name="connsiteX38" fmla="*/ 42334 w 333229"/>
                  <a:gd name="connsiteY38" fmla="*/ 131233 h 201083"/>
                  <a:gd name="connsiteX39" fmla="*/ 33867 w 333229"/>
                  <a:gd name="connsiteY39" fmla="*/ 129117 h 201083"/>
                  <a:gd name="connsiteX40" fmla="*/ 21167 w 333229"/>
                  <a:gd name="connsiteY40" fmla="*/ 124883 h 201083"/>
                  <a:gd name="connsiteX41" fmla="*/ 12700 w 333229"/>
                  <a:gd name="connsiteY41" fmla="*/ 118533 h 201083"/>
                  <a:gd name="connsiteX42" fmla="*/ 0 w 333229"/>
                  <a:gd name="connsiteY42" fmla="*/ 110067 h 201083"/>
                  <a:gd name="connsiteX43" fmla="*/ 6350 w 333229"/>
                  <a:gd name="connsiteY43" fmla="*/ 76200 h 20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229" h="201083">
                    <a:moveTo>
                      <a:pt x="6350" y="76200"/>
                    </a:moveTo>
                    <a:cubicBezTo>
                      <a:pt x="55739" y="59267"/>
                      <a:pt x="105630" y="43733"/>
                      <a:pt x="154517" y="25400"/>
                    </a:cubicBezTo>
                    <a:cubicBezTo>
                      <a:pt x="156899" y="24507"/>
                      <a:pt x="156764" y="20639"/>
                      <a:pt x="158750" y="19050"/>
                    </a:cubicBezTo>
                    <a:cubicBezTo>
                      <a:pt x="160492" y="17656"/>
                      <a:pt x="163040" y="17791"/>
                      <a:pt x="165100" y="16933"/>
                    </a:cubicBezTo>
                    <a:cubicBezTo>
                      <a:pt x="171514" y="14260"/>
                      <a:pt x="177698" y="11048"/>
                      <a:pt x="184150" y="8467"/>
                    </a:cubicBezTo>
                    <a:cubicBezTo>
                      <a:pt x="184192" y="8450"/>
                      <a:pt x="200003" y="3183"/>
                      <a:pt x="203200" y="2117"/>
                    </a:cubicBezTo>
                    <a:lnTo>
                      <a:pt x="209550" y="0"/>
                    </a:lnTo>
                    <a:cubicBezTo>
                      <a:pt x="220839" y="706"/>
                      <a:pt x="232407" y="-474"/>
                      <a:pt x="243417" y="2117"/>
                    </a:cubicBezTo>
                    <a:cubicBezTo>
                      <a:pt x="245589" y="2628"/>
                      <a:pt x="244140" y="6725"/>
                      <a:pt x="245534" y="8467"/>
                    </a:cubicBezTo>
                    <a:cubicBezTo>
                      <a:pt x="247123" y="10453"/>
                      <a:pt x="249767" y="11289"/>
                      <a:pt x="251884" y="12700"/>
                    </a:cubicBezTo>
                    <a:cubicBezTo>
                      <a:pt x="253746" y="20150"/>
                      <a:pt x="253804" y="22989"/>
                      <a:pt x="258234" y="29633"/>
                    </a:cubicBezTo>
                    <a:cubicBezTo>
                      <a:pt x="264096" y="38426"/>
                      <a:pt x="261576" y="28689"/>
                      <a:pt x="266700" y="40217"/>
                    </a:cubicBezTo>
                    <a:cubicBezTo>
                      <a:pt x="268512" y="44295"/>
                      <a:pt x="268459" y="49204"/>
                      <a:pt x="270934" y="52917"/>
                    </a:cubicBezTo>
                    <a:cubicBezTo>
                      <a:pt x="273756" y="57150"/>
                      <a:pt x="275802" y="62020"/>
                      <a:pt x="279400" y="65617"/>
                    </a:cubicBezTo>
                    <a:cubicBezTo>
                      <a:pt x="282928" y="69145"/>
                      <a:pt x="286991" y="72209"/>
                      <a:pt x="289984" y="76200"/>
                    </a:cubicBezTo>
                    <a:cubicBezTo>
                      <a:pt x="294655" y="82429"/>
                      <a:pt x="296788" y="86104"/>
                      <a:pt x="302684" y="91017"/>
                    </a:cubicBezTo>
                    <a:cubicBezTo>
                      <a:pt x="304638" y="92646"/>
                      <a:pt x="306917" y="93839"/>
                      <a:pt x="309034" y="95250"/>
                    </a:cubicBezTo>
                    <a:cubicBezTo>
                      <a:pt x="316292" y="106138"/>
                      <a:pt x="309536" y="97768"/>
                      <a:pt x="319617" y="105833"/>
                    </a:cubicBezTo>
                    <a:cubicBezTo>
                      <a:pt x="327919" y="112475"/>
                      <a:pt x="319171" y="108508"/>
                      <a:pt x="330200" y="112183"/>
                    </a:cubicBezTo>
                    <a:cubicBezTo>
                      <a:pt x="333069" y="120789"/>
                      <a:pt x="335263" y="124327"/>
                      <a:pt x="330200" y="135467"/>
                    </a:cubicBezTo>
                    <a:cubicBezTo>
                      <a:pt x="328740" y="138678"/>
                      <a:pt x="324228" y="139323"/>
                      <a:pt x="321734" y="141817"/>
                    </a:cubicBezTo>
                    <a:cubicBezTo>
                      <a:pt x="319935" y="143616"/>
                      <a:pt x="319299" y="146368"/>
                      <a:pt x="317500" y="148167"/>
                    </a:cubicBezTo>
                    <a:cubicBezTo>
                      <a:pt x="312224" y="153443"/>
                      <a:pt x="304500" y="156834"/>
                      <a:pt x="298450" y="160867"/>
                    </a:cubicBezTo>
                    <a:cubicBezTo>
                      <a:pt x="293400" y="164234"/>
                      <a:pt x="289005" y="168623"/>
                      <a:pt x="283634" y="171450"/>
                    </a:cubicBezTo>
                    <a:cubicBezTo>
                      <a:pt x="275517" y="175722"/>
                      <a:pt x="265865" y="176945"/>
                      <a:pt x="258234" y="182033"/>
                    </a:cubicBezTo>
                    <a:cubicBezTo>
                      <a:pt x="256117" y="183444"/>
                      <a:pt x="254108" y="185031"/>
                      <a:pt x="251884" y="186267"/>
                    </a:cubicBezTo>
                    <a:cubicBezTo>
                      <a:pt x="247747" y="188566"/>
                      <a:pt x="243321" y="190319"/>
                      <a:pt x="239184" y="192617"/>
                    </a:cubicBezTo>
                    <a:cubicBezTo>
                      <a:pt x="236960" y="193852"/>
                      <a:pt x="235225" y="195981"/>
                      <a:pt x="232834" y="196850"/>
                    </a:cubicBezTo>
                    <a:cubicBezTo>
                      <a:pt x="227366" y="198838"/>
                      <a:pt x="215900" y="201083"/>
                      <a:pt x="215900" y="201083"/>
                    </a:cubicBezTo>
                    <a:cubicBezTo>
                      <a:pt x="212398" y="200694"/>
                      <a:pt x="196707" y="200299"/>
                      <a:pt x="190500" y="196850"/>
                    </a:cubicBezTo>
                    <a:cubicBezTo>
                      <a:pt x="186052" y="194379"/>
                      <a:pt x="182163" y="191001"/>
                      <a:pt x="177800" y="188383"/>
                    </a:cubicBezTo>
                    <a:cubicBezTo>
                      <a:pt x="169398" y="183342"/>
                      <a:pt x="157942" y="176555"/>
                      <a:pt x="150284" y="171450"/>
                    </a:cubicBezTo>
                    <a:cubicBezTo>
                      <a:pt x="148167" y="170039"/>
                      <a:pt x="146143" y="168479"/>
                      <a:pt x="143934" y="167217"/>
                    </a:cubicBezTo>
                    <a:cubicBezTo>
                      <a:pt x="140063" y="165005"/>
                      <a:pt x="132553" y="162186"/>
                      <a:pt x="129117" y="158750"/>
                    </a:cubicBezTo>
                    <a:cubicBezTo>
                      <a:pt x="125922" y="155556"/>
                      <a:pt x="124216" y="150941"/>
                      <a:pt x="120650" y="148167"/>
                    </a:cubicBezTo>
                    <a:cubicBezTo>
                      <a:pt x="116155" y="144671"/>
                      <a:pt x="104866" y="142714"/>
                      <a:pt x="99484" y="141817"/>
                    </a:cubicBezTo>
                    <a:cubicBezTo>
                      <a:pt x="94563" y="140997"/>
                      <a:pt x="89588" y="140520"/>
                      <a:pt x="84667" y="139700"/>
                    </a:cubicBezTo>
                    <a:cubicBezTo>
                      <a:pt x="55594" y="134854"/>
                      <a:pt x="98070" y="140580"/>
                      <a:pt x="57150" y="135467"/>
                    </a:cubicBezTo>
                    <a:cubicBezTo>
                      <a:pt x="30618" y="128832"/>
                      <a:pt x="63640" y="137320"/>
                      <a:pt x="42334" y="131233"/>
                    </a:cubicBezTo>
                    <a:cubicBezTo>
                      <a:pt x="39537" y="130434"/>
                      <a:pt x="36653" y="129953"/>
                      <a:pt x="33867" y="129117"/>
                    </a:cubicBezTo>
                    <a:cubicBezTo>
                      <a:pt x="29593" y="127835"/>
                      <a:pt x="21167" y="124883"/>
                      <a:pt x="21167" y="124883"/>
                    </a:cubicBezTo>
                    <a:cubicBezTo>
                      <a:pt x="18345" y="122766"/>
                      <a:pt x="15590" y="120556"/>
                      <a:pt x="12700" y="118533"/>
                    </a:cubicBezTo>
                    <a:cubicBezTo>
                      <a:pt x="8532" y="115616"/>
                      <a:pt x="3597" y="113665"/>
                      <a:pt x="0" y="110067"/>
                    </a:cubicBezTo>
                    <a:lnTo>
                      <a:pt x="6350" y="762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BF64D7-287E-4F52-92D0-8AAAFD0DA277}"/>
                  </a:ext>
                </a:extLst>
              </p:cNvPr>
              <p:cNvSpPr/>
              <p:nvPr/>
            </p:nvSpPr>
            <p:spPr>
              <a:xfrm>
                <a:off x="1676334" y="3763403"/>
                <a:ext cx="407022" cy="651282"/>
              </a:xfrm>
              <a:custGeom>
                <a:avLst/>
                <a:gdLst>
                  <a:gd name="connsiteX0" fmla="*/ 97367 w 190500"/>
                  <a:gd name="connsiteY0" fmla="*/ 4233 h 302683"/>
                  <a:gd name="connsiteX1" fmla="*/ 48684 w 190500"/>
                  <a:gd name="connsiteY1" fmla="*/ 31750 h 302683"/>
                  <a:gd name="connsiteX2" fmla="*/ 42334 w 190500"/>
                  <a:gd name="connsiteY2" fmla="*/ 48683 h 302683"/>
                  <a:gd name="connsiteX3" fmla="*/ 33867 w 190500"/>
                  <a:gd name="connsiteY3" fmla="*/ 65617 h 302683"/>
                  <a:gd name="connsiteX4" fmla="*/ 16934 w 190500"/>
                  <a:gd name="connsiteY4" fmla="*/ 112183 h 302683"/>
                  <a:gd name="connsiteX5" fmla="*/ 14817 w 190500"/>
                  <a:gd name="connsiteY5" fmla="*/ 120650 h 302683"/>
                  <a:gd name="connsiteX6" fmla="*/ 10584 w 190500"/>
                  <a:gd name="connsiteY6" fmla="*/ 141817 h 302683"/>
                  <a:gd name="connsiteX7" fmla="*/ 4234 w 190500"/>
                  <a:gd name="connsiteY7" fmla="*/ 158750 h 302683"/>
                  <a:gd name="connsiteX8" fmla="*/ 2117 w 190500"/>
                  <a:gd name="connsiteY8" fmla="*/ 167217 h 302683"/>
                  <a:gd name="connsiteX9" fmla="*/ 0 w 190500"/>
                  <a:gd name="connsiteY9" fmla="*/ 173567 h 302683"/>
                  <a:gd name="connsiteX10" fmla="*/ 2117 w 190500"/>
                  <a:gd name="connsiteY10" fmla="*/ 196850 h 302683"/>
                  <a:gd name="connsiteX11" fmla="*/ 6350 w 190500"/>
                  <a:gd name="connsiteY11" fmla="*/ 203200 h 302683"/>
                  <a:gd name="connsiteX12" fmla="*/ 10584 w 190500"/>
                  <a:gd name="connsiteY12" fmla="*/ 215900 h 302683"/>
                  <a:gd name="connsiteX13" fmla="*/ 21167 w 190500"/>
                  <a:gd name="connsiteY13" fmla="*/ 230717 h 302683"/>
                  <a:gd name="connsiteX14" fmla="*/ 27517 w 190500"/>
                  <a:gd name="connsiteY14" fmla="*/ 237067 h 302683"/>
                  <a:gd name="connsiteX15" fmla="*/ 35984 w 190500"/>
                  <a:gd name="connsiteY15" fmla="*/ 239183 h 302683"/>
                  <a:gd name="connsiteX16" fmla="*/ 42334 w 190500"/>
                  <a:gd name="connsiteY16" fmla="*/ 241300 h 302683"/>
                  <a:gd name="connsiteX17" fmla="*/ 55034 w 190500"/>
                  <a:gd name="connsiteY17" fmla="*/ 254000 h 302683"/>
                  <a:gd name="connsiteX18" fmla="*/ 61384 w 190500"/>
                  <a:gd name="connsiteY18" fmla="*/ 262467 h 302683"/>
                  <a:gd name="connsiteX19" fmla="*/ 67734 w 190500"/>
                  <a:gd name="connsiteY19" fmla="*/ 264583 h 302683"/>
                  <a:gd name="connsiteX20" fmla="*/ 78317 w 190500"/>
                  <a:gd name="connsiteY20" fmla="*/ 273050 h 302683"/>
                  <a:gd name="connsiteX21" fmla="*/ 84667 w 190500"/>
                  <a:gd name="connsiteY21" fmla="*/ 275167 h 302683"/>
                  <a:gd name="connsiteX22" fmla="*/ 93134 w 190500"/>
                  <a:gd name="connsiteY22" fmla="*/ 281517 h 302683"/>
                  <a:gd name="connsiteX23" fmla="*/ 101600 w 190500"/>
                  <a:gd name="connsiteY23" fmla="*/ 285750 h 302683"/>
                  <a:gd name="connsiteX24" fmla="*/ 122767 w 190500"/>
                  <a:gd name="connsiteY24" fmla="*/ 298450 h 302683"/>
                  <a:gd name="connsiteX25" fmla="*/ 139700 w 190500"/>
                  <a:gd name="connsiteY25" fmla="*/ 302683 h 302683"/>
                  <a:gd name="connsiteX26" fmla="*/ 162984 w 190500"/>
                  <a:gd name="connsiteY26" fmla="*/ 300567 h 302683"/>
                  <a:gd name="connsiteX27" fmla="*/ 169334 w 190500"/>
                  <a:gd name="connsiteY27" fmla="*/ 289983 h 302683"/>
                  <a:gd name="connsiteX28" fmla="*/ 173567 w 190500"/>
                  <a:gd name="connsiteY28" fmla="*/ 281517 h 302683"/>
                  <a:gd name="connsiteX29" fmla="*/ 177800 w 190500"/>
                  <a:gd name="connsiteY29" fmla="*/ 264583 h 302683"/>
                  <a:gd name="connsiteX30" fmla="*/ 182034 w 190500"/>
                  <a:gd name="connsiteY30" fmla="*/ 245533 h 302683"/>
                  <a:gd name="connsiteX31" fmla="*/ 182034 w 190500"/>
                  <a:gd name="connsiteY31" fmla="*/ 165100 h 302683"/>
                  <a:gd name="connsiteX32" fmla="*/ 184150 w 190500"/>
                  <a:gd name="connsiteY32" fmla="*/ 152400 h 302683"/>
                  <a:gd name="connsiteX33" fmla="*/ 186267 w 190500"/>
                  <a:gd name="connsiteY33" fmla="*/ 135467 h 302683"/>
                  <a:gd name="connsiteX34" fmla="*/ 190500 w 190500"/>
                  <a:gd name="connsiteY34" fmla="*/ 118533 h 302683"/>
                  <a:gd name="connsiteX35" fmla="*/ 188384 w 190500"/>
                  <a:gd name="connsiteY35" fmla="*/ 78317 h 302683"/>
                  <a:gd name="connsiteX36" fmla="*/ 186267 w 190500"/>
                  <a:gd name="connsiteY36" fmla="*/ 71967 h 302683"/>
                  <a:gd name="connsiteX37" fmla="*/ 182034 w 190500"/>
                  <a:gd name="connsiteY37" fmla="*/ 67733 h 302683"/>
                  <a:gd name="connsiteX38" fmla="*/ 175684 w 190500"/>
                  <a:gd name="connsiteY38" fmla="*/ 52917 h 302683"/>
                  <a:gd name="connsiteX39" fmla="*/ 169334 w 190500"/>
                  <a:gd name="connsiteY39" fmla="*/ 48683 h 302683"/>
                  <a:gd name="connsiteX40" fmla="*/ 165100 w 190500"/>
                  <a:gd name="connsiteY40" fmla="*/ 42333 h 302683"/>
                  <a:gd name="connsiteX41" fmla="*/ 158750 w 190500"/>
                  <a:gd name="connsiteY41" fmla="*/ 31750 h 302683"/>
                  <a:gd name="connsiteX42" fmla="*/ 146050 w 190500"/>
                  <a:gd name="connsiteY42" fmla="*/ 14817 h 302683"/>
                  <a:gd name="connsiteX43" fmla="*/ 141817 w 190500"/>
                  <a:gd name="connsiteY43" fmla="*/ 8467 h 302683"/>
                  <a:gd name="connsiteX44" fmla="*/ 139700 w 190500"/>
                  <a:gd name="connsiteY44" fmla="*/ 2117 h 302683"/>
                  <a:gd name="connsiteX45" fmla="*/ 133350 w 190500"/>
                  <a:gd name="connsiteY45" fmla="*/ 0 h 302683"/>
                  <a:gd name="connsiteX46" fmla="*/ 97367 w 190500"/>
                  <a:gd name="connsiteY46" fmla="*/ 4233 h 30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90500" h="302683">
                    <a:moveTo>
                      <a:pt x="97367" y="4233"/>
                    </a:moveTo>
                    <a:cubicBezTo>
                      <a:pt x="81139" y="13405"/>
                      <a:pt x="64098" y="21268"/>
                      <a:pt x="48684" y="31750"/>
                    </a:cubicBezTo>
                    <a:cubicBezTo>
                      <a:pt x="44949" y="34290"/>
                      <a:pt x="43556" y="45018"/>
                      <a:pt x="42334" y="48683"/>
                    </a:cubicBezTo>
                    <a:cubicBezTo>
                      <a:pt x="38882" y="59038"/>
                      <a:pt x="39051" y="57840"/>
                      <a:pt x="33867" y="65617"/>
                    </a:cubicBezTo>
                    <a:cubicBezTo>
                      <a:pt x="22399" y="111490"/>
                      <a:pt x="34317" y="71623"/>
                      <a:pt x="16934" y="112183"/>
                    </a:cubicBezTo>
                    <a:cubicBezTo>
                      <a:pt x="15788" y="114857"/>
                      <a:pt x="15427" y="117805"/>
                      <a:pt x="14817" y="120650"/>
                    </a:cubicBezTo>
                    <a:cubicBezTo>
                      <a:pt x="13309" y="127686"/>
                      <a:pt x="12092" y="134781"/>
                      <a:pt x="10584" y="141817"/>
                    </a:cubicBezTo>
                    <a:cubicBezTo>
                      <a:pt x="6963" y="158713"/>
                      <a:pt x="10568" y="141858"/>
                      <a:pt x="4234" y="158750"/>
                    </a:cubicBezTo>
                    <a:cubicBezTo>
                      <a:pt x="3213" y="161474"/>
                      <a:pt x="2916" y="164420"/>
                      <a:pt x="2117" y="167217"/>
                    </a:cubicBezTo>
                    <a:cubicBezTo>
                      <a:pt x="1504" y="169362"/>
                      <a:pt x="706" y="171450"/>
                      <a:pt x="0" y="173567"/>
                    </a:cubicBezTo>
                    <a:cubicBezTo>
                      <a:pt x="706" y="181328"/>
                      <a:pt x="484" y="189230"/>
                      <a:pt x="2117" y="196850"/>
                    </a:cubicBezTo>
                    <a:cubicBezTo>
                      <a:pt x="2650" y="199337"/>
                      <a:pt x="5317" y="200875"/>
                      <a:pt x="6350" y="203200"/>
                    </a:cubicBezTo>
                    <a:cubicBezTo>
                      <a:pt x="8162" y="207278"/>
                      <a:pt x="8109" y="212187"/>
                      <a:pt x="10584" y="215900"/>
                    </a:cubicBezTo>
                    <a:cubicBezTo>
                      <a:pt x="13934" y="220926"/>
                      <a:pt x="17228" y="226122"/>
                      <a:pt x="21167" y="230717"/>
                    </a:cubicBezTo>
                    <a:cubicBezTo>
                      <a:pt x="23115" y="232990"/>
                      <a:pt x="24918" y="235582"/>
                      <a:pt x="27517" y="237067"/>
                    </a:cubicBezTo>
                    <a:cubicBezTo>
                      <a:pt x="30043" y="238510"/>
                      <a:pt x="33187" y="238384"/>
                      <a:pt x="35984" y="239183"/>
                    </a:cubicBezTo>
                    <a:cubicBezTo>
                      <a:pt x="38129" y="239796"/>
                      <a:pt x="40217" y="240594"/>
                      <a:pt x="42334" y="241300"/>
                    </a:cubicBezTo>
                    <a:cubicBezTo>
                      <a:pt x="46567" y="245533"/>
                      <a:pt x="51442" y="249210"/>
                      <a:pt x="55034" y="254000"/>
                    </a:cubicBezTo>
                    <a:cubicBezTo>
                      <a:pt x="57151" y="256822"/>
                      <a:pt x="58674" y="260209"/>
                      <a:pt x="61384" y="262467"/>
                    </a:cubicBezTo>
                    <a:cubicBezTo>
                      <a:pt x="63098" y="263895"/>
                      <a:pt x="65617" y="263878"/>
                      <a:pt x="67734" y="264583"/>
                    </a:cubicBezTo>
                    <a:cubicBezTo>
                      <a:pt x="71672" y="268522"/>
                      <a:pt x="72975" y="270379"/>
                      <a:pt x="78317" y="273050"/>
                    </a:cubicBezTo>
                    <a:cubicBezTo>
                      <a:pt x="80313" y="274048"/>
                      <a:pt x="82550" y="274461"/>
                      <a:pt x="84667" y="275167"/>
                    </a:cubicBezTo>
                    <a:cubicBezTo>
                      <a:pt x="87489" y="277284"/>
                      <a:pt x="90142" y="279647"/>
                      <a:pt x="93134" y="281517"/>
                    </a:cubicBezTo>
                    <a:cubicBezTo>
                      <a:pt x="95810" y="283189"/>
                      <a:pt x="99076" y="283857"/>
                      <a:pt x="101600" y="285750"/>
                    </a:cubicBezTo>
                    <a:cubicBezTo>
                      <a:pt x="116575" y="296982"/>
                      <a:pt x="102532" y="293391"/>
                      <a:pt x="122767" y="298450"/>
                    </a:cubicBezTo>
                    <a:lnTo>
                      <a:pt x="139700" y="302683"/>
                    </a:lnTo>
                    <a:cubicBezTo>
                      <a:pt x="147461" y="301978"/>
                      <a:pt x="155390" y="302319"/>
                      <a:pt x="162984" y="300567"/>
                    </a:cubicBezTo>
                    <a:cubicBezTo>
                      <a:pt x="167447" y="299537"/>
                      <a:pt x="168092" y="292880"/>
                      <a:pt x="169334" y="289983"/>
                    </a:cubicBezTo>
                    <a:cubicBezTo>
                      <a:pt x="170577" y="287083"/>
                      <a:pt x="172569" y="284510"/>
                      <a:pt x="173567" y="281517"/>
                    </a:cubicBezTo>
                    <a:cubicBezTo>
                      <a:pt x="175407" y="275997"/>
                      <a:pt x="176389" y="270228"/>
                      <a:pt x="177800" y="264583"/>
                    </a:cubicBezTo>
                    <a:cubicBezTo>
                      <a:pt x="180793" y="252612"/>
                      <a:pt x="179343" y="258987"/>
                      <a:pt x="182034" y="245533"/>
                    </a:cubicBezTo>
                    <a:cubicBezTo>
                      <a:pt x="179458" y="204324"/>
                      <a:pt x="178702" y="211750"/>
                      <a:pt x="182034" y="165100"/>
                    </a:cubicBezTo>
                    <a:cubicBezTo>
                      <a:pt x="182340" y="160819"/>
                      <a:pt x="183543" y="156649"/>
                      <a:pt x="184150" y="152400"/>
                    </a:cubicBezTo>
                    <a:cubicBezTo>
                      <a:pt x="184954" y="146769"/>
                      <a:pt x="185219" y="141058"/>
                      <a:pt x="186267" y="135467"/>
                    </a:cubicBezTo>
                    <a:cubicBezTo>
                      <a:pt x="187339" y="129748"/>
                      <a:pt x="190500" y="118533"/>
                      <a:pt x="190500" y="118533"/>
                    </a:cubicBezTo>
                    <a:cubicBezTo>
                      <a:pt x="189795" y="105128"/>
                      <a:pt x="189599" y="91686"/>
                      <a:pt x="188384" y="78317"/>
                    </a:cubicBezTo>
                    <a:cubicBezTo>
                      <a:pt x="188182" y="76095"/>
                      <a:pt x="187415" y="73880"/>
                      <a:pt x="186267" y="71967"/>
                    </a:cubicBezTo>
                    <a:cubicBezTo>
                      <a:pt x="185240" y="70256"/>
                      <a:pt x="183445" y="69144"/>
                      <a:pt x="182034" y="67733"/>
                    </a:cubicBezTo>
                    <a:cubicBezTo>
                      <a:pt x="180564" y="63322"/>
                      <a:pt x="178589" y="56404"/>
                      <a:pt x="175684" y="52917"/>
                    </a:cubicBezTo>
                    <a:cubicBezTo>
                      <a:pt x="174055" y="50963"/>
                      <a:pt x="171451" y="50094"/>
                      <a:pt x="169334" y="48683"/>
                    </a:cubicBezTo>
                    <a:cubicBezTo>
                      <a:pt x="167923" y="46566"/>
                      <a:pt x="166448" y="44490"/>
                      <a:pt x="165100" y="42333"/>
                    </a:cubicBezTo>
                    <a:cubicBezTo>
                      <a:pt x="162919" y="38844"/>
                      <a:pt x="161092" y="35132"/>
                      <a:pt x="158750" y="31750"/>
                    </a:cubicBezTo>
                    <a:cubicBezTo>
                      <a:pt x="154734" y="25949"/>
                      <a:pt x="149963" y="20688"/>
                      <a:pt x="146050" y="14817"/>
                    </a:cubicBezTo>
                    <a:cubicBezTo>
                      <a:pt x="144639" y="12700"/>
                      <a:pt x="142955" y="10742"/>
                      <a:pt x="141817" y="8467"/>
                    </a:cubicBezTo>
                    <a:cubicBezTo>
                      <a:pt x="140819" y="6471"/>
                      <a:pt x="141278" y="3695"/>
                      <a:pt x="139700" y="2117"/>
                    </a:cubicBezTo>
                    <a:cubicBezTo>
                      <a:pt x="138122" y="539"/>
                      <a:pt x="135467" y="706"/>
                      <a:pt x="133350" y="0"/>
                    </a:cubicBezTo>
                    <a:lnTo>
                      <a:pt x="97367" y="423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26F4E8-2EB6-40DA-BC7A-8C9891D0A53A}"/>
                  </a:ext>
                </a:extLst>
              </p:cNvPr>
              <p:cNvSpPr/>
              <p:nvPr/>
            </p:nvSpPr>
            <p:spPr>
              <a:xfrm>
                <a:off x="1057252" y="3428920"/>
                <a:ext cx="433411" cy="321102"/>
              </a:xfrm>
              <a:custGeom>
                <a:avLst/>
                <a:gdLst>
                  <a:gd name="connsiteX0" fmla="*/ 194733 w 202851"/>
                  <a:gd name="connsiteY0" fmla="*/ 77265 h 149232"/>
                  <a:gd name="connsiteX1" fmla="*/ 63500 w 202851"/>
                  <a:gd name="connsiteY1" fmla="*/ 1065 h 149232"/>
                  <a:gd name="connsiteX2" fmla="*/ 44450 w 202851"/>
                  <a:gd name="connsiteY2" fmla="*/ 3182 h 149232"/>
                  <a:gd name="connsiteX3" fmla="*/ 0 w 202851"/>
                  <a:gd name="connsiteY3" fmla="*/ 13765 h 149232"/>
                  <a:gd name="connsiteX4" fmla="*/ 2117 w 202851"/>
                  <a:gd name="connsiteY4" fmla="*/ 32815 h 149232"/>
                  <a:gd name="connsiteX5" fmla="*/ 6350 w 202851"/>
                  <a:gd name="connsiteY5" fmla="*/ 37049 h 149232"/>
                  <a:gd name="connsiteX6" fmla="*/ 21167 w 202851"/>
                  <a:gd name="connsiteY6" fmla="*/ 62449 h 149232"/>
                  <a:gd name="connsiteX7" fmla="*/ 23283 w 202851"/>
                  <a:gd name="connsiteY7" fmla="*/ 68799 h 149232"/>
                  <a:gd name="connsiteX8" fmla="*/ 27517 w 202851"/>
                  <a:gd name="connsiteY8" fmla="*/ 73032 h 149232"/>
                  <a:gd name="connsiteX9" fmla="*/ 29633 w 202851"/>
                  <a:gd name="connsiteY9" fmla="*/ 81499 h 149232"/>
                  <a:gd name="connsiteX10" fmla="*/ 42333 w 202851"/>
                  <a:gd name="connsiteY10" fmla="*/ 94199 h 149232"/>
                  <a:gd name="connsiteX11" fmla="*/ 48683 w 202851"/>
                  <a:gd name="connsiteY11" fmla="*/ 115365 h 149232"/>
                  <a:gd name="connsiteX12" fmla="*/ 59267 w 202851"/>
                  <a:gd name="connsiteY12" fmla="*/ 121715 h 149232"/>
                  <a:gd name="connsiteX13" fmla="*/ 67733 w 202851"/>
                  <a:gd name="connsiteY13" fmla="*/ 125949 h 149232"/>
                  <a:gd name="connsiteX14" fmla="*/ 80433 w 202851"/>
                  <a:gd name="connsiteY14" fmla="*/ 128065 h 149232"/>
                  <a:gd name="connsiteX15" fmla="*/ 97367 w 202851"/>
                  <a:gd name="connsiteY15" fmla="*/ 132299 h 149232"/>
                  <a:gd name="connsiteX16" fmla="*/ 116417 w 202851"/>
                  <a:gd name="connsiteY16" fmla="*/ 138649 h 149232"/>
                  <a:gd name="connsiteX17" fmla="*/ 139700 w 202851"/>
                  <a:gd name="connsiteY17" fmla="*/ 147115 h 149232"/>
                  <a:gd name="connsiteX18" fmla="*/ 148167 w 202851"/>
                  <a:gd name="connsiteY18" fmla="*/ 149232 h 149232"/>
                  <a:gd name="connsiteX19" fmla="*/ 152400 w 202851"/>
                  <a:gd name="connsiteY19" fmla="*/ 142882 h 149232"/>
                  <a:gd name="connsiteX20" fmla="*/ 154517 w 202851"/>
                  <a:gd name="connsiteY20" fmla="*/ 128065 h 149232"/>
                  <a:gd name="connsiteX21" fmla="*/ 156633 w 202851"/>
                  <a:gd name="connsiteY21" fmla="*/ 121715 h 149232"/>
                  <a:gd name="connsiteX22" fmla="*/ 162983 w 202851"/>
                  <a:gd name="connsiteY22" fmla="*/ 117482 h 149232"/>
                  <a:gd name="connsiteX23" fmla="*/ 167217 w 202851"/>
                  <a:gd name="connsiteY23" fmla="*/ 113249 h 149232"/>
                  <a:gd name="connsiteX24" fmla="*/ 173567 w 202851"/>
                  <a:gd name="connsiteY24" fmla="*/ 109015 h 149232"/>
                  <a:gd name="connsiteX25" fmla="*/ 184150 w 202851"/>
                  <a:gd name="connsiteY25" fmla="*/ 96315 h 149232"/>
                  <a:gd name="connsiteX26" fmla="*/ 194733 w 202851"/>
                  <a:gd name="connsiteY26" fmla="*/ 77265 h 14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2851" h="149232">
                    <a:moveTo>
                      <a:pt x="194733" y="77265"/>
                    </a:moveTo>
                    <a:cubicBezTo>
                      <a:pt x="174625" y="61390"/>
                      <a:pt x="108871" y="23431"/>
                      <a:pt x="63500" y="1065"/>
                    </a:cubicBezTo>
                    <a:cubicBezTo>
                      <a:pt x="57769" y="-1760"/>
                      <a:pt x="50680" y="1766"/>
                      <a:pt x="44450" y="3182"/>
                    </a:cubicBezTo>
                    <a:cubicBezTo>
                      <a:pt x="-14402" y="16558"/>
                      <a:pt x="41806" y="8541"/>
                      <a:pt x="0" y="13765"/>
                    </a:cubicBezTo>
                    <a:cubicBezTo>
                      <a:pt x="706" y="20115"/>
                      <a:pt x="436" y="26651"/>
                      <a:pt x="2117" y="32815"/>
                    </a:cubicBezTo>
                    <a:cubicBezTo>
                      <a:pt x="2642" y="34740"/>
                      <a:pt x="5344" y="35325"/>
                      <a:pt x="6350" y="37049"/>
                    </a:cubicBezTo>
                    <a:cubicBezTo>
                      <a:pt x="22414" y="64589"/>
                      <a:pt x="10194" y="51476"/>
                      <a:pt x="21167" y="62449"/>
                    </a:cubicBezTo>
                    <a:cubicBezTo>
                      <a:pt x="21872" y="64566"/>
                      <a:pt x="22135" y="66886"/>
                      <a:pt x="23283" y="68799"/>
                    </a:cubicBezTo>
                    <a:cubicBezTo>
                      <a:pt x="24310" y="70510"/>
                      <a:pt x="26624" y="71247"/>
                      <a:pt x="27517" y="73032"/>
                    </a:cubicBezTo>
                    <a:cubicBezTo>
                      <a:pt x="28818" y="75634"/>
                      <a:pt x="28487" y="78825"/>
                      <a:pt x="29633" y="81499"/>
                    </a:cubicBezTo>
                    <a:cubicBezTo>
                      <a:pt x="32564" y="88339"/>
                      <a:pt x="36352" y="89713"/>
                      <a:pt x="42333" y="94199"/>
                    </a:cubicBezTo>
                    <a:cubicBezTo>
                      <a:pt x="44039" y="104431"/>
                      <a:pt x="43214" y="107163"/>
                      <a:pt x="48683" y="115365"/>
                    </a:cubicBezTo>
                    <a:cubicBezTo>
                      <a:pt x="52439" y="120999"/>
                      <a:pt x="53321" y="119167"/>
                      <a:pt x="59267" y="121715"/>
                    </a:cubicBezTo>
                    <a:cubicBezTo>
                      <a:pt x="62167" y="122958"/>
                      <a:pt x="64711" y="125042"/>
                      <a:pt x="67733" y="125949"/>
                    </a:cubicBezTo>
                    <a:cubicBezTo>
                      <a:pt x="71844" y="127182"/>
                      <a:pt x="76237" y="127166"/>
                      <a:pt x="80433" y="128065"/>
                    </a:cubicBezTo>
                    <a:cubicBezTo>
                      <a:pt x="86122" y="129284"/>
                      <a:pt x="91847" y="130459"/>
                      <a:pt x="97367" y="132299"/>
                    </a:cubicBezTo>
                    <a:cubicBezTo>
                      <a:pt x="103717" y="134416"/>
                      <a:pt x="110848" y="134936"/>
                      <a:pt x="116417" y="138649"/>
                    </a:cubicBezTo>
                    <a:cubicBezTo>
                      <a:pt x="127608" y="146109"/>
                      <a:pt x="120298" y="142265"/>
                      <a:pt x="139700" y="147115"/>
                    </a:cubicBezTo>
                    <a:lnTo>
                      <a:pt x="148167" y="149232"/>
                    </a:lnTo>
                    <a:cubicBezTo>
                      <a:pt x="149578" y="147115"/>
                      <a:pt x="151669" y="145319"/>
                      <a:pt x="152400" y="142882"/>
                    </a:cubicBezTo>
                    <a:cubicBezTo>
                      <a:pt x="153834" y="138103"/>
                      <a:pt x="153539" y="132957"/>
                      <a:pt x="154517" y="128065"/>
                    </a:cubicBezTo>
                    <a:cubicBezTo>
                      <a:pt x="154955" y="125877"/>
                      <a:pt x="155239" y="123457"/>
                      <a:pt x="156633" y="121715"/>
                    </a:cubicBezTo>
                    <a:cubicBezTo>
                      <a:pt x="158222" y="119729"/>
                      <a:pt x="160996" y="119071"/>
                      <a:pt x="162983" y="117482"/>
                    </a:cubicBezTo>
                    <a:cubicBezTo>
                      <a:pt x="164541" y="116235"/>
                      <a:pt x="165659" y="114496"/>
                      <a:pt x="167217" y="113249"/>
                    </a:cubicBezTo>
                    <a:cubicBezTo>
                      <a:pt x="169204" y="111660"/>
                      <a:pt x="171613" y="110644"/>
                      <a:pt x="173567" y="109015"/>
                    </a:cubicBezTo>
                    <a:cubicBezTo>
                      <a:pt x="194383" y="91667"/>
                      <a:pt x="167492" y="112973"/>
                      <a:pt x="184150" y="96315"/>
                    </a:cubicBezTo>
                    <a:cubicBezTo>
                      <a:pt x="192261" y="88204"/>
                      <a:pt x="214841" y="93140"/>
                      <a:pt x="194733" y="772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EC5EEBC-99C2-4E78-BD0A-95F6DEC436FB}"/>
                  </a:ext>
                </a:extLst>
              </p:cNvPr>
              <p:cNvSpPr/>
              <p:nvPr/>
            </p:nvSpPr>
            <p:spPr>
              <a:xfrm>
                <a:off x="294755" y="3328664"/>
                <a:ext cx="741825" cy="368857"/>
              </a:xfrm>
              <a:custGeom>
                <a:avLst/>
                <a:gdLst>
                  <a:gd name="connsiteX0" fmla="*/ 300566 w 347199"/>
                  <a:gd name="connsiteY0" fmla="*/ 2092 h 171426"/>
                  <a:gd name="connsiteX1" fmla="*/ 198966 w 347199"/>
                  <a:gd name="connsiteY1" fmla="*/ 6326 h 171426"/>
                  <a:gd name="connsiteX2" fmla="*/ 190500 w 347199"/>
                  <a:gd name="connsiteY2" fmla="*/ 10559 h 171426"/>
                  <a:gd name="connsiteX3" fmla="*/ 171450 w 347199"/>
                  <a:gd name="connsiteY3" fmla="*/ 16909 h 171426"/>
                  <a:gd name="connsiteX4" fmla="*/ 150283 w 347199"/>
                  <a:gd name="connsiteY4" fmla="*/ 29609 h 171426"/>
                  <a:gd name="connsiteX5" fmla="*/ 131233 w 347199"/>
                  <a:gd name="connsiteY5" fmla="*/ 42309 h 171426"/>
                  <a:gd name="connsiteX6" fmla="*/ 107950 w 347199"/>
                  <a:gd name="connsiteY6" fmla="*/ 46542 h 171426"/>
                  <a:gd name="connsiteX7" fmla="*/ 101600 w 347199"/>
                  <a:gd name="connsiteY7" fmla="*/ 48659 h 171426"/>
                  <a:gd name="connsiteX8" fmla="*/ 76200 w 347199"/>
                  <a:gd name="connsiteY8" fmla="*/ 52892 h 171426"/>
                  <a:gd name="connsiteX9" fmla="*/ 59266 w 347199"/>
                  <a:gd name="connsiteY9" fmla="*/ 57126 h 171426"/>
                  <a:gd name="connsiteX10" fmla="*/ 50800 w 347199"/>
                  <a:gd name="connsiteY10" fmla="*/ 59242 h 171426"/>
                  <a:gd name="connsiteX11" fmla="*/ 25400 w 347199"/>
                  <a:gd name="connsiteY11" fmla="*/ 63476 h 171426"/>
                  <a:gd name="connsiteX12" fmla="*/ 12700 w 347199"/>
                  <a:gd name="connsiteY12" fmla="*/ 67709 h 171426"/>
                  <a:gd name="connsiteX13" fmla="*/ 4233 w 347199"/>
                  <a:gd name="connsiteY13" fmla="*/ 69826 h 171426"/>
                  <a:gd name="connsiteX14" fmla="*/ 0 w 347199"/>
                  <a:gd name="connsiteY14" fmla="*/ 76176 h 171426"/>
                  <a:gd name="connsiteX15" fmla="*/ 4233 w 347199"/>
                  <a:gd name="connsiteY15" fmla="*/ 93109 h 171426"/>
                  <a:gd name="connsiteX16" fmla="*/ 8466 w 347199"/>
                  <a:gd name="connsiteY16" fmla="*/ 99459 h 171426"/>
                  <a:gd name="connsiteX17" fmla="*/ 29633 w 347199"/>
                  <a:gd name="connsiteY17" fmla="*/ 116392 h 171426"/>
                  <a:gd name="connsiteX18" fmla="*/ 38100 w 347199"/>
                  <a:gd name="connsiteY18" fmla="*/ 120626 h 171426"/>
                  <a:gd name="connsiteX19" fmla="*/ 44450 w 347199"/>
                  <a:gd name="connsiteY19" fmla="*/ 126976 h 171426"/>
                  <a:gd name="connsiteX20" fmla="*/ 57150 w 347199"/>
                  <a:gd name="connsiteY20" fmla="*/ 135442 h 171426"/>
                  <a:gd name="connsiteX21" fmla="*/ 65616 w 347199"/>
                  <a:gd name="connsiteY21" fmla="*/ 146026 h 171426"/>
                  <a:gd name="connsiteX22" fmla="*/ 71966 w 347199"/>
                  <a:gd name="connsiteY22" fmla="*/ 148142 h 171426"/>
                  <a:gd name="connsiteX23" fmla="*/ 88900 w 347199"/>
                  <a:gd name="connsiteY23" fmla="*/ 154492 h 171426"/>
                  <a:gd name="connsiteX24" fmla="*/ 95250 w 347199"/>
                  <a:gd name="connsiteY24" fmla="*/ 156609 h 171426"/>
                  <a:gd name="connsiteX25" fmla="*/ 107950 w 347199"/>
                  <a:gd name="connsiteY25" fmla="*/ 162959 h 171426"/>
                  <a:gd name="connsiteX26" fmla="*/ 120650 w 347199"/>
                  <a:gd name="connsiteY26" fmla="*/ 165076 h 171426"/>
                  <a:gd name="connsiteX27" fmla="*/ 127000 w 347199"/>
                  <a:gd name="connsiteY27" fmla="*/ 167192 h 171426"/>
                  <a:gd name="connsiteX28" fmla="*/ 152400 w 347199"/>
                  <a:gd name="connsiteY28" fmla="*/ 169309 h 171426"/>
                  <a:gd name="connsiteX29" fmla="*/ 162983 w 347199"/>
                  <a:gd name="connsiteY29" fmla="*/ 171426 h 171426"/>
                  <a:gd name="connsiteX30" fmla="*/ 179916 w 347199"/>
                  <a:gd name="connsiteY30" fmla="*/ 169309 h 171426"/>
                  <a:gd name="connsiteX31" fmla="*/ 198966 w 347199"/>
                  <a:gd name="connsiteY31" fmla="*/ 162959 h 171426"/>
                  <a:gd name="connsiteX32" fmla="*/ 207433 w 347199"/>
                  <a:gd name="connsiteY32" fmla="*/ 160842 h 171426"/>
                  <a:gd name="connsiteX33" fmla="*/ 215900 w 347199"/>
                  <a:gd name="connsiteY33" fmla="*/ 156609 h 171426"/>
                  <a:gd name="connsiteX34" fmla="*/ 232833 w 347199"/>
                  <a:gd name="connsiteY34" fmla="*/ 152376 h 171426"/>
                  <a:gd name="connsiteX35" fmla="*/ 249766 w 347199"/>
                  <a:gd name="connsiteY35" fmla="*/ 143909 h 171426"/>
                  <a:gd name="connsiteX36" fmla="*/ 266700 w 347199"/>
                  <a:gd name="connsiteY36" fmla="*/ 139676 h 171426"/>
                  <a:gd name="connsiteX37" fmla="*/ 275166 w 347199"/>
                  <a:gd name="connsiteY37" fmla="*/ 135442 h 171426"/>
                  <a:gd name="connsiteX38" fmla="*/ 279400 w 347199"/>
                  <a:gd name="connsiteY38" fmla="*/ 131209 h 171426"/>
                  <a:gd name="connsiteX39" fmla="*/ 294216 w 347199"/>
                  <a:gd name="connsiteY39" fmla="*/ 126976 h 171426"/>
                  <a:gd name="connsiteX40" fmla="*/ 306916 w 347199"/>
                  <a:gd name="connsiteY40" fmla="*/ 120626 h 171426"/>
                  <a:gd name="connsiteX41" fmla="*/ 323850 w 347199"/>
                  <a:gd name="connsiteY41" fmla="*/ 116392 h 171426"/>
                  <a:gd name="connsiteX42" fmla="*/ 330200 w 347199"/>
                  <a:gd name="connsiteY42" fmla="*/ 112159 h 171426"/>
                  <a:gd name="connsiteX43" fmla="*/ 338666 w 347199"/>
                  <a:gd name="connsiteY43" fmla="*/ 107926 h 171426"/>
                  <a:gd name="connsiteX44" fmla="*/ 345016 w 347199"/>
                  <a:gd name="connsiteY44" fmla="*/ 93109 h 171426"/>
                  <a:gd name="connsiteX45" fmla="*/ 345016 w 347199"/>
                  <a:gd name="connsiteY45" fmla="*/ 61359 h 171426"/>
                  <a:gd name="connsiteX46" fmla="*/ 340783 w 347199"/>
                  <a:gd name="connsiteY46" fmla="*/ 48659 h 171426"/>
                  <a:gd name="connsiteX47" fmla="*/ 334433 w 347199"/>
                  <a:gd name="connsiteY47" fmla="*/ 46542 h 171426"/>
                  <a:gd name="connsiteX48" fmla="*/ 332316 w 347199"/>
                  <a:gd name="connsiteY48" fmla="*/ 40192 h 171426"/>
                  <a:gd name="connsiteX49" fmla="*/ 300566 w 347199"/>
                  <a:gd name="connsiteY49" fmla="*/ 2092 h 17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47199" h="171426">
                    <a:moveTo>
                      <a:pt x="300566" y="2092"/>
                    </a:moveTo>
                    <a:cubicBezTo>
                      <a:pt x="278341" y="-3552"/>
                      <a:pt x="232762" y="3726"/>
                      <a:pt x="198966" y="6326"/>
                    </a:cubicBezTo>
                    <a:cubicBezTo>
                      <a:pt x="195820" y="6568"/>
                      <a:pt x="193445" y="9426"/>
                      <a:pt x="190500" y="10559"/>
                    </a:cubicBezTo>
                    <a:cubicBezTo>
                      <a:pt x="184253" y="12962"/>
                      <a:pt x="171450" y="16909"/>
                      <a:pt x="171450" y="16909"/>
                    </a:cubicBezTo>
                    <a:cubicBezTo>
                      <a:pt x="159792" y="28564"/>
                      <a:pt x="178365" y="10888"/>
                      <a:pt x="150283" y="29609"/>
                    </a:cubicBezTo>
                    <a:cubicBezTo>
                      <a:pt x="143933" y="33842"/>
                      <a:pt x="138319" y="39475"/>
                      <a:pt x="131233" y="42309"/>
                    </a:cubicBezTo>
                    <a:cubicBezTo>
                      <a:pt x="123909" y="45239"/>
                      <a:pt x="115663" y="44889"/>
                      <a:pt x="107950" y="46542"/>
                    </a:cubicBezTo>
                    <a:cubicBezTo>
                      <a:pt x="105768" y="47010"/>
                      <a:pt x="103788" y="48221"/>
                      <a:pt x="101600" y="48659"/>
                    </a:cubicBezTo>
                    <a:cubicBezTo>
                      <a:pt x="93183" y="50342"/>
                      <a:pt x="84527" y="50810"/>
                      <a:pt x="76200" y="52892"/>
                    </a:cubicBezTo>
                    <a:lnTo>
                      <a:pt x="59266" y="57126"/>
                    </a:lnTo>
                    <a:cubicBezTo>
                      <a:pt x="56444" y="57831"/>
                      <a:pt x="53652" y="58671"/>
                      <a:pt x="50800" y="59242"/>
                    </a:cubicBezTo>
                    <a:cubicBezTo>
                      <a:pt x="35324" y="62337"/>
                      <a:pt x="43778" y="60850"/>
                      <a:pt x="25400" y="63476"/>
                    </a:cubicBezTo>
                    <a:cubicBezTo>
                      <a:pt x="21167" y="64887"/>
                      <a:pt x="16974" y="66427"/>
                      <a:pt x="12700" y="67709"/>
                    </a:cubicBezTo>
                    <a:cubicBezTo>
                      <a:pt x="9913" y="68545"/>
                      <a:pt x="6654" y="68212"/>
                      <a:pt x="4233" y="69826"/>
                    </a:cubicBezTo>
                    <a:cubicBezTo>
                      <a:pt x="2116" y="71237"/>
                      <a:pt x="1411" y="74059"/>
                      <a:pt x="0" y="76176"/>
                    </a:cubicBezTo>
                    <a:cubicBezTo>
                      <a:pt x="806" y="80206"/>
                      <a:pt x="2062" y="88767"/>
                      <a:pt x="4233" y="93109"/>
                    </a:cubicBezTo>
                    <a:cubicBezTo>
                      <a:pt x="5371" y="95384"/>
                      <a:pt x="6811" y="97528"/>
                      <a:pt x="8466" y="99459"/>
                    </a:cubicBezTo>
                    <a:cubicBezTo>
                      <a:pt x="14374" y="106351"/>
                      <a:pt x="21460" y="112305"/>
                      <a:pt x="29633" y="116392"/>
                    </a:cubicBezTo>
                    <a:cubicBezTo>
                      <a:pt x="32455" y="117803"/>
                      <a:pt x="35532" y="118792"/>
                      <a:pt x="38100" y="120626"/>
                    </a:cubicBezTo>
                    <a:cubicBezTo>
                      <a:pt x="40536" y="122366"/>
                      <a:pt x="42087" y="125138"/>
                      <a:pt x="44450" y="126976"/>
                    </a:cubicBezTo>
                    <a:cubicBezTo>
                      <a:pt x="48466" y="130099"/>
                      <a:pt x="57150" y="135442"/>
                      <a:pt x="57150" y="135442"/>
                    </a:cubicBezTo>
                    <a:cubicBezTo>
                      <a:pt x="59071" y="138324"/>
                      <a:pt x="62266" y="144016"/>
                      <a:pt x="65616" y="146026"/>
                    </a:cubicBezTo>
                    <a:cubicBezTo>
                      <a:pt x="67529" y="147174"/>
                      <a:pt x="69915" y="147263"/>
                      <a:pt x="71966" y="148142"/>
                    </a:cubicBezTo>
                    <a:cubicBezTo>
                      <a:pt x="91705" y="156601"/>
                      <a:pt x="69379" y="148915"/>
                      <a:pt x="88900" y="154492"/>
                    </a:cubicBezTo>
                    <a:cubicBezTo>
                      <a:pt x="91045" y="155105"/>
                      <a:pt x="93254" y="155611"/>
                      <a:pt x="95250" y="156609"/>
                    </a:cubicBezTo>
                    <a:cubicBezTo>
                      <a:pt x="104382" y="161175"/>
                      <a:pt x="98375" y="160831"/>
                      <a:pt x="107950" y="162959"/>
                    </a:cubicBezTo>
                    <a:cubicBezTo>
                      <a:pt x="112140" y="163890"/>
                      <a:pt x="116460" y="164145"/>
                      <a:pt x="120650" y="165076"/>
                    </a:cubicBezTo>
                    <a:cubicBezTo>
                      <a:pt x="122828" y="165560"/>
                      <a:pt x="124788" y="166897"/>
                      <a:pt x="127000" y="167192"/>
                    </a:cubicBezTo>
                    <a:cubicBezTo>
                      <a:pt x="135422" y="168315"/>
                      <a:pt x="143933" y="168603"/>
                      <a:pt x="152400" y="169309"/>
                    </a:cubicBezTo>
                    <a:cubicBezTo>
                      <a:pt x="155928" y="170015"/>
                      <a:pt x="159385" y="171426"/>
                      <a:pt x="162983" y="171426"/>
                    </a:cubicBezTo>
                    <a:cubicBezTo>
                      <a:pt x="168671" y="171426"/>
                      <a:pt x="174354" y="170501"/>
                      <a:pt x="179916" y="169309"/>
                    </a:cubicBezTo>
                    <a:cubicBezTo>
                      <a:pt x="194756" y="166129"/>
                      <a:pt x="188371" y="165608"/>
                      <a:pt x="198966" y="162959"/>
                    </a:cubicBezTo>
                    <a:cubicBezTo>
                      <a:pt x="201788" y="162253"/>
                      <a:pt x="204709" y="161863"/>
                      <a:pt x="207433" y="160842"/>
                    </a:cubicBezTo>
                    <a:cubicBezTo>
                      <a:pt x="210387" y="159734"/>
                      <a:pt x="212907" y="157607"/>
                      <a:pt x="215900" y="156609"/>
                    </a:cubicBezTo>
                    <a:cubicBezTo>
                      <a:pt x="221420" y="154769"/>
                      <a:pt x="232833" y="152376"/>
                      <a:pt x="232833" y="152376"/>
                    </a:cubicBezTo>
                    <a:cubicBezTo>
                      <a:pt x="238477" y="149554"/>
                      <a:pt x="243578" y="145147"/>
                      <a:pt x="249766" y="143909"/>
                    </a:cubicBezTo>
                    <a:cubicBezTo>
                      <a:pt x="255969" y="142668"/>
                      <a:pt x="261010" y="142115"/>
                      <a:pt x="266700" y="139676"/>
                    </a:cubicBezTo>
                    <a:cubicBezTo>
                      <a:pt x="269600" y="138433"/>
                      <a:pt x="272541" y="137192"/>
                      <a:pt x="275166" y="135442"/>
                    </a:cubicBezTo>
                    <a:cubicBezTo>
                      <a:pt x="276826" y="134335"/>
                      <a:pt x="277689" y="132236"/>
                      <a:pt x="279400" y="131209"/>
                    </a:cubicBezTo>
                    <a:cubicBezTo>
                      <a:pt x="281572" y="129906"/>
                      <a:pt x="292630" y="127372"/>
                      <a:pt x="294216" y="126976"/>
                    </a:cubicBezTo>
                    <a:cubicBezTo>
                      <a:pt x="300888" y="122527"/>
                      <a:pt x="299498" y="122649"/>
                      <a:pt x="306916" y="120626"/>
                    </a:cubicBezTo>
                    <a:cubicBezTo>
                      <a:pt x="312529" y="119095"/>
                      <a:pt x="323850" y="116392"/>
                      <a:pt x="323850" y="116392"/>
                    </a:cubicBezTo>
                    <a:cubicBezTo>
                      <a:pt x="325967" y="114981"/>
                      <a:pt x="327991" y="113421"/>
                      <a:pt x="330200" y="112159"/>
                    </a:cubicBezTo>
                    <a:cubicBezTo>
                      <a:pt x="332939" y="110594"/>
                      <a:pt x="336435" y="110157"/>
                      <a:pt x="338666" y="107926"/>
                    </a:cubicBezTo>
                    <a:cubicBezTo>
                      <a:pt x="341284" y="105308"/>
                      <a:pt x="343751" y="96906"/>
                      <a:pt x="345016" y="93109"/>
                    </a:cubicBezTo>
                    <a:cubicBezTo>
                      <a:pt x="347252" y="77458"/>
                      <a:pt x="348533" y="77773"/>
                      <a:pt x="345016" y="61359"/>
                    </a:cubicBezTo>
                    <a:cubicBezTo>
                      <a:pt x="344081" y="56996"/>
                      <a:pt x="345016" y="50070"/>
                      <a:pt x="340783" y="48659"/>
                    </a:cubicBezTo>
                    <a:lnTo>
                      <a:pt x="334433" y="46542"/>
                    </a:lnTo>
                    <a:cubicBezTo>
                      <a:pt x="333727" y="44425"/>
                      <a:pt x="333894" y="41770"/>
                      <a:pt x="332316" y="40192"/>
                    </a:cubicBezTo>
                    <a:cubicBezTo>
                      <a:pt x="323458" y="31335"/>
                      <a:pt x="322791" y="7736"/>
                      <a:pt x="300566" y="209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5B81189-403B-44D6-B708-7D9D4E4C1FDD}"/>
                  </a:ext>
                </a:extLst>
              </p:cNvPr>
              <p:cNvSpPr/>
              <p:nvPr/>
            </p:nvSpPr>
            <p:spPr>
              <a:xfrm>
                <a:off x="2307509" y="3372005"/>
                <a:ext cx="346174" cy="337027"/>
              </a:xfrm>
              <a:custGeom>
                <a:avLst/>
                <a:gdLst>
                  <a:gd name="connsiteX0" fmla="*/ 1155 w 162021"/>
                  <a:gd name="connsiteY0" fmla="*/ 84666 h 156633"/>
                  <a:gd name="connsiteX1" fmla="*/ 62538 w 162021"/>
                  <a:gd name="connsiteY1" fmla="*/ 48683 h 156633"/>
                  <a:gd name="connsiteX2" fmla="*/ 77355 w 162021"/>
                  <a:gd name="connsiteY2" fmla="*/ 40216 h 156633"/>
                  <a:gd name="connsiteX3" fmla="*/ 87938 w 162021"/>
                  <a:gd name="connsiteY3" fmla="*/ 31750 h 156633"/>
                  <a:gd name="connsiteX4" fmla="*/ 98521 w 162021"/>
                  <a:gd name="connsiteY4" fmla="*/ 21166 h 156633"/>
                  <a:gd name="connsiteX5" fmla="*/ 138738 w 162021"/>
                  <a:gd name="connsiteY5" fmla="*/ 0 h 156633"/>
                  <a:gd name="connsiteX6" fmla="*/ 149321 w 162021"/>
                  <a:gd name="connsiteY6" fmla="*/ 8466 h 156633"/>
                  <a:gd name="connsiteX7" fmla="*/ 153555 w 162021"/>
                  <a:gd name="connsiteY7" fmla="*/ 25400 h 156633"/>
                  <a:gd name="connsiteX8" fmla="*/ 155671 w 162021"/>
                  <a:gd name="connsiteY8" fmla="*/ 42333 h 156633"/>
                  <a:gd name="connsiteX9" fmla="*/ 157788 w 162021"/>
                  <a:gd name="connsiteY9" fmla="*/ 82550 h 156633"/>
                  <a:gd name="connsiteX10" fmla="*/ 162021 w 162021"/>
                  <a:gd name="connsiteY10" fmla="*/ 97366 h 156633"/>
                  <a:gd name="connsiteX11" fmla="*/ 159905 w 162021"/>
                  <a:gd name="connsiteY11" fmla="*/ 127000 h 156633"/>
                  <a:gd name="connsiteX12" fmla="*/ 155671 w 162021"/>
                  <a:gd name="connsiteY12" fmla="*/ 131233 h 156633"/>
                  <a:gd name="connsiteX13" fmla="*/ 145088 w 162021"/>
                  <a:gd name="connsiteY13" fmla="*/ 143933 h 156633"/>
                  <a:gd name="connsiteX14" fmla="*/ 138738 w 162021"/>
                  <a:gd name="connsiteY14" fmla="*/ 146050 h 156633"/>
                  <a:gd name="connsiteX15" fmla="*/ 134505 w 162021"/>
                  <a:gd name="connsiteY15" fmla="*/ 152400 h 156633"/>
                  <a:gd name="connsiteX16" fmla="*/ 128155 w 162021"/>
                  <a:gd name="connsiteY16" fmla="*/ 154516 h 156633"/>
                  <a:gd name="connsiteX17" fmla="*/ 104871 w 162021"/>
                  <a:gd name="connsiteY17" fmla="*/ 156633 h 156633"/>
                  <a:gd name="connsiteX18" fmla="*/ 83705 w 162021"/>
                  <a:gd name="connsiteY18" fmla="*/ 148166 h 156633"/>
                  <a:gd name="connsiteX19" fmla="*/ 60421 w 162021"/>
                  <a:gd name="connsiteY19" fmla="*/ 143933 h 156633"/>
                  <a:gd name="connsiteX20" fmla="*/ 56188 w 162021"/>
                  <a:gd name="connsiteY20" fmla="*/ 137583 h 156633"/>
                  <a:gd name="connsiteX21" fmla="*/ 49838 w 162021"/>
                  <a:gd name="connsiteY21" fmla="*/ 133350 h 156633"/>
                  <a:gd name="connsiteX22" fmla="*/ 45605 w 162021"/>
                  <a:gd name="connsiteY22" fmla="*/ 129116 h 156633"/>
                  <a:gd name="connsiteX23" fmla="*/ 43488 w 162021"/>
                  <a:gd name="connsiteY23" fmla="*/ 122766 h 156633"/>
                  <a:gd name="connsiteX24" fmla="*/ 28671 w 162021"/>
                  <a:gd name="connsiteY24" fmla="*/ 103716 h 156633"/>
                  <a:gd name="connsiteX25" fmla="*/ 22321 w 162021"/>
                  <a:gd name="connsiteY25" fmla="*/ 99483 h 156633"/>
                  <a:gd name="connsiteX26" fmla="*/ 1155 w 162021"/>
                  <a:gd name="connsiteY26" fmla="*/ 84666 h 1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2021" h="156633">
                    <a:moveTo>
                      <a:pt x="1155" y="84666"/>
                    </a:moveTo>
                    <a:cubicBezTo>
                      <a:pt x="7858" y="76199"/>
                      <a:pt x="42255" y="60976"/>
                      <a:pt x="62538" y="48683"/>
                    </a:cubicBezTo>
                    <a:cubicBezTo>
                      <a:pt x="78201" y="39190"/>
                      <a:pt x="64236" y="44590"/>
                      <a:pt x="77355" y="40216"/>
                    </a:cubicBezTo>
                    <a:cubicBezTo>
                      <a:pt x="80883" y="37394"/>
                      <a:pt x="84580" y="34772"/>
                      <a:pt x="87938" y="31750"/>
                    </a:cubicBezTo>
                    <a:cubicBezTo>
                      <a:pt x="91646" y="28412"/>
                      <a:pt x="94403" y="23983"/>
                      <a:pt x="98521" y="21166"/>
                    </a:cubicBezTo>
                    <a:cubicBezTo>
                      <a:pt x="118383" y="7576"/>
                      <a:pt x="121957" y="6712"/>
                      <a:pt x="138738" y="0"/>
                    </a:cubicBezTo>
                    <a:cubicBezTo>
                      <a:pt x="148598" y="2464"/>
                      <a:pt x="146877" y="-496"/>
                      <a:pt x="149321" y="8466"/>
                    </a:cubicBezTo>
                    <a:cubicBezTo>
                      <a:pt x="150852" y="14079"/>
                      <a:pt x="153555" y="25400"/>
                      <a:pt x="153555" y="25400"/>
                    </a:cubicBezTo>
                    <a:cubicBezTo>
                      <a:pt x="154260" y="31044"/>
                      <a:pt x="155251" y="36660"/>
                      <a:pt x="155671" y="42333"/>
                    </a:cubicBezTo>
                    <a:cubicBezTo>
                      <a:pt x="156663" y="55721"/>
                      <a:pt x="156625" y="69176"/>
                      <a:pt x="157788" y="82550"/>
                    </a:cubicBezTo>
                    <a:cubicBezTo>
                      <a:pt x="158100" y="86140"/>
                      <a:pt x="160785" y="93656"/>
                      <a:pt x="162021" y="97366"/>
                    </a:cubicBezTo>
                    <a:cubicBezTo>
                      <a:pt x="161316" y="107244"/>
                      <a:pt x="161730" y="117266"/>
                      <a:pt x="159905" y="127000"/>
                    </a:cubicBezTo>
                    <a:cubicBezTo>
                      <a:pt x="159537" y="128962"/>
                      <a:pt x="156918" y="129675"/>
                      <a:pt x="155671" y="131233"/>
                    </a:cubicBezTo>
                    <a:cubicBezTo>
                      <a:pt x="151207" y="136813"/>
                      <a:pt x="151555" y="139622"/>
                      <a:pt x="145088" y="143933"/>
                    </a:cubicBezTo>
                    <a:cubicBezTo>
                      <a:pt x="143232" y="145171"/>
                      <a:pt x="140855" y="145344"/>
                      <a:pt x="138738" y="146050"/>
                    </a:cubicBezTo>
                    <a:cubicBezTo>
                      <a:pt x="137327" y="148167"/>
                      <a:pt x="136491" y="150811"/>
                      <a:pt x="134505" y="152400"/>
                    </a:cubicBezTo>
                    <a:cubicBezTo>
                      <a:pt x="132763" y="153794"/>
                      <a:pt x="130364" y="154201"/>
                      <a:pt x="128155" y="154516"/>
                    </a:cubicBezTo>
                    <a:cubicBezTo>
                      <a:pt x="120440" y="155618"/>
                      <a:pt x="112632" y="155927"/>
                      <a:pt x="104871" y="156633"/>
                    </a:cubicBezTo>
                    <a:cubicBezTo>
                      <a:pt x="82301" y="152871"/>
                      <a:pt x="100857" y="157967"/>
                      <a:pt x="83705" y="148166"/>
                    </a:cubicBezTo>
                    <a:cubicBezTo>
                      <a:pt x="78226" y="145035"/>
                      <a:pt x="63588" y="144329"/>
                      <a:pt x="60421" y="143933"/>
                    </a:cubicBezTo>
                    <a:cubicBezTo>
                      <a:pt x="59010" y="141816"/>
                      <a:pt x="57987" y="139382"/>
                      <a:pt x="56188" y="137583"/>
                    </a:cubicBezTo>
                    <a:cubicBezTo>
                      <a:pt x="54389" y="135784"/>
                      <a:pt x="51824" y="134939"/>
                      <a:pt x="49838" y="133350"/>
                    </a:cubicBezTo>
                    <a:cubicBezTo>
                      <a:pt x="48280" y="132103"/>
                      <a:pt x="47016" y="130527"/>
                      <a:pt x="45605" y="129116"/>
                    </a:cubicBezTo>
                    <a:cubicBezTo>
                      <a:pt x="44899" y="126999"/>
                      <a:pt x="44572" y="124716"/>
                      <a:pt x="43488" y="122766"/>
                    </a:cubicBezTo>
                    <a:cubicBezTo>
                      <a:pt x="39419" y="115442"/>
                      <a:pt x="35054" y="109035"/>
                      <a:pt x="28671" y="103716"/>
                    </a:cubicBezTo>
                    <a:cubicBezTo>
                      <a:pt x="26717" y="102087"/>
                      <a:pt x="24703" y="100376"/>
                      <a:pt x="22321" y="99483"/>
                    </a:cubicBezTo>
                    <a:cubicBezTo>
                      <a:pt x="18953" y="98220"/>
                      <a:pt x="-5548" y="93133"/>
                      <a:pt x="1155" y="8466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66B30C-BD7F-49CF-9860-345C8ECCBF3C}"/>
                  </a:ext>
                </a:extLst>
              </p:cNvPr>
              <p:cNvSpPr/>
              <p:nvPr/>
            </p:nvSpPr>
            <p:spPr>
              <a:xfrm>
                <a:off x="1340659" y="4500936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0DBC1A4-1945-4CAD-A82E-E60C2B4F7B82}"/>
                  </a:ext>
                </a:extLst>
              </p:cNvPr>
              <p:cNvSpPr/>
              <p:nvPr/>
            </p:nvSpPr>
            <p:spPr>
              <a:xfrm>
                <a:off x="732591" y="2943364"/>
                <a:ext cx="485356" cy="414978"/>
              </a:xfrm>
              <a:custGeom>
                <a:avLst/>
                <a:gdLst>
                  <a:gd name="connsiteX0" fmla="*/ 86335 w 227163"/>
                  <a:gd name="connsiteY0" fmla="*/ 244 h 192861"/>
                  <a:gd name="connsiteX1" fmla="*/ 1669 w 227163"/>
                  <a:gd name="connsiteY1" fmla="*/ 23527 h 192861"/>
                  <a:gd name="connsiteX2" fmla="*/ 3785 w 227163"/>
                  <a:gd name="connsiteY2" fmla="*/ 38344 h 192861"/>
                  <a:gd name="connsiteX3" fmla="*/ 5902 w 227163"/>
                  <a:gd name="connsiteY3" fmla="*/ 59511 h 192861"/>
                  <a:gd name="connsiteX4" fmla="*/ 10135 w 227163"/>
                  <a:gd name="connsiteY4" fmla="*/ 76444 h 192861"/>
                  <a:gd name="connsiteX5" fmla="*/ 14369 w 227163"/>
                  <a:gd name="connsiteY5" fmla="*/ 93377 h 192861"/>
                  <a:gd name="connsiteX6" fmla="*/ 22835 w 227163"/>
                  <a:gd name="connsiteY6" fmla="*/ 103961 h 192861"/>
                  <a:gd name="connsiteX7" fmla="*/ 33419 w 227163"/>
                  <a:gd name="connsiteY7" fmla="*/ 125127 h 192861"/>
                  <a:gd name="connsiteX8" fmla="*/ 39769 w 227163"/>
                  <a:gd name="connsiteY8" fmla="*/ 129361 h 192861"/>
                  <a:gd name="connsiteX9" fmla="*/ 52469 w 227163"/>
                  <a:gd name="connsiteY9" fmla="*/ 148411 h 192861"/>
                  <a:gd name="connsiteX10" fmla="*/ 58819 w 227163"/>
                  <a:gd name="connsiteY10" fmla="*/ 154761 h 192861"/>
                  <a:gd name="connsiteX11" fmla="*/ 65169 w 227163"/>
                  <a:gd name="connsiteY11" fmla="*/ 156877 h 192861"/>
                  <a:gd name="connsiteX12" fmla="*/ 77869 w 227163"/>
                  <a:gd name="connsiteY12" fmla="*/ 167461 h 192861"/>
                  <a:gd name="connsiteX13" fmla="*/ 86335 w 227163"/>
                  <a:gd name="connsiteY13" fmla="*/ 171694 h 192861"/>
                  <a:gd name="connsiteX14" fmla="*/ 92685 w 227163"/>
                  <a:gd name="connsiteY14" fmla="*/ 175927 h 192861"/>
                  <a:gd name="connsiteX15" fmla="*/ 109619 w 227163"/>
                  <a:gd name="connsiteY15" fmla="*/ 184394 h 192861"/>
                  <a:gd name="connsiteX16" fmla="*/ 118085 w 227163"/>
                  <a:gd name="connsiteY16" fmla="*/ 188627 h 192861"/>
                  <a:gd name="connsiteX17" fmla="*/ 137135 w 227163"/>
                  <a:gd name="connsiteY17" fmla="*/ 192861 h 192861"/>
                  <a:gd name="connsiteX18" fmla="*/ 181585 w 227163"/>
                  <a:gd name="connsiteY18" fmla="*/ 188627 h 192861"/>
                  <a:gd name="connsiteX19" fmla="*/ 200635 w 227163"/>
                  <a:gd name="connsiteY19" fmla="*/ 182277 h 192861"/>
                  <a:gd name="connsiteX20" fmla="*/ 206985 w 227163"/>
                  <a:gd name="connsiteY20" fmla="*/ 180161 h 192861"/>
                  <a:gd name="connsiteX21" fmla="*/ 213335 w 227163"/>
                  <a:gd name="connsiteY21" fmla="*/ 178044 h 192861"/>
                  <a:gd name="connsiteX22" fmla="*/ 217569 w 227163"/>
                  <a:gd name="connsiteY22" fmla="*/ 173811 h 192861"/>
                  <a:gd name="connsiteX23" fmla="*/ 219685 w 227163"/>
                  <a:gd name="connsiteY23" fmla="*/ 165344 h 192861"/>
                  <a:gd name="connsiteX24" fmla="*/ 223919 w 227163"/>
                  <a:gd name="connsiteY24" fmla="*/ 156877 h 192861"/>
                  <a:gd name="connsiteX25" fmla="*/ 223919 w 227163"/>
                  <a:gd name="connsiteY25" fmla="*/ 114544 h 192861"/>
                  <a:gd name="connsiteX26" fmla="*/ 219685 w 227163"/>
                  <a:gd name="connsiteY26" fmla="*/ 106077 h 192861"/>
                  <a:gd name="connsiteX27" fmla="*/ 217569 w 227163"/>
                  <a:gd name="connsiteY27" fmla="*/ 99727 h 192861"/>
                  <a:gd name="connsiteX28" fmla="*/ 202752 w 227163"/>
                  <a:gd name="connsiteY28" fmla="*/ 82794 h 192861"/>
                  <a:gd name="connsiteX29" fmla="*/ 194285 w 227163"/>
                  <a:gd name="connsiteY29" fmla="*/ 70094 h 192861"/>
                  <a:gd name="connsiteX30" fmla="*/ 185819 w 227163"/>
                  <a:gd name="connsiteY30" fmla="*/ 59511 h 192861"/>
                  <a:gd name="connsiteX31" fmla="*/ 175235 w 227163"/>
                  <a:gd name="connsiteY31" fmla="*/ 46811 h 192861"/>
                  <a:gd name="connsiteX32" fmla="*/ 173119 w 227163"/>
                  <a:gd name="connsiteY32" fmla="*/ 40461 h 192861"/>
                  <a:gd name="connsiteX33" fmla="*/ 156185 w 227163"/>
                  <a:gd name="connsiteY33" fmla="*/ 25644 h 192861"/>
                  <a:gd name="connsiteX34" fmla="*/ 149835 w 227163"/>
                  <a:gd name="connsiteY34" fmla="*/ 23527 h 192861"/>
                  <a:gd name="connsiteX35" fmla="*/ 145602 w 227163"/>
                  <a:gd name="connsiteY35" fmla="*/ 17177 h 192861"/>
                  <a:gd name="connsiteX36" fmla="*/ 124435 w 227163"/>
                  <a:gd name="connsiteY36" fmla="*/ 10827 h 192861"/>
                  <a:gd name="connsiteX37" fmla="*/ 86335 w 227163"/>
                  <a:gd name="connsiteY37" fmla="*/ 244 h 19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7163" h="192861">
                    <a:moveTo>
                      <a:pt x="86335" y="244"/>
                    </a:moveTo>
                    <a:cubicBezTo>
                      <a:pt x="65874" y="2361"/>
                      <a:pt x="28245" y="11261"/>
                      <a:pt x="1669" y="23527"/>
                    </a:cubicBezTo>
                    <a:cubicBezTo>
                      <a:pt x="-2861" y="25618"/>
                      <a:pt x="3202" y="33389"/>
                      <a:pt x="3785" y="38344"/>
                    </a:cubicBezTo>
                    <a:cubicBezTo>
                      <a:pt x="4613" y="45386"/>
                      <a:pt x="4965" y="52482"/>
                      <a:pt x="5902" y="59511"/>
                    </a:cubicBezTo>
                    <a:cubicBezTo>
                      <a:pt x="7701" y="73005"/>
                      <a:pt x="7350" y="66233"/>
                      <a:pt x="10135" y="76444"/>
                    </a:cubicBezTo>
                    <a:cubicBezTo>
                      <a:pt x="11666" y="82057"/>
                      <a:pt x="10255" y="89262"/>
                      <a:pt x="14369" y="93377"/>
                    </a:cubicBezTo>
                    <a:cubicBezTo>
                      <a:pt x="17887" y="96896"/>
                      <a:pt x="20699" y="99155"/>
                      <a:pt x="22835" y="103961"/>
                    </a:cubicBezTo>
                    <a:cubicBezTo>
                      <a:pt x="28349" y="116366"/>
                      <a:pt x="24262" y="115970"/>
                      <a:pt x="33419" y="125127"/>
                    </a:cubicBezTo>
                    <a:cubicBezTo>
                      <a:pt x="35218" y="126926"/>
                      <a:pt x="37652" y="127950"/>
                      <a:pt x="39769" y="129361"/>
                    </a:cubicBezTo>
                    <a:cubicBezTo>
                      <a:pt x="44505" y="137255"/>
                      <a:pt x="46591" y="141553"/>
                      <a:pt x="52469" y="148411"/>
                    </a:cubicBezTo>
                    <a:cubicBezTo>
                      <a:pt x="54417" y="150684"/>
                      <a:pt x="56328" y="153101"/>
                      <a:pt x="58819" y="154761"/>
                    </a:cubicBezTo>
                    <a:cubicBezTo>
                      <a:pt x="60675" y="155999"/>
                      <a:pt x="63052" y="156172"/>
                      <a:pt x="65169" y="156877"/>
                    </a:cubicBezTo>
                    <a:cubicBezTo>
                      <a:pt x="70000" y="161709"/>
                      <a:pt x="71157" y="163266"/>
                      <a:pt x="77869" y="167461"/>
                    </a:cubicBezTo>
                    <a:cubicBezTo>
                      <a:pt x="80545" y="169133"/>
                      <a:pt x="83596" y="170129"/>
                      <a:pt x="86335" y="171694"/>
                    </a:cubicBezTo>
                    <a:cubicBezTo>
                      <a:pt x="88544" y="172956"/>
                      <a:pt x="90452" y="174709"/>
                      <a:pt x="92685" y="175927"/>
                    </a:cubicBezTo>
                    <a:cubicBezTo>
                      <a:pt x="98225" y="178949"/>
                      <a:pt x="103974" y="181572"/>
                      <a:pt x="109619" y="184394"/>
                    </a:cubicBezTo>
                    <a:cubicBezTo>
                      <a:pt x="112441" y="185805"/>
                      <a:pt x="115024" y="187862"/>
                      <a:pt x="118085" y="188627"/>
                    </a:cubicBezTo>
                    <a:cubicBezTo>
                      <a:pt x="130042" y="191617"/>
                      <a:pt x="123699" y="190173"/>
                      <a:pt x="137135" y="192861"/>
                    </a:cubicBezTo>
                    <a:cubicBezTo>
                      <a:pt x="151028" y="191993"/>
                      <a:pt x="167406" y="192494"/>
                      <a:pt x="181585" y="188627"/>
                    </a:cubicBezTo>
                    <a:cubicBezTo>
                      <a:pt x="181613" y="188619"/>
                      <a:pt x="197447" y="183340"/>
                      <a:pt x="200635" y="182277"/>
                    </a:cubicBezTo>
                    <a:lnTo>
                      <a:pt x="206985" y="180161"/>
                    </a:lnTo>
                    <a:lnTo>
                      <a:pt x="213335" y="178044"/>
                    </a:lnTo>
                    <a:cubicBezTo>
                      <a:pt x="214746" y="176633"/>
                      <a:pt x="216676" y="175596"/>
                      <a:pt x="217569" y="173811"/>
                    </a:cubicBezTo>
                    <a:cubicBezTo>
                      <a:pt x="218870" y="171209"/>
                      <a:pt x="218664" y="168068"/>
                      <a:pt x="219685" y="165344"/>
                    </a:cubicBezTo>
                    <a:cubicBezTo>
                      <a:pt x="220793" y="162389"/>
                      <a:pt x="222508" y="159699"/>
                      <a:pt x="223919" y="156877"/>
                    </a:cubicBezTo>
                    <a:cubicBezTo>
                      <a:pt x="228261" y="139507"/>
                      <a:pt x="228228" y="143268"/>
                      <a:pt x="223919" y="114544"/>
                    </a:cubicBezTo>
                    <a:cubicBezTo>
                      <a:pt x="223451" y="111423"/>
                      <a:pt x="220928" y="108977"/>
                      <a:pt x="219685" y="106077"/>
                    </a:cubicBezTo>
                    <a:cubicBezTo>
                      <a:pt x="218806" y="104026"/>
                      <a:pt x="218652" y="101677"/>
                      <a:pt x="217569" y="99727"/>
                    </a:cubicBezTo>
                    <a:cubicBezTo>
                      <a:pt x="210306" y="86654"/>
                      <a:pt x="212028" y="88977"/>
                      <a:pt x="202752" y="82794"/>
                    </a:cubicBezTo>
                    <a:cubicBezTo>
                      <a:pt x="199930" y="78561"/>
                      <a:pt x="197278" y="74209"/>
                      <a:pt x="194285" y="70094"/>
                    </a:cubicBezTo>
                    <a:cubicBezTo>
                      <a:pt x="191628" y="66441"/>
                      <a:pt x="188325" y="63270"/>
                      <a:pt x="185819" y="59511"/>
                    </a:cubicBezTo>
                    <a:cubicBezTo>
                      <a:pt x="177226" y="46621"/>
                      <a:pt x="186808" y="54525"/>
                      <a:pt x="175235" y="46811"/>
                    </a:cubicBezTo>
                    <a:cubicBezTo>
                      <a:pt x="174530" y="44694"/>
                      <a:pt x="174458" y="42246"/>
                      <a:pt x="173119" y="40461"/>
                    </a:cubicBezTo>
                    <a:cubicBezTo>
                      <a:pt x="169808" y="36046"/>
                      <a:pt x="162061" y="28582"/>
                      <a:pt x="156185" y="25644"/>
                    </a:cubicBezTo>
                    <a:cubicBezTo>
                      <a:pt x="154189" y="24646"/>
                      <a:pt x="151952" y="24233"/>
                      <a:pt x="149835" y="23527"/>
                    </a:cubicBezTo>
                    <a:cubicBezTo>
                      <a:pt x="148424" y="21410"/>
                      <a:pt x="147759" y="18525"/>
                      <a:pt x="145602" y="17177"/>
                    </a:cubicBezTo>
                    <a:cubicBezTo>
                      <a:pt x="137103" y="11865"/>
                      <a:pt x="132693" y="14130"/>
                      <a:pt x="124435" y="10827"/>
                    </a:cubicBezTo>
                    <a:cubicBezTo>
                      <a:pt x="123509" y="10457"/>
                      <a:pt x="106796" y="-1873"/>
                      <a:pt x="86335" y="24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F6B703-B623-43D9-8199-CB6AD8852952}"/>
                  </a:ext>
                </a:extLst>
              </p:cNvPr>
              <p:cNvSpPr/>
              <p:nvPr/>
            </p:nvSpPr>
            <p:spPr>
              <a:xfrm>
                <a:off x="2240093" y="4567946"/>
                <a:ext cx="684631" cy="496433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7407861-FC2B-4A84-BE61-700CE5F5F562}"/>
                  </a:ext>
                </a:extLst>
              </p:cNvPr>
              <p:cNvSpPr/>
              <p:nvPr/>
            </p:nvSpPr>
            <p:spPr>
              <a:xfrm>
                <a:off x="2367543" y="2639678"/>
                <a:ext cx="684631" cy="636736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543DA6D-7AF0-430F-B1E0-48077CD26351}"/>
                  </a:ext>
                </a:extLst>
              </p:cNvPr>
              <p:cNvSpPr/>
              <p:nvPr/>
            </p:nvSpPr>
            <p:spPr>
              <a:xfrm>
                <a:off x="280461" y="3793964"/>
                <a:ext cx="479233" cy="591744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CB12B36-75ED-40B0-BE12-618E084BE5C7}"/>
                  </a:ext>
                </a:extLst>
              </p:cNvPr>
              <p:cNvSpPr/>
              <p:nvPr/>
            </p:nvSpPr>
            <p:spPr>
              <a:xfrm>
                <a:off x="417661" y="5064379"/>
                <a:ext cx="550796" cy="462892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08740E7-88A2-4DE3-B15E-CF9129CB9A28}"/>
                  </a:ext>
                </a:extLst>
              </p:cNvPr>
              <p:cNvSpPr/>
              <p:nvPr/>
            </p:nvSpPr>
            <p:spPr>
              <a:xfrm rot="8997537">
                <a:off x="1070749" y="5121435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4257FE-4ED2-4B0E-B729-756EC8DBD661}"/>
                  </a:ext>
                </a:extLst>
              </p:cNvPr>
              <p:cNvSpPr/>
              <p:nvPr/>
            </p:nvSpPr>
            <p:spPr>
              <a:xfrm rot="3456907">
                <a:off x="2725805" y="3414894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ACDC5E0-7E18-4DB6-B9E0-98D64358F704}"/>
                  </a:ext>
                </a:extLst>
              </p:cNvPr>
              <p:cNvSpPr/>
              <p:nvPr/>
            </p:nvSpPr>
            <p:spPr>
              <a:xfrm rot="19345315">
                <a:off x="1140244" y="2696043"/>
                <a:ext cx="606010" cy="314120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0B19F73-BA99-4CE2-949B-86310E09307A}"/>
                  </a:ext>
                </a:extLst>
              </p:cNvPr>
              <p:cNvSpPr/>
              <p:nvPr/>
            </p:nvSpPr>
            <p:spPr>
              <a:xfrm>
                <a:off x="1509205" y="3286424"/>
                <a:ext cx="606010" cy="446335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728F6B-0FE2-423E-B955-1BD7A2D42108}"/>
                  </a:ext>
                </a:extLst>
              </p:cNvPr>
              <p:cNvSpPr/>
              <p:nvPr/>
            </p:nvSpPr>
            <p:spPr>
              <a:xfrm rot="20005288">
                <a:off x="1182384" y="3119923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AD755A7-CCC4-4C4D-884F-E9C520E5DE3C}"/>
                  </a:ext>
                </a:extLst>
              </p:cNvPr>
              <p:cNvSpPr/>
              <p:nvPr/>
            </p:nvSpPr>
            <p:spPr>
              <a:xfrm rot="16693732">
                <a:off x="198799" y="4629804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72E177A-673F-49A9-AE63-BBC8B40E3257}"/>
                  </a:ext>
                </a:extLst>
              </p:cNvPr>
              <p:cNvSpPr/>
              <p:nvPr/>
            </p:nvSpPr>
            <p:spPr>
              <a:xfrm rot="5736295">
                <a:off x="253410" y="2867597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A90DD64-D59C-4864-A0B2-9378C320840A}"/>
                  </a:ext>
                </a:extLst>
              </p:cNvPr>
              <p:cNvSpPr/>
              <p:nvPr/>
            </p:nvSpPr>
            <p:spPr>
              <a:xfrm rot="16693732">
                <a:off x="2763881" y="4330818"/>
                <a:ext cx="381874" cy="236829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61A49EB-8C10-43CA-823E-BAB092E90FE3}"/>
                  </a:ext>
                </a:extLst>
              </p:cNvPr>
              <p:cNvSpPr/>
              <p:nvPr/>
            </p:nvSpPr>
            <p:spPr>
              <a:xfrm rot="18769936">
                <a:off x="2730434" y="5110424"/>
                <a:ext cx="377668" cy="317477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8657730-1FF7-4D81-9668-8628FB167117}"/>
                  </a:ext>
                </a:extLst>
              </p:cNvPr>
              <p:cNvGrpSpPr/>
              <p:nvPr/>
            </p:nvGrpSpPr>
            <p:grpSpPr>
              <a:xfrm>
                <a:off x="252547" y="2635699"/>
                <a:ext cx="2884412" cy="2904790"/>
                <a:chOff x="8811854" y="2788637"/>
                <a:chExt cx="1800001" cy="1800000"/>
              </a:xfrm>
              <a:solidFill>
                <a:schemeClr val="bg1">
                  <a:lumMod val="75000"/>
                  <a:alpha val="33000"/>
                </a:schemeClr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2202D73-F534-4643-9345-C79D96EA11A3}"/>
                    </a:ext>
                  </a:extLst>
                </p:cNvPr>
                <p:cNvSpPr/>
                <p:nvPr/>
              </p:nvSpPr>
              <p:spPr>
                <a:xfrm>
                  <a:off x="8811854" y="2788637"/>
                  <a:ext cx="1800000" cy="18000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B3E9BA9-DB2B-4E26-828D-4C75EA83F7CD}"/>
                    </a:ext>
                  </a:extLst>
                </p:cNvPr>
                <p:cNvCxnSpPr>
                  <a:cxnSpLocks/>
                  <a:stCxn id="57" idx="7"/>
                </p:cNvCxnSpPr>
                <p:nvPr/>
              </p:nvCxnSpPr>
              <p:spPr>
                <a:xfrm flipV="1">
                  <a:off x="9775495" y="2788637"/>
                  <a:ext cx="836360" cy="836360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1A94A2DD-4A59-4B73-803D-35C1F06804CB}"/>
                    </a:ext>
                  </a:extLst>
                </p:cNvPr>
                <p:cNvCxnSpPr>
                  <a:cxnSpLocks/>
                  <a:stCxn id="57" idx="4"/>
                  <a:endCxn id="5" idx="2"/>
                </p:cNvCxnSpPr>
                <p:nvPr/>
              </p:nvCxnSpPr>
              <p:spPr>
                <a:xfrm>
                  <a:off x="9711855" y="3778637"/>
                  <a:ext cx="0" cy="810000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55D3E57-3148-49B8-89EF-6387DA875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811857" y="2802327"/>
                  <a:ext cx="888504" cy="886310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EDA9459-BF1C-4BDA-83C4-377E60990824}"/>
                    </a:ext>
                  </a:extLst>
                </p:cNvPr>
                <p:cNvCxnSpPr>
                  <a:cxnSpLocks/>
                  <a:stCxn id="57" idx="0"/>
                  <a:endCxn id="5" idx="0"/>
                </p:cNvCxnSpPr>
                <p:nvPr/>
              </p:nvCxnSpPr>
              <p:spPr>
                <a:xfrm flipV="1">
                  <a:off x="9711855" y="2788637"/>
                  <a:ext cx="0" cy="81000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B2C27E8-EB46-467A-9BBE-EC51F63919C7}"/>
                    </a:ext>
                  </a:extLst>
                </p:cNvPr>
                <p:cNvCxnSpPr>
                  <a:cxnSpLocks/>
                  <a:stCxn id="57" idx="2"/>
                  <a:endCxn id="5" idx="1"/>
                </p:cNvCxnSpPr>
                <p:nvPr/>
              </p:nvCxnSpPr>
              <p:spPr>
                <a:xfrm flipH="1">
                  <a:off x="8811855" y="3688637"/>
                  <a:ext cx="810000" cy="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704F2E4-C6FB-4A23-B36B-BDC95B78A69E}"/>
                    </a:ext>
                  </a:extLst>
                </p:cNvPr>
                <p:cNvCxnSpPr>
                  <a:cxnSpLocks/>
                  <a:stCxn id="57" idx="3"/>
                </p:cNvCxnSpPr>
                <p:nvPr/>
              </p:nvCxnSpPr>
              <p:spPr>
                <a:xfrm flipH="1">
                  <a:off x="8811855" y="3752277"/>
                  <a:ext cx="836360" cy="83636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ACF932F6-82DC-43E0-A461-0FF346AEC92D}"/>
                    </a:ext>
                  </a:extLst>
                </p:cNvPr>
                <p:cNvCxnSpPr>
                  <a:cxnSpLocks/>
                  <a:stCxn id="57" idx="5"/>
                </p:cNvCxnSpPr>
                <p:nvPr/>
              </p:nvCxnSpPr>
              <p:spPr>
                <a:xfrm>
                  <a:off x="9775495" y="3752277"/>
                  <a:ext cx="836360" cy="827581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DFD2AA0-F327-4DB9-94A5-3FB845957059}"/>
                    </a:ext>
                  </a:extLst>
                </p:cNvPr>
                <p:cNvSpPr/>
                <p:nvPr/>
              </p:nvSpPr>
              <p:spPr>
                <a:xfrm>
                  <a:off x="9621855" y="359863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466E4C4C-14C6-4B79-B772-F407B9FD5F52}"/>
                    </a:ext>
                  </a:extLst>
                </p:cNvPr>
                <p:cNvCxnSpPr>
                  <a:cxnSpLocks/>
                  <a:stCxn id="57" idx="6"/>
                  <a:endCxn id="5" idx="3"/>
                </p:cNvCxnSpPr>
                <p:nvPr/>
              </p:nvCxnSpPr>
              <p:spPr>
                <a:xfrm>
                  <a:off x="9801855" y="3688637"/>
                  <a:ext cx="810000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E04491-4633-4336-BB2F-73B18AAAA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5406" y="1950323"/>
              <a:ext cx="1245" cy="2944800"/>
            </a:xfrm>
            <a:prstGeom prst="line">
              <a:avLst/>
            </a:prstGeom>
            <a:ln w="152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6456BDA-227E-46D7-A4D3-17C747695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884" y="1950325"/>
              <a:ext cx="1245" cy="2944800"/>
            </a:xfrm>
            <a:prstGeom prst="line">
              <a:avLst/>
            </a:prstGeom>
            <a:ln w="152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394D578-7FC7-4A72-B847-1781C80F355B}"/>
              </a:ext>
            </a:extLst>
          </p:cNvPr>
          <p:cNvSpPr txBox="1"/>
          <p:nvPr/>
        </p:nvSpPr>
        <p:spPr>
          <a:xfrm>
            <a:off x="4132814" y="1158785"/>
            <a:ext cx="860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YANTRA</a:t>
            </a:r>
          </a:p>
          <a:p>
            <a:r>
              <a:rPr lang="en-GB" sz="54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MULTIPHYSICS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A6582C-3612-43E2-BCF9-B6A30ADEF66C}"/>
              </a:ext>
            </a:extLst>
          </p:cNvPr>
          <p:cNvSpPr txBox="1"/>
          <p:nvPr/>
        </p:nvSpPr>
        <p:spPr>
          <a:xfrm>
            <a:off x="4132813" y="3043514"/>
            <a:ext cx="602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A lattice Boltzmann method based pore scale simulator for Multiphysics/multiscale processes</a:t>
            </a:r>
          </a:p>
        </p:txBody>
      </p:sp>
    </p:spTree>
    <p:extLst>
      <p:ext uri="{BB962C8B-B14F-4D97-AF65-F5344CB8AC3E}">
        <p14:creationId xmlns:p14="http://schemas.microsoft.com/office/powerpoint/2010/main" val="642493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1AD0FB2-C507-4F93-B7BD-F45BD1820BFE}"/>
              </a:ext>
            </a:extLst>
          </p:cNvPr>
          <p:cNvGrpSpPr/>
          <p:nvPr/>
        </p:nvGrpSpPr>
        <p:grpSpPr>
          <a:xfrm>
            <a:off x="157507" y="235948"/>
            <a:ext cx="3600000" cy="3600000"/>
            <a:chOff x="3055406" y="1950323"/>
            <a:chExt cx="3009723" cy="294480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5239756-3B2D-4602-BC11-43384A977101}"/>
                </a:ext>
              </a:extLst>
            </p:cNvPr>
            <p:cNvGrpSpPr/>
            <p:nvPr/>
          </p:nvGrpSpPr>
          <p:grpSpPr>
            <a:xfrm>
              <a:off x="3117667" y="1969831"/>
              <a:ext cx="2884412" cy="2904790"/>
              <a:chOff x="252547" y="2635699"/>
              <a:chExt cx="2884412" cy="2904790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F52ECBE-F657-4220-9EE0-42BA6DAAA9E4}"/>
                  </a:ext>
                </a:extLst>
              </p:cNvPr>
              <p:cNvSpPr/>
              <p:nvPr/>
            </p:nvSpPr>
            <p:spPr>
              <a:xfrm>
                <a:off x="867308" y="3750022"/>
                <a:ext cx="773342" cy="756035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C4E1E99-EB37-4144-A6AC-360F55EC5ADE}"/>
                  </a:ext>
                </a:extLst>
              </p:cNvPr>
              <p:cNvSpPr/>
              <p:nvPr/>
            </p:nvSpPr>
            <p:spPr>
              <a:xfrm>
                <a:off x="2101943" y="3766760"/>
                <a:ext cx="791433" cy="771177"/>
              </a:xfrm>
              <a:custGeom>
                <a:avLst/>
                <a:gdLst>
                  <a:gd name="connsiteX0" fmla="*/ 311150 w 370417"/>
                  <a:gd name="connsiteY0" fmla="*/ 9154 h 358404"/>
                  <a:gd name="connsiteX1" fmla="*/ 296333 w 370417"/>
                  <a:gd name="connsiteY1" fmla="*/ 7038 h 358404"/>
                  <a:gd name="connsiteX2" fmla="*/ 287867 w 370417"/>
                  <a:gd name="connsiteY2" fmla="*/ 4921 h 358404"/>
                  <a:gd name="connsiteX3" fmla="*/ 268817 w 370417"/>
                  <a:gd name="connsiteY3" fmla="*/ 2804 h 358404"/>
                  <a:gd name="connsiteX4" fmla="*/ 256117 w 370417"/>
                  <a:gd name="connsiteY4" fmla="*/ 688 h 358404"/>
                  <a:gd name="connsiteX5" fmla="*/ 139700 w 370417"/>
                  <a:gd name="connsiteY5" fmla="*/ 4921 h 358404"/>
                  <a:gd name="connsiteX6" fmla="*/ 133350 w 370417"/>
                  <a:gd name="connsiteY6" fmla="*/ 7038 h 358404"/>
                  <a:gd name="connsiteX7" fmla="*/ 129117 w 370417"/>
                  <a:gd name="connsiteY7" fmla="*/ 13388 h 358404"/>
                  <a:gd name="connsiteX8" fmla="*/ 124883 w 370417"/>
                  <a:gd name="connsiteY8" fmla="*/ 21854 h 358404"/>
                  <a:gd name="connsiteX9" fmla="*/ 114300 w 370417"/>
                  <a:gd name="connsiteY9" fmla="*/ 32438 h 358404"/>
                  <a:gd name="connsiteX10" fmla="*/ 107950 w 370417"/>
                  <a:gd name="connsiteY10" fmla="*/ 40904 h 358404"/>
                  <a:gd name="connsiteX11" fmla="*/ 99483 w 370417"/>
                  <a:gd name="connsiteY11" fmla="*/ 45138 h 358404"/>
                  <a:gd name="connsiteX12" fmla="*/ 78317 w 370417"/>
                  <a:gd name="connsiteY12" fmla="*/ 64188 h 358404"/>
                  <a:gd name="connsiteX13" fmla="*/ 71967 w 370417"/>
                  <a:gd name="connsiteY13" fmla="*/ 66304 h 358404"/>
                  <a:gd name="connsiteX14" fmla="*/ 61383 w 370417"/>
                  <a:gd name="connsiteY14" fmla="*/ 74771 h 358404"/>
                  <a:gd name="connsiteX15" fmla="*/ 48683 w 370417"/>
                  <a:gd name="connsiteY15" fmla="*/ 83238 h 358404"/>
                  <a:gd name="connsiteX16" fmla="*/ 40217 w 370417"/>
                  <a:gd name="connsiteY16" fmla="*/ 98054 h 358404"/>
                  <a:gd name="connsiteX17" fmla="*/ 27517 w 370417"/>
                  <a:gd name="connsiteY17" fmla="*/ 114988 h 358404"/>
                  <a:gd name="connsiteX18" fmla="*/ 16933 w 370417"/>
                  <a:gd name="connsiteY18" fmla="*/ 138271 h 358404"/>
                  <a:gd name="connsiteX19" fmla="*/ 12700 w 370417"/>
                  <a:gd name="connsiteY19" fmla="*/ 161554 h 358404"/>
                  <a:gd name="connsiteX20" fmla="*/ 10583 w 370417"/>
                  <a:gd name="connsiteY20" fmla="*/ 167904 h 358404"/>
                  <a:gd name="connsiteX21" fmla="*/ 2117 w 370417"/>
                  <a:gd name="connsiteY21" fmla="*/ 182721 h 358404"/>
                  <a:gd name="connsiteX22" fmla="*/ 0 w 370417"/>
                  <a:gd name="connsiteY22" fmla="*/ 189071 h 358404"/>
                  <a:gd name="connsiteX23" fmla="*/ 2117 w 370417"/>
                  <a:gd name="connsiteY23" fmla="*/ 254688 h 358404"/>
                  <a:gd name="connsiteX24" fmla="*/ 4233 w 370417"/>
                  <a:gd name="connsiteY24" fmla="*/ 261038 h 358404"/>
                  <a:gd name="connsiteX25" fmla="*/ 10583 w 370417"/>
                  <a:gd name="connsiteY25" fmla="*/ 277971 h 358404"/>
                  <a:gd name="connsiteX26" fmla="*/ 19050 w 370417"/>
                  <a:gd name="connsiteY26" fmla="*/ 286438 h 358404"/>
                  <a:gd name="connsiteX27" fmla="*/ 27517 w 370417"/>
                  <a:gd name="connsiteY27" fmla="*/ 294904 h 358404"/>
                  <a:gd name="connsiteX28" fmla="*/ 38100 w 370417"/>
                  <a:gd name="connsiteY28" fmla="*/ 307604 h 358404"/>
                  <a:gd name="connsiteX29" fmla="*/ 44450 w 370417"/>
                  <a:gd name="connsiteY29" fmla="*/ 309721 h 358404"/>
                  <a:gd name="connsiteX30" fmla="*/ 59267 w 370417"/>
                  <a:gd name="connsiteY30" fmla="*/ 318188 h 358404"/>
                  <a:gd name="connsiteX31" fmla="*/ 71967 w 370417"/>
                  <a:gd name="connsiteY31" fmla="*/ 322421 h 358404"/>
                  <a:gd name="connsiteX32" fmla="*/ 84667 w 370417"/>
                  <a:gd name="connsiteY32" fmla="*/ 330888 h 358404"/>
                  <a:gd name="connsiteX33" fmla="*/ 97367 w 370417"/>
                  <a:gd name="connsiteY33" fmla="*/ 339354 h 358404"/>
                  <a:gd name="connsiteX34" fmla="*/ 114300 w 370417"/>
                  <a:gd name="connsiteY34" fmla="*/ 349938 h 358404"/>
                  <a:gd name="connsiteX35" fmla="*/ 129117 w 370417"/>
                  <a:gd name="connsiteY35" fmla="*/ 352054 h 358404"/>
                  <a:gd name="connsiteX36" fmla="*/ 148167 w 370417"/>
                  <a:gd name="connsiteY36" fmla="*/ 356288 h 358404"/>
                  <a:gd name="connsiteX37" fmla="*/ 160867 w 370417"/>
                  <a:gd name="connsiteY37" fmla="*/ 358404 h 358404"/>
                  <a:gd name="connsiteX38" fmla="*/ 179917 w 370417"/>
                  <a:gd name="connsiteY38" fmla="*/ 356288 h 358404"/>
                  <a:gd name="connsiteX39" fmla="*/ 188383 w 370417"/>
                  <a:gd name="connsiteY39" fmla="*/ 352054 h 358404"/>
                  <a:gd name="connsiteX40" fmla="*/ 196850 w 370417"/>
                  <a:gd name="connsiteY40" fmla="*/ 349938 h 358404"/>
                  <a:gd name="connsiteX41" fmla="*/ 220133 w 370417"/>
                  <a:gd name="connsiteY41" fmla="*/ 341471 h 358404"/>
                  <a:gd name="connsiteX42" fmla="*/ 232833 w 370417"/>
                  <a:gd name="connsiteY42" fmla="*/ 337238 h 358404"/>
                  <a:gd name="connsiteX43" fmla="*/ 260350 w 370417"/>
                  <a:gd name="connsiteY43" fmla="*/ 322421 h 358404"/>
                  <a:gd name="connsiteX44" fmla="*/ 268817 w 370417"/>
                  <a:gd name="connsiteY44" fmla="*/ 318188 h 358404"/>
                  <a:gd name="connsiteX45" fmla="*/ 285750 w 370417"/>
                  <a:gd name="connsiteY45" fmla="*/ 313954 h 358404"/>
                  <a:gd name="connsiteX46" fmla="*/ 294217 w 370417"/>
                  <a:gd name="connsiteY46" fmla="*/ 311838 h 358404"/>
                  <a:gd name="connsiteX47" fmla="*/ 304800 w 370417"/>
                  <a:gd name="connsiteY47" fmla="*/ 309721 h 358404"/>
                  <a:gd name="connsiteX48" fmla="*/ 311150 w 370417"/>
                  <a:gd name="connsiteY48" fmla="*/ 305488 h 358404"/>
                  <a:gd name="connsiteX49" fmla="*/ 319617 w 370417"/>
                  <a:gd name="connsiteY49" fmla="*/ 299138 h 358404"/>
                  <a:gd name="connsiteX50" fmla="*/ 325967 w 370417"/>
                  <a:gd name="connsiteY50" fmla="*/ 297021 h 358404"/>
                  <a:gd name="connsiteX51" fmla="*/ 332317 w 370417"/>
                  <a:gd name="connsiteY51" fmla="*/ 292788 h 358404"/>
                  <a:gd name="connsiteX52" fmla="*/ 345017 w 370417"/>
                  <a:gd name="connsiteY52" fmla="*/ 271621 h 358404"/>
                  <a:gd name="connsiteX53" fmla="*/ 349250 w 370417"/>
                  <a:gd name="connsiteY53" fmla="*/ 250454 h 358404"/>
                  <a:gd name="connsiteX54" fmla="*/ 351367 w 370417"/>
                  <a:gd name="connsiteY54" fmla="*/ 244104 h 358404"/>
                  <a:gd name="connsiteX55" fmla="*/ 355600 w 370417"/>
                  <a:gd name="connsiteY55" fmla="*/ 235638 h 358404"/>
                  <a:gd name="connsiteX56" fmla="*/ 357717 w 370417"/>
                  <a:gd name="connsiteY56" fmla="*/ 229288 h 358404"/>
                  <a:gd name="connsiteX57" fmla="*/ 361950 w 370417"/>
                  <a:gd name="connsiteY57" fmla="*/ 222938 h 358404"/>
                  <a:gd name="connsiteX58" fmla="*/ 368300 w 370417"/>
                  <a:gd name="connsiteY58" fmla="*/ 201771 h 358404"/>
                  <a:gd name="connsiteX59" fmla="*/ 370417 w 370417"/>
                  <a:gd name="connsiteY59" fmla="*/ 195421 h 358404"/>
                  <a:gd name="connsiteX60" fmla="*/ 368300 w 370417"/>
                  <a:gd name="connsiteY60" fmla="*/ 140388 h 358404"/>
                  <a:gd name="connsiteX61" fmla="*/ 364067 w 370417"/>
                  <a:gd name="connsiteY61" fmla="*/ 129804 h 358404"/>
                  <a:gd name="connsiteX62" fmla="*/ 357717 w 370417"/>
                  <a:gd name="connsiteY62" fmla="*/ 117104 h 358404"/>
                  <a:gd name="connsiteX63" fmla="*/ 355600 w 370417"/>
                  <a:gd name="connsiteY63" fmla="*/ 106521 h 358404"/>
                  <a:gd name="connsiteX64" fmla="*/ 353483 w 370417"/>
                  <a:gd name="connsiteY64" fmla="*/ 91704 h 358404"/>
                  <a:gd name="connsiteX65" fmla="*/ 351367 w 370417"/>
                  <a:gd name="connsiteY65" fmla="*/ 85354 h 358404"/>
                  <a:gd name="connsiteX66" fmla="*/ 349250 w 370417"/>
                  <a:gd name="connsiteY66" fmla="*/ 70538 h 358404"/>
                  <a:gd name="connsiteX67" fmla="*/ 345017 w 370417"/>
                  <a:gd name="connsiteY67" fmla="*/ 66304 h 358404"/>
                  <a:gd name="connsiteX68" fmla="*/ 342900 w 370417"/>
                  <a:gd name="connsiteY68" fmla="*/ 55721 h 358404"/>
                  <a:gd name="connsiteX69" fmla="*/ 338667 w 370417"/>
                  <a:gd name="connsiteY69" fmla="*/ 43021 h 358404"/>
                  <a:gd name="connsiteX70" fmla="*/ 336550 w 370417"/>
                  <a:gd name="connsiteY70" fmla="*/ 36671 h 358404"/>
                  <a:gd name="connsiteX71" fmla="*/ 334433 w 370417"/>
                  <a:gd name="connsiteY71" fmla="*/ 28204 h 358404"/>
                  <a:gd name="connsiteX72" fmla="*/ 311150 w 370417"/>
                  <a:gd name="connsiteY72" fmla="*/ 9154 h 3584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370417" h="358404">
                    <a:moveTo>
                      <a:pt x="311150" y="9154"/>
                    </a:moveTo>
                    <a:cubicBezTo>
                      <a:pt x="304800" y="5626"/>
                      <a:pt x="301242" y="7930"/>
                      <a:pt x="296333" y="7038"/>
                    </a:cubicBezTo>
                    <a:cubicBezTo>
                      <a:pt x="293471" y="6518"/>
                      <a:pt x="290742" y="5363"/>
                      <a:pt x="287867" y="4921"/>
                    </a:cubicBezTo>
                    <a:cubicBezTo>
                      <a:pt x="281552" y="3949"/>
                      <a:pt x="275150" y="3648"/>
                      <a:pt x="268817" y="2804"/>
                    </a:cubicBezTo>
                    <a:cubicBezTo>
                      <a:pt x="264563" y="2237"/>
                      <a:pt x="260350" y="1393"/>
                      <a:pt x="256117" y="688"/>
                    </a:cubicBezTo>
                    <a:cubicBezTo>
                      <a:pt x="251926" y="773"/>
                      <a:pt x="173624" y="-2619"/>
                      <a:pt x="139700" y="4921"/>
                    </a:cubicBezTo>
                    <a:cubicBezTo>
                      <a:pt x="137522" y="5405"/>
                      <a:pt x="135467" y="6332"/>
                      <a:pt x="133350" y="7038"/>
                    </a:cubicBezTo>
                    <a:cubicBezTo>
                      <a:pt x="131939" y="9155"/>
                      <a:pt x="130379" y="11179"/>
                      <a:pt x="129117" y="13388"/>
                    </a:cubicBezTo>
                    <a:cubicBezTo>
                      <a:pt x="127551" y="16127"/>
                      <a:pt x="126820" y="19363"/>
                      <a:pt x="124883" y="21854"/>
                    </a:cubicBezTo>
                    <a:cubicBezTo>
                      <a:pt x="121820" y="25792"/>
                      <a:pt x="117294" y="28447"/>
                      <a:pt x="114300" y="32438"/>
                    </a:cubicBezTo>
                    <a:cubicBezTo>
                      <a:pt x="112183" y="35260"/>
                      <a:pt x="110628" y="38608"/>
                      <a:pt x="107950" y="40904"/>
                    </a:cubicBezTo>
                    <a:cubicBezTo>
                      <a:pt x="105554" y="42958"/>
                      <a:pt x="101947" y="43167"/>
                      <a:pt x="99483" y="45138"/>
                    </a:cubicBezTo>
                    <a:cubicBezTo>
                      <a:pt x="88577" y="53863"/>
                      <a:pt x="89046" y="58058"/>
                      <a:pt x="78317" y="64188"/>
                    </a:cubicBezTo>
                    <a:cubicBezTo>
                      <a:pt x="76380" y="65295"/>
                      <a:pt x="74084" y="65599"/>
                      <a:pt x="71967" y="66304"/>
                    </a:cubicBezTo>
                    <a:cubicBezTo>
                      <a:pt x="59649" y="78622"/>
                      <a:pt x="77405" y="61420"/>
                      <a:pt x="61383" y="74771"/>
                    </a:cubicBezTo>
                    <a:cubicBezTo>
                      <a:pt x="50812" y="83580"/>
                      <a:pt x="59843" y="79517"/>
                      <a:pt x="48683" y="83238"/>
                    </a:cubicBezTo>
                    <a:cubicBezTo>
                      <a:pt x="36618" y="95303"/>
                      <a:pt x="46614" y="83129"/>
                      <a:pt x="40217" y="98054"/>
                    </a:cubicBezTo>
                    <a:cubicBezTo>
                      <a:pt x="37181" y="105138"/>
                      <a:pt x="30465" y="107914"/>
                      <a:pt x="27517" y="114988"/>
                    </a:cubicBezTo>
                    <a:cubicBezTo>
                      <a:pt x="17545" y="138921"/>
                      <a:pt x="26792" y="128414"/>
                      <a:pt x="16933" y="138271"/>
                    </a:cubicBezTo>
                    <a:cubicBezTo>
                      <a:pt x="15220" y="150267"/>
                      <a:pt x="15553" y="151572"/>
                      <a:pt x="12700" y="161554"/>
                    </a:cubicBezTo>
                    <a:cubicBezTo>
                      <a:pt x="12087" y="163699"/>
                      <a:pt x="11462" y="165853"/>
                      <a:pt x="10583" y="167904"/>
                    </a:cubicBezTo>
                    <a:cubicBezTo>
                      <a:pt x="-549" y="193879"/>
                      <a:pt x="12745" y="161465"/>
                      <a:pt x="2117" y="182721"/>
                    </a:cubicBezTo>
                    <a:cubicBezTo>
                      <a:pt x="1119" y="184717"/>
                      <a:pt x="706" y="186954"/>
                      <a:pt x="0" y="189071"/>
                    </a:cubicBezTo>
                    <a:cubicBezTo>
                      <a:pt x="706" y="210943"/>
                      <a:pt x="832" y="232842"/>
                      <a:pt x="2117" y="254688"/>
                    </a:cubicBezTo>
                    <a:cubicBezTo>
                      <a:pt x="2248" y="256915"/>
                      <a:pt x="3620" y="258893"/>
                      <a:pt x="4233" y="261038"/>
                    </a:cubicBezTo>
                    <a:cubicBezTo>
                      <a:pt x="6209" y="267955"/>
                      <a:pt x="6032" y="271903"/>
                      <a:pt x="10583" y="277971"/>
                    </a:cubicBezTo>
                    <a:cubicBezTo>
                      <a:pt x="12978" y="281164"/>
                      <a:pt x="19050" y="286438"/>
                      <a:pt x="19050" y="286438"/>
                    </a:cubicBezTo>
                    <a:cubicBezTo>
                      <a:pt x="22814" y="297728"/>
                      <a:pt x="18109" y="289259"/>
                      <a:pt x="27517" y="294904"/>
                    </a:cubicBezTo>
                    <a:cubicBezTo>
                      <a:pt x="31854" y="297506"/>
                      <a:pt x="34778" y="304836"/>
                      <a:pt x="38100" y="307604"/>
                    </a:cubicBezTo>
                    <a:cubicBezTo>
                      <a:pt x="39814" y="309032"/>
                      <a:pt x="42454" y="308723"/>
                      <a:pt x="44450" y="309721"/>
                    </a:cubicBezTo>
                    <a:cubicBezTo>
                      <a:pt x="59717" y="317354"/>
                      <a:pt x="40721" y="310769"/>
                      <a:pt x="59267" y="318188"/>
                    </a:cubicBezTo>
                    <a:cubicBezTo>
                      <a:pt x="63410" y="319845"/>
                      <a:pt x="67976" y="320425"/>
                      <a:pt x="71967" y="322421"/>
                    </a:cubicBezTo>
                    <a:cubicBezTo>
                      <a:pt x="92440" y="332658"/>
                      <a:pt x="71735" y="321190"/>
                      <a:pt x="84667" y="330888"/>
                    </a:cubicBezTo>
                    <a:cubicBezTo>
                      <a:pt x="88737" y="333941"/>
                      <a:pt x="93297" y="336301"/>
                      <a:pt x="97367" y="339354"/>
                    </a:cubicBezTo>
                    <a:cubicBezTo>
                      <a:pt x="102170" y="342956"/>
                      <a:pt x="108213" y="348278"/>
                      <a:pt x="114300" y="349938"/>
                    </a:cubicBezTo>
                    <a:cubicBezTo>
                      <a:pt x="119113" y="351251"/>
                      <a:pt x="124213" y="351135"/>
                      <a:pt x="129117" y="352054"/>
                    </a:cubicBezTo>
                    <a:cubicBezTo>
                      <a:pt x="135511" y="353253"/>
                      <a:pt x="141788" y="355012"/>
                      <a:pt x="148167" y="356288"/>
                    </a:cubicBezTo>
                    <a:cubicBezTo>
                      <a:pt x="152375" y="357130"/>
                      <a:pt x="156634" y="357699"/>
                      <a:pt x="160867" y="358404"/>
                    </a:cubicBezTo>
                    <a:cubicBezTo>
                      <a:pt x="167217" y="357699"/>
                      <a:pt x="173692" y="357725"/>
                      <a:pt x="179917" y="356288"/>
                    </a:cubicBezTo>
                    <a:cubicBezTo>
                      <a:pt x="182991" y="355578"/>
                      <a:pt x="185429" y="353162"/>
                      <a:pt x="188383" y="352054"/>
                    </a:cubicBezTo>
                    <a:cubicBezTo>
                      <a:pt x="191107" y="351033"/>
                      <a:pt x="194028" y="350643"/>
                      <a:pt x="196850" y="349938"/>
                    </a:cubicBezTo>
                    <a:cubicBezTo>
                      <a:pt x="210160" y="341063"/>
                      <a:pt x="195884" y="349553"/>
                      <a:pt x="220133" y="341471"/>
                    </a:cubicBezTo>
                    <a:lnTo>
                      <a:pt x="232833" y="337238"/>
                    </a:lnTo>
                    <a:cubicBezTo>
                      <a:pt x="245746" y="328628"/>
                      <a:pt x="236909" y="334141"/>
                      <a:pt x="260350" y="322421"/>
                    </a:cubicBezTo>
                    <a:cubicBezTo>
                      <a:pt x="263172" y="321010"/>
                      <a:pt x="265756" y="318953"/>
                      <a:pt x="268817" y="318188"/>
                    </a:cubicBezTo>
                    <a:lnTo>
                      <a:pt x="285750" y="313954"/>
                    </a:lnTo>
                    <a:cubicBezTo>
                      <a:pt x="288572" y="313248"/>
                      <a:pt x="291364" y="312409"/>
                      <a:pt x="294217" y="311838"/>
                    </a:cubicBezTo>
                    <a:lnTo>
                      <a:pt x="304800" y="309721"/>
                    </a:lnTo>
                    <a:cubicBezTo>
                      <a:pt x="306917" y="308310"/>
                      <a:pt x="309080" y="306967"/>
                      <a:pt x="311150" y="305488"/>
                    </a:cubicBezTo>
                    <a:cubicBezTo>
                      <a:pt x="314021" y="303438"/>
                      <a:pt x="316554" y="300888"/>
                      <a:pt x="319617" y="299138"/>
                    </a:cubicBezTo>
                    <a:cubicBezTo>
                      <a:pt x="321554" y="298031"/>
                      <a:pt x="323971" y="298019"/>
                      <a:pt x="325967" y="297021"/>
                    </a:cubicBezTo>
                    <a:cubicBezTo>
                      <a:pt x="328242" y="295883"/>
                      <a:pt x="330200" y="294199"/>
                      <a:pt x="332317" y="292788"/>
                    </a:cubicBezTo>
                    <a:cubicBezTo>
                      <a:pt x="341675" y="274069"/>
                      <a:pt x="336320" y="280316"/>
                      <a:pt x="345017" y="271621"/>
                    </a:cubicBezTo>
                    <a:cubicBezTo>
                      <a:pt x="346680" y="261638"/>
                      <a:pt x="346723" y="259297"/>
                      <a:pt x="349250" y="250454"/>
                    </a:cubicBezTo>
                    <a:cubicBezTo>
                      <a:pt x="349863" y="248309"/>
                      <a:pt x="350488" y="246155"/>
                      <a:pt x="351367" y="244104"/>
                    </a:cubicBezTo>
                    <a:cubicBezTo>
                      <a:pt x="352610" y="241204"/>
                      <a:pt x="354357" y="238538"/>
                      <a:pt x="355600" y="235638"/>
                    </a:cubicBezTo>
                    <a:cubicBezTo>
                      <a:pt x="356479" y="233587"/>
                      <a:pt x="356719" y="231284"/>
                      <a:pt x="357717" y="229288"/>
                    </a:cubicBezTo>
                    <a:cubicBezTo>
                      <a:pt x="358855" y="227013"/>
                      <a:pt x="360917" y="225263"/>
                      <a:pt x="361950" y="222938"/>
                    </a:cubicBezTo>
                    <a:cubicBezTo>
                      <a:pt x="365973" y="213885"/>
                      <a:pt x="365837" y="210390"/>
                      <a:pt x="368300" y="201771"/>
                    </a:cubicBezTo>
                    <a:cubicBezTo>
                      <a:pt x="368913" y="199626"/>
                      <a:pt x="369711" y="197538"/>
                      <a:pt x="370417" y="195421"/>
                    </a:cubicBezTo>
                    <a:cubicBezTo>
                      <a:pt x="369711" y="177077"/>
                      <a:pt x="370068" y="158661"/>
                      <a:pt x="368300" y="140388"/>
                    </a:cubicBezTo>
                    <a:cubicBezTo>
                      <a:pt x="367934" y="136606"/>
                      <a:pt x="365401" y="133362"/>
                      <a:pt x="364067" y="129804"/>
                    </a:cubicBezTo>
                    <a:cubicBezTo>
                      <a:pt x="360312" y="119791"/>
                      <a:pt x="364138" y="126736"/>
                      <a:pt x="357717" y="117104"/>
                    </a:cubicBezTo>
                    <a:cubicBezTo>
                      <a:pt x="357011" y="113576"/>
                      <a:pt x="356192" y="110070"/>
                      <a:pt x="355600" y="106521"/>
                    </a:cubicBezTo>
                    <a:cubicBezTo>
                      <a:pt x="354780" y="101600"/>
                      <a:pt x="354461" y="96596"/>
                      <a:pt x="353483" y="91704"/>
                    </a:cubicBezTo>
                    <a:cubicBezTo>
                      <a:pt x="353045" y="89516"/>
                      <a:pt x="352072" y="87471"/>
                      <a:pt x="351367" y="85354"/>
                    </a:cubicBezTo>
                    <a:cubicBezTo>
                      <a:pt x="350661" y="80415"/>
                      <a:pt x="350828" y="75271"/>
                      <a:pt x="349250" y="70538"/>
                    </a:cubicBezTo>
                    <a:cubicBezTo>
                      <a:pt x="348619" y="68645"/>
                      <a:pt x="345803" y="68138"/>
                      <a:pt x="345017" y="66304"/>
                    </a:cubicBezTo>
                    <a:cubicBezTo>
                      <a:pt x="343600" y="62997"/>
                      <a:pt x="343847" y="59192"/>
                      <a:pt x="342900" y="55721"/>
                    </a:cubicBezTo>
                    <a:cubicBezTo>
                      <a:pt x="341726" y="51416"/>
                      <a:pt x="340078" y="47254"/>
                      <a:pt x="338667" y="43021"/>
                    </a:cubicBezTo>
                    <a:cubicBezTo>
                      <a:pt x="337961" y="40904"/>
                      <a:pt x="337091" y="38836"/>
                      <a:pt x="336550" y="36671"/>
                    </a:cubicBezTo>
                    <a:cubicBezTo>
                      <a:pt x="335844" y="33849"/>
                      <a:pt x="335579" y="30878"/>
                      <a:pt x="334433" y="28204"/>
                    </a:cubicBezTo>
                    <a:cubicBezTo>
                      <a:pt x="332637" y="24013"/>
                      <a:pt x="317500" y="12682"/>
                      <a:pt x="311150" y="915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DBF7DBB-210F-4E08-9D27-DA3C313A9C8D}"/>
                  </a:ext>
                </a:extLst>
              </p:cNvPr>
              <p:cNvSpPr/>
              <p:nvPr/>
            </p:nvSpPr>
            <p:spPr>
              <a:xfrm>
                <a:off x="591003" y="4495647"/>
                <a:ext cx="684631" cy="496433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8B80387-9BBB-4A11-9786-C76DBBEA7816}"/>
                  </a:ext>
                </a:extLst>
              </p:cNvPr>
              <p:cNvSpPr/>
              <p:nvPr/>
            </p:nvSpPr>
            <p:spPr>
              <a:xfrm>
                <a:off x="1506280" y="4803002"/>
                <a:ext cx="672369" cy="436317"/>
              </a:xfrm>
              <a:custGeom>
                <a:avLst/>
                <a:gdLst>
                  <a:gd name="connsiteX0" fmla="*/ 310540 w 314691"/>
                  <a:gd name="connsiteY0" fmla="*/ 69428 h 202778"/>
                  <a:gd name="connsiteX1" fmla="*/ 227990 w 314691"/>
                  <a:gd name="connsiteY1" fmla="*/ 1695 h 202778"/>
                  <a:gd name="connsiteX2" fmla="*/ 202590 w 314691"/>
                  <a:gd name="connsiteY2" fmla="*/ 3811 h 202778"/>
                  <a:gd name="connsiteX3" fmla="*/ 194123 w 314691"/>
                  <a:gd name="connsiteY3" fmla="*/ 5928 h 202778"/>
                  <a:gd name="connsiteX4" fmla="*/ 175073 w 314691"/>
                  <a:gd name="connsiteY4" fmla="*/ 8045 h 202778"/>
                  <a:gd name="connsiteX5" fmla="*/ 158140 w 314691"/>
                  <a:gd name="connsiteY5" fmla="*/ 12278 h 202778"/>
                  <a:gd name="connsiteX6" fmla="*/ 141207 w 314691"/>
                  <a:gd name="connsiteY6" fmla="*/ 18628 h 202778"/>
                  <a:gd name="connsiteX7" fmla="*/ 120040 w 314691"/>
                  <a:gd name="connsiteY7" fmla="*/ 20745 h 202778"/>
                  <a:gd name="connsiteX8" fmla="*/ 111573 w 314691"/>
                  <a:gd name="connsiteY8" fmla="*/ 22861 h 202778"/>
                  <a:gd name="connsiteX9" fmla="*/ 98873 w 314691"/>
                  <a:gd name="connsiteY9" fmla="*/ 33445 h 202778"/>
                  <a:gd name="connsiteX10" fmla="*/ 84057 w 314691"/>
                  <a:gd name="connsiteY10" fmla="*/ 35561 h 202778"/>
                  <a:gd name="connsiteX11" fmla="*/ 75590 w 314691"/>
                  <a:gd name="connsiteY11" fmla="*/ 41911 h 202778"/>
                  <a:gd name="connsiteX12" fmla="*/ 60773 w 314691"/>
                  <a:gd name="connsiteY12" fmla="*/ 44028 h 202778"/>
                  <a:gd name="connsiteX13" fmla="*/ 52307 w 314691"/>
                  <a:gd name="connsiteY13" fmla="*/ 46145 h 202778"/>
                  <a:gd name="connsiteX14" fmla="*/ 41723 w 314691"/>
                  <a:gd name="connsiteY14" fmla="*/ 52495 h 202778"/>
                  <a:gd name="connsiteX15" fmla="*/ 35373 w 314691"/>
                  <a:gd name="connsiteY15" fmla="*/ 58845 h 202778"/>
                  <a:gd name="connsiteX16" fmla="*/ 18440 w 314691"/>
                  <a:gd name="connsiteY16" fmla="*/ 82128 h 202778"/>
                  <a:gd name="connsiteX17" fmla="*/ 3623 w 314691"/>
                  <a:gd name="connsiteY17" fmla="*/ 90595 h 202778"/>
                  <a:gd name="connsiteX18" fmla="*/ 3623 w 314691"/>
                  <a:gd name="connsiteY18" fmla="*/ 128695 h 202778"/>
                  <a:gd name="connsiteX19" fmla="*/ 7857 w 314691"/>
                  <a:gd name="connsiteY19" fmla="*/ 132928 h 202778"/>
                  <a:gd name="connsiteX20" fmla="*/ 18440 w 314691"/>
                  <a:gd name="connsiteY20" fmla="*/ 147745 h 202778"/>
                  <a:gd name="connsiteX21" fmla="*/ 33257 w 314691"/>
                  <a:gd name="connsiteY21" fmla="*/ 156211 h 202778"/>
                  <a:gd name="connsiteX22" fmla="*/ 56540 w 314691"/>
                  <a:gd name="connsiteY22" fmla="*/ 171028 h 202778"/>
                  <a:gd name="connsiteX23" fmla="*/ 71357 w 314691"/>
                  <a:gd name="connsiteY23" fmla="*/ 177378 h 202778"/>
                  <a:gd name="connsiteX24" fmla="*/ 79823 w 314691"/>
                  <a:gd name="connsiteY24" fmla="*/ 179495 h 202778"/>
                  <a:gd name="connsiteX25" fmla="*/ 111573 w 314691"/>
                  <a:gd name="connsiteY25" fmla="*/ 181611 h 202778"/>
                  <a:gd name="connsiteX26" fmla="*/ 120040 w 314691"/>
                  <a:gd name="connsiteY26" fmla="*/ 183728 h 202778"/>
                  <a:gd name="connsiteX27" fmla="*/ 130623 w 314691"/>
                  <a:gd name="connsiteY27" fmla="*/ 185845 h 202778"/>
                  <a:gd name="connsiteX28" fmla="*/ 136973 w 314691"/>
                  <a:gd name="connsiteY28" fmla="*/ 187961 h 202778"/>
                  <a:gd name="connsiteX29" fmla="*/ 162373 w 314691"/>
                  <a:gd name="connsiteY29" fmla="*/ 190078 h 202778"/>
                  <a:gd name="connsiteX30" fmla="*/ 172957 w 314691"/>
                  <a:gd name="connsiteY30" fmla="*/ 192195 h 202778"/>
                  <a:gd name="connsiteX31" fmla="*/ 181423 w 314691"/>
                  <a:gd name="connsiteY31" fmla="*/ 196428 h 202778"/>
                  <a:gd name="connsiteX32" fmla="*/ 194123 w 314691"/>
                  <a:gd name="connsiteY32" fmla="*/ 198545 h 202778"/>
                  <a:gd name="connsiteX33" fmla="*/ 200473 w 314691"/>
                  <a:gd name="connsiteY33" fmla="*/ 200661 h 202778"/>
                  <a:gd name="connsiteX34" fmla="*/ 223757 w 314691"/>
                  <a:gd name="connsiteY34" fmla="*/ 202778 h 202778"/>
                  <a:gd name="connsiteX35" fmla="*/ 259740 w 314691"/>
                  <a:gd name="connsiteY35" fmla="*/ 200661 h 202778"/>
                  <a:gd name="connsiteX36" fmla="*/ 266090 w 314691"/>
                  <a:gd name="connsiteY36" fmla="*/ 194311 h 202778"/>
                  <a:gd name="connsiteX37" fmla="*/ 272440 w 314691"/>
                  <a:gd name="connsiteY37" fmla="*/ 192195 h 202778"/>
                  <a:gd name="connsiteX38" fmla="*/ 285140 w 314691"/>
                  <a:gd name="connsiteY38" fmla="*/ 183728 h 202778"/>
                  <a:gd name="connsiteX39" fmla="*/ 299957 w 314691"/>
                  <a:gd name="connsiteY39" fmla="*/ 164678 h 202778"/>
                  <a:gd name="connsiteX40" fmla="*/ 304190 w 314691"/>
                  <a:gd name="connsiteY40" fmla="*/ 158328 h 202778"/>
                  <a:gd name="connsiteX41" fmla="*/ 308423 w 314691"/>
                  <a:gd name="connsiteY41" fmla="*/ 151978 h 202778"/>
                  <a:gd name="connsiteX42" fmla="*/ 312657 w 314691"/>
                  <a:gd name="connsiteY42" fmla="*/ 137161 h 202778"/>
                  <a:gd name="connsiteX43" fmla="*/ 310540 w 314691"/>
                  <a:gd name="connsiteY43" fmla="*/ 90595 h 202778"/>
                  <a:gd name="connsiteX44" fmla="*/ 308423 w 314691"/>
                  <a:gd name="connsiteY44" fmla="*/ 84245 h 202778"/>
                  <a:gd name="connsiteX45" fmla="*/ 304190 w 314691"/>
                  <a:gd name="connsiteY45" fmla="*/ 69428 h 202778"/>
                  <a:gd name="connsiteX46" fmla="*/ 310540 w 314691"/>
                  <a:gd name="connsiteY46" fmla="*/ 69428 h 20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14691" h="202778">
                    <a:moveTo>
                      <a:pt x="310540" y="69428"/>
                    </a:moveTo>
                    <a:cubicBezTo>
                      <a:pt x="297840" y="58139"/>
                      <a:pt x="258406" y="20183"/>
                      <a:pt x="227990" y="1695"/>
                    </a:cubicBezTo>
                    <a:cubicBezTo>
                      <a:pt x="220730" y="-2718"/>
                      <a:pt x="211020" y="2757"/>
                      <a:pt x="202590" y="3811"/>
                    </a:cubicBezTo>
                    <a:cubicBezTo>
                      <a:pt x="199703" y="4172"/>
                      <a:pt x="196998" y="5486"/>
                      <a:pt x="194123" y="5928"/>
                    </a:cubicBezTo>
                    <a:cubicBezTo>
                      <a:pt x="187808" y="6900"/>
                      <a:pt x="181423" y="7339"/>
                      <a:pt x="175073" y="8045"/>
                    </a:cubicBezTo>
                    <a:cubicBezTo>
                      <a:pt x="169429" y="9456"/>
                      <a:pt x="163693" y="10543"/>
                      <a:pt x="158140" y="12278"/>
                    </a:cubicBezTo>
                    <a:cubicBezTo>
                      <a:pt x="152386" y="14076"/>
                      <a:pt x="147092" y="17320"/>
                      <a:pt x="141207" y="18628"/>
                    </a:cubicBezTo>
                    <a:cubicBezTo>
                      <a:pt x="134285" y="20166"/>
                      <a:pt x="127096" y="20039"/>
                      <a:pt x="120040" y="20745"/>
                    </a:cubicBezTo>
                    <a:cubicBezTo>
                      <a:pt x="117218" y="21450"/>
                      <a:pt x="114175" y="21560"/>
                      <a:pt x="111573" y="22861"/>
                    </a:cubicBezTo>
                    <a:cubicBezTo>
                      <a:pt x="96298" y="30498"/>
                      <a:pt x="124046" y="24292"/>
                      <a:pt x="98873" y="33445"/>
                    </a:cubicBezTo>
                    <a:cubicBezTo>
                      <a:pt x="94185" y="35150"/>
                      <a:pt x="88996" y="34856"/>
                      <a:pt x="84057" y="35561"/>
                    </a:cubicBezTo>
                    <a:cubicBezTo>
                      <a:pt x="81235" y="37678"/>
                      <a:pt x="78905" y="40705"/>
                      <a:pt x="75590" y="41911"/>
                    </a:cubicBezTo>
                    <a:cubicBezTo>
                      <a:pt x="70901" y="43616"/>
                      <a:pt x="65682" y="43135"/>
                      <a:pt x="60773" y="44028"/>
                    </a:cubicBezTo>
                    <a:cubicBezTo>
                      <a:pt x="57911" y="44548"/>
                      <a:pt x="55129" y="45439"/>
                      <a:pt x="52307" y="46145"/>
                    </a:cubicBezTo>
                    <a:cubicBezTo>
                      <a:pt x="39117" y="59332"/>
                      <a:pt x="58215" y="41500"/>
                      <a:pt x="41723" y="52495"/>
                    </a:cubicBezTo>
                    <a:cubicBezTo>
                      <a:pt x="39232" y="54155"/>
                      <a:pt x="37289" y="56545"/>
                      <a:pt x="35373" y="58845"/>
                    </a:cubicBezTo>
                    <a:cubicBezTo>
                      <a:pt x="29840" y="65484"/>
                      <a:pt x="25416" y="78640"/>
                      <a:pt x="18440" y="82128"/>
                    </a:cubicBezTo>
                    <a:cubicBezTo>
                      <a:pt x="7697" y="87499"/>
                      <a:pt x="12598" y="84611"/>
                      <a:pt x="3623" y="90595"/>
                    </a:cubicBezTo>
                    <a:cubicBezTo>
                      <a:pt x="-1333" y="105468"/>
                      <a:pt x="-1081" y="102040"/>
                      <a:pt x="3623" y="128695"/>
                    </a:cubicBezTo>
                    <a:cubicBezTo>
                      <a:pt x="3970" y="130660"/>
                      <a:pt x="6610" y="131370"/>
                      <a:pt x="7857" y="132928"/>
                    </a:cubicBezTo>
                    <a:cubicBezTo>
                      <a:pt x="12668" y="138941"/>
                      <a:pt x="12477" y="141782"/>
                      <a:pt x="18440" y="147745"/>
                    </a:cubicBezTo>
                    <a:cubicBezTo>
                      <a:pt x="21432" y="150737"/>
                      <a:pt x="29937" y="154551"/>
                      <a:pt x="33257" y="156211"/>
                    </a:cubicBezTo>
                    <a:cubicBezTo>
                      <a:pt x="44069" y="167023"/>
                      <a:pt x="36931" y="161223"/>
                      <a:pt x="56540" y="171028"/>
                    </a:cubicBezTo>
                    <a:cubicBezTo>
                      <a:pt x="64063" y="174789"/>
                      <a:pt x="64092" y="175302"/>
                      <a:pt x="71357" y="177378"/>
                    </a:cubicBezTo>
                    <a:cubicBezTo>
                      <a:pt x="74154" y="178177"/>
                      <a:pt x="76930" y="179191"/>
                      <a:pt x="79823" y="179495"/>
                    </a:cubicBezTo>
                    <a:cubicBezTo>
                      <a:pt x="90372" y="180605"/>
                      <a:pt x="100990" y="180906"/>
                      <a:pt x="111573" y="181611"/>
                    </a:cubicBezTo>
                    <a:cubicBezTo>
                      <a:pt x="114395" y="182317"/>
                      <a:pt x="117200" y="183097"/>
                      <a:pt x="120040" y="183728"/>
                    </a:cubicBezTo>
                    <a:cubicBezTo>
                      <a:pt x="123552" y="184509"/>
                      <a:pt x="127133" y="184973"/>
                      <a:pt x="130623" y="185845"/>
                    </a:cubicBezTo>
                    <a:cubicBezTo>
                      <a:pt x="132787" y="186386"/>
                      <a:pt x="134761" y="187666"/>
                      <a:pt x="136973" y="187961"/>
                    </a:cubicBezTo>
                    <a:cubicBezTo>
                      <a:pt x="145395" y="189084"/>
                      <a:pt x="153906" y="189372"/>
                      <a:pt x="162373" y="190078"/>
                    </a:cubicBezTo>
                    <a:cubicBezTo>
                      <a:pt x="165901" y="190784"/>
                      <a:pt x="169544" y="191057"/>
                      <a:pt x="172957" y="192195"/>
                    </a:cubicBezTo>
                    <a:cubicBezTo>
                      <a:pt x="175950" y="193193"/>
                      <a:pt x="178401" y="195521"/>
                      <a:pt x="181423" y="196428"/>
                    </a:cubicBezTo>
                    <a:cubicBezTo>
                      <a:pt x="185534" y="197661"/>
                      <a:pt x="189933" y="197614"/>
                      <a:pt x="194123" y="198545"/>
                    </a:cubicBezTo>
                    <a:cubicBezTo>
                      <a:pt x="196301" y="199029"/>
                      <a:pt x="198264" y="200346"/>
                      <a:pt x="200473" y="200661"/>
                    </a:cubicBezTo>
                    <a:cubicBezTo>
                      <a:pt x="208188" y="201763"/>
                      <a:pt x="215996" y="202072"/>
                      <a:pt x="223757" y="202778"/>
                    </a:cubicBezTo>
                    <a:cubicBezTo>
                      <a:pt x="235751" y="202072"/>
                      <a:pt x="247958" y="203017"/>
                      <a:pt x="259740" y="200661"/>
                    </a:cubicBezTo>
                    <a:cubicBezTo>
                      <a:pt x="262675" y="200074"/>
                      <a:pt x="263599" y="195971"/>
                      <a:pt x="266090" y="194311"/>
                    </a:cubicBezTo>
                    <a:cubicBezTo>
                      <a:pt x="267946" y="193073"/>
                      <a:pt x="270323" y="192900"/>
                      <a:pt x="272440" y="192195"/>
                    </a:cubicBezTo>
                    <a:cubicBezTo>
                      <a:pt x="276673" y="189373"/>
                      <a:pt x="281542" y="187326"/>
                      <a:pt x="285140" y="183728"/>
                    </a:cubicBezTo>
                    <a:cubicBezTo>
                      <a:pt x="295087" y="173781"/>
                      <a:pt x="289831" y="179867"/>
                      <a:pt x="299957" y="164678"/>
                    </a:cubicBezTo>
                    <a:lnTo>
                      <a:pt x="304190" y="158328"/>
                    </a:lnTo>
                    <a:cubicBezTo>
                      <a:pt x="305601" y="156211"/>
                      <a:pt x="307618" y="154391"/>
                      <a:pt x="308423" y="151978"/>
                    </a:cubicBezTo>
                    <a:cubicBezTo>
                      <a:pt x="311460" y="142868"/>
                      <a:pt x="309999" y="147793"/>
                      <a:pt x="312657" y="137161"/>
                    </a:cubicBezTo>
                    <a:cubicBezTo>
                      <a:pt x="311951" y="121639"/>
                      <a:pt x="311779" y="106084"/>
                      <a:pt x="310540" y="90595"/>
                    </a:cubicBezTo>
                    <a:cubicBezTo>
                      <a:pt x="310362" y="88371"/>
                      <a:pt x="309036" y="86390"/>
                      <a:pt x="308423" y="84245"/>
                    </a:cubicBezTo>
                    <a:cubicBezTo>
                      <a:pt x="308253" y="83650"/>
                      <a:pt x="305320" y="70840"/>
                      <a:pt x="304190" y="69428"/>
                    </a:cubicBezTo>
                    <a:cubicBezTo>
                      <a:pt x="302601" y="67442"/>
                      <a:pt x="323240" y="80717"/>
                      <a:pt x="310540" y="6942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8FF5A99-6E45-4273-910E-5AC97CC5428F}"/>
                  </a:ext>
                </a:extLst>
              </p:cNvPr>
              <p:cNvSpPr/>
              <p:nvPr/>
            </p:nvSpPr>
            <p:spPr>
              <a:xfrm>
                <a:off x="2103848" y="5183092"/>
                <a:ext cx="606010" cy="278135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25242BED-A62A-48E6-9FB3-64745D67E7BD}"/>
                  </a:ext>
                </a:extLst>
              </p:cNvPr>
              <p:cNvSpPr/>
              <p:nvPr/>
            </p:nvSpPr>
            <p:spPr>
              <a:xfrm>
                <a:off x="1514021" y="2820919"/>
                <a:ext cx="711977" cy="432670"/>
              </a:xfrm>
              <a:custGeom>
                <a:avLst/>
                <a:gdLst>
                  <a:gd name="connsiteX0" fmla="*/ 6350 w 333229"/>
                  <a:gd name="connsiteY0" fmla="*/ 76200 h 201083"/>
                  <a:gd name="connsiteX1" fmla="*/ 154517 w 333229"/>
                  <a:gd name="connsiteY1" fmla="*/ 25400 h 201083"/>
                  <a:gd name="connsiteX2" fmla="*/ 158750 w 333229"/>
                  <a:gd name="connsiteY2" fmla="*/ 19050 h 201083"/>
                  <a:gd name="connsiteX3" fmla="*/ 165100 w 333229"/>
                  <a:gd name="connsiteY3" fmla="*/ 16933 h 201083"/>
                  <a:gd name="connsiteX4" fmla="*/ 184150 w 333229"/>
                  <a:gd name="connsiteY4" fmla="*/ 8467 h 201083"/>
                  <a:gd name="connsiteX5" fmla="*/ 203200 w 333229"/>
                  <a:gd name="connsiteY5" fmla="*/ 2117 h 201083"/>
                  <a:gd name="connsiteX6" fmla="*/ 209550 w 333229"/>
                  <a:gd name="connsiteY6" fmla="*/ 0 h 201083"/>
                  <a:gd name="connsiteX7" fmla="*/ 243417 w 333229"/>
                  <a:gd name="connsiteY7" fmla="*/ 2117 h 201083"/>
                  <a:gd name="connsiteX8" fmla="*/ 245534 w 333229"/>
                  <a:gd name="connsiteY8" fmla="*/ 8467 h 201083"/>
                  <a:gd name="connsiteX9" fmla="*/ 251884 w 333229"/>
                  <a:gd name="connsiteY9" fmla="*/ 12700 h 201083"/>
                  <a:gd name="connsiteX10" fmla="*/ 258234 w 333229"/>
                  <a:gd name="connsiteY10" fmla="*/ 29633 h 201083"/>
                  <a:gd name="connsiteX11" fmla="*/ 266700 w 333229"/>
                  <a:gd name="connsiteY11" fmla="*/ 40217 h 201083"/>
                  <a:gd name="connsiteX12" fmla="*/ 270934 w 333229"/>
                  <a:gd name="connsiteY12" fmla="*/ 52917 h 201083"/>
                  <a:gd name="connsiteX13" fmla="*/ 279400 w 333229"/>
                  <a:gd name="connsiteY13" fmla="*/ 65617 h 201083"/>
                  <a:gd name="connsiteX14" fmla="*/ 289984 w 333229"/>
                  <a:gd name="connsiteY14" fmla="*/ 76200 h 201083"/>
                  <a:gd name="connsiteX15" fmla="*/ 302684 w 333229"/>
                  <a:gd name="connsiteY15" fmla="*/ 91017 h 201083"/>
                  <a:gd name="connsiteX16" fmla="*/ 309034 w 333229"/>
                  <a:gd name="connsiteY16" fmla="*/ 95250 h 201083"/>
                  <a:gd name="connsiteX17" fmla="*/ 319617 w 333229"/>
                  <a:gd name="connsiteY17" fmla="*/ 105833 h 201083"/>
                  <a:gd name="connsiteX18" fmla="*/ 330200 w 333229"/>
                  <a:gd name="connsiteY18" fmla="*/ 112183 h 201083"/>
                  <a:gd name="connsiteX19" fmla="*/ 330200 w 333229"/>
                  <a:gd name="connsiteY19" fmla="*/ 135467 h 201083"/>
                  <a:gd name="connsiteX20" fmla="*/ 321734 w 333229"/>
                  <a:gd name="connsiteY20" fmla="*/ 141817 h 201083"/>
                  <a:gd name="connsiteX21" fmla="*/ 317500 w 333229"/>
                  <a:gd name="connsiteY21" fmla="*/ 148167 h 201083"/>
                  <a:gd name="connsiteX22" fmla="*/ 298450 w 333229"/>
                  <a:gd name="connsiteY22" fmla="*/ 160867 h 201083"/>
                  <a:gd name="connsiteX23" fmla="*/ 283634 w 333229"/>
                  <a:gd name="connsiteY23" fmla="*/ 171450 h 201083"/>
                  <a:gd name="connsiteX24" fmla="*/ 258234 w 333229"/>
                  <a:gd name="connsiteY24" fmla="*/ 182033 h 201083"/>
                  <a:gd name="connsiteX25" fmla="*/ 251884 w 333229"/>
                  <a:gd name="connsiteY25" fmla="*/ 186267 h 201083"/>
                  <a:gd name="connsiteX26" fmla="*/ 239184 w 333229"/>
                  <a:gd name="connsiteY26" fmla="*/ 192617 h 201083"/>
                  <a:gd name="connsiteX27" fmla="*/ 232834 w 333229"/>
                  <a:gd name="connsiteY27" fmla="*/ 196850 h 201083"/>
                  <a:gd name="connsiteX28" fmla="*/ 215900 w 333229"/>
                  <a:gd name="connsiteY28" fmla="*/ 201083 h 201083"/>
                  <a:gd name="connsiteX29" fmla="*/ 190500 w 333229"/>
                  <a:gd name="connsiteY29" fmla="*/ 196850 h 201083"/>
                  <a:gd name="connsiteX30" fmla="*/ 177800 w 333229"/>
                  <a:gd name="connsiteY30" fmla="*/ 188383 h 201083"/>
                  <a:gd name="connsiteX31" fmla="*/ 150284 w 333229"/>
                  <a:gd name="connsiteY31" fmla="*/ 171450 h 201083"/>
                  <a:gd name="connsiteX32" fmla="*/ 143934 w 333229"/>
                  <a:gd name="connsiteY32" fmla="*/ 167217 h 201083"/>
                  <a:gd name="connsiteX33" fmla="*/ 129117 w 333229"/>
                  <a:gd name="connsiteY33" fmla="*/ 158750 h 201083"/>
                  <a:gd name="connsiteX34" fmla="*/ 120650 w 333229"/>
                  <a:gd name="connsiteY34" fmla="*/ 148167 h 201083"/>
                  <a:gd name="connsiteX35" fmla="*/ 99484 w 333229"/>
                  <a:gd name="connsiteY35" fmla="*/ 141817 h 201083"/>
                  <a:gd name="connsiteX36" fmla="*/ 84667 w 333229"/>
                  <a:gd name="connsiteY36" fmla="*/ 139700 h 201083"/>
                  <a:gd name="connsiteX37" fmla="*/ 57150 w 333229"/>
                  <a:gd name="connsiteY37" fmla="*/ 135467 h 201083"/>
                  <a:gd name="connsiteX38" fmla="*/ 42334 w 333229"/>
                  <a:gd name="connsiteY38" fmla="*/ 131233 h 201083"/>
                  <a:gd name="connsiteX39" fmla="*/ 33867 w 333229"/>
                  <a:gd name="connsiteY39" fmla="*/ 129117 h 201083"/>
                  <a:gd name="connsiteX40" fmla="*/ 21167 w 333229"/>
                  <a:gd name="connsiteY40" fmla="*/ 124883 h 201083"/>
                  <a:gd name="connsiteX41" fmla="*/ 12700 w 333229"/>
                  <a:gd name="connsiteY41" fmla="*/ 118533 h 201083"/>
                  <a:gd name="connsiteX42" fmla="*/ 0 w 333229"/>
                  <a:gd name="connsiteY42" fmla="*/ 110067 h 201083"/>
                  <a:gd name="connsiteX43" fmla="*/ 6350 w 333229"/>
                  <a:gd name="connsiteY43" fmla="*/ 76200 h 20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333229" h="201083">
                    <a:moveTo>
                      <a:pt x="6350" y="76200"/>
                    </a:moveTo>
                    <a:cubicBezTo>
                      <a:pt x="55739" y="59267"/>
                      <a:pt x="105630" y="43733"/>
                      <a:pt x="154517" y="25400"/>
                    </a:cubicBezTo>
                    <a:cubicBezTo>
                      <a:pt x="156899" y="24507"/>
                      <a:pt x="156764" y="20639"/>
                      <a:pt x="158750" y="19050"/>
                    </a:cubicBezTo>
                    <a:cubicBezTo>
                      <a:pt x="160492" y="17656"/>
                      <a:pt x="163040" y="17791"/>
                      <a:pt x="165100" y="16933"/>
                    </a:cubicBezTo>
                    <a:cubicBezTo>
                      <a:pt x="171514" y="14260"/>
                      <a:pt x="177698" y="11048"/>
                      <a:pt x="184150" y="8467"/>
                    </a:cubicBezTo>
                    <a:cubicBezTo>
                      <a:pt x="184192" y="8450"/>
                      <a:pt x="200003" y="3183"/>
                      <a:pt x="203200" y="2117"/>
                    </a:cubicBezTo>
                    <a:lnTo>
                      <a:pt x="209550" y="0"/>
                    </a:lnTo>
                    <a:cubicBezTo>
                      <a:pt x="220839" y="706"/>
                      <a:pt x="232407" y="-474"/>
                      <a:pt x="243417" y="2117"/>
                    </a:cubicBezTo>
                    <a:cubicBezTo>
                      <a:pt x="245589" y="2628"/>
                      <a:pt x="244140" y="6725"/>
                      <a:pt x="245534" y="8467"/>
                    </a:cubicBezTo>
                    <a:cubicBezTo>
                      <a:pt x="247123" y="10453"/>
                      <a:pt x="249767" y="11289"/>
                      <a:pt x="251884" y="12700"/>
                    </a:cubicBezTo>
                    <a:cubicBezTo>
                      <a:pt x="253746" y="20150"/>
                      <a:pt x="253804" y="22989"/>
                      <a:pt x="258234" y="29633"/>
                    </a:cubicBezTo>
                    <a:cubicBezTo>
                      <a:pt x="264096" y="38426"/>
                      <a:pt x="261576" y="28689"/>
                      <a:pt x="266700" y="40217"/>
                    </a:cubicBezTo>
                    <a:cubicBezTo>
                      <a:pt x="268512" y="44295"/>
                      <a:pt x="268459" y="49204"/>
                      <a:pt x="270934" y="52917"/>
                    </a:cubicBezTo>
                    <a:cubicBezTo>
                      <a:pt x="273756" y="57150"/>
                      <a:pt x="275802" y="62020"/>
                      <a:pt x="279400" y="65617"/>
                    </a:cubicBezTo>
                    <a:cubicBezTo>
                      <a:pt x="282928" y="69145"/>
                      <a:pt x="286991" y="72209"/>
                      <a:pt x="289984" y="76200"/>
                    </a:cubicBezTo>
                    <a:cubicBezTo>
                      <a:pt x="294655" y="82429"/>
                      <a:pt x="296788" y="86104"/>
                      <a:pt x="302684" y="91017"/>
                    </a:cubicBezTo>
                    <a:cubicBezTo>
                      <a:pt x="304638" y="92646"/>
                      <a:pt x="306917" y="93839"/>
                      <a:pt x="309034" y="95250"/>
                    </a:cubicBezTo>
                    <a:cubicBezTo>
                      <a:pt x="316292" y="106138"/>
                      <a:pt x="309536" y="97768"/>
                      <a:pt x="319617" y="105833"/>
                    </a:cubicBezTo>
                    <a:cubicBezTo>
                      <a:pt x="327919" y="112475"/>
                      <a:pt x="319171" y="108508"/>
                      <a:pt x="330200" y="112183"/>
                    </a:cubicBezTo>
                    <a:cubicBezTo>
                      <a:pt x="333069" y="120789"/>
                      <a:pt x="335263" y="124327"/>
                      <a:pt x="330200" y="135467"/>
                    </a:cubicBezTo>
                    <a:cubicBezTo>
                      <a:pt x="328740" y="138678"/>
                      <a:pt x="324228" y="139323"/>
                      <a:pt x="321734" y="141817"/>
                    </a:cubicBezTo>
                    <a:cubicBezTo>
                      <a:pt x="319935" y="143616"/>
                      <a:pt x="319299" y="146368"/>
                      <a:pt x="317500" y="148167"/>
                    </a:cubicBezTo>
                    <a:cubicBezTo>
                      <a:pt x="312224" y="153443"/>
                      <a:pt x="304500" y="156834"/>
                      <a:pt x="298450" y="160867"/>
                    </a:cubicBezTo>
                    <a:cubicBezTo>
                      <a:pt x="293400" y="164234"/>
                      <a:pt x="289005" y="168623"/>
                      <a:pt x="283634" y="171450"/>
                    </a:cubicBezTo>
                    <a:cubicBezTo>
                      <a:pt x="275517" y="175722"/>
                      <a:pt x="265865" y="176945"/>
                      <a:pt x="258234" y="182033"/>
                    </a:cubicBezTo>
                    <a:cubicBezTo>
                      <a:pt x="256117" y="183444"/>
                      <a:pt x="254108" y="185031"/>
                      <a:pt x="251884" y="186267"/>
                    </a:cubicBezTo>
                    <a:cubicBezTo>
                      <a:pt x="247747" y="188566"/>
                      <a:pt x="243321" y="190319"/>
                      <a:pt x="239184" y="192617"/>
                    </a:cubicBezTo>
                    <a:cubicBezTo>
                      <a:pt x="236960" y="193852"/>
                      <a:pt x="235225" y="195981"/>
                      <a:pt x="232834" y="196850"/>
                    </a:cubicBezTo>
                    <a:cubicBezTo>
                      <a:pt x="227366" y="198838"/>
                      <a:pt x="215900" y="201083"/>
                      <a:pt x="215900" y="201083"/>
                    </a:cubicBezTo>
                    <a:cubicBezTo>
                      <a:pt x="212398" y="200694"/>
                      <a:pt x="196707" y="200299"/>
                      <a:pt x="190500" y="196850"/>
                    </a:cubicBezTo>
                    <a:cubicBezTo>
                      <a:pt x="186052" y="194379"/>
                      <a:pt x="182163" y="191001"/>
                      <a:pt x="177800" y="188383"/>
                    </a:cubicBezTo>
                    <a:cubicBezTo>
                      <a:pt x="169398" y="183342"/>
                      <a:pt x="157942" y="176555"/>
                      <a:pt x="150284" y="171450"/>
                    </a:cubicBezTo>
                    <a:cubicBezTo>
                      <a:pt x="148167" y="170039"/>
                      <a:pt x="146143" y="168479"/>
                      <a:pt x="143934" y="167217"/>
                    </a:cubicBezTo>
                    <a:cubicBezTo>
                      <a:pt x="140063" y="165005"/>
                      <a:pt x="132553" y="162186"/>
                      <a:pt x="129117" y="158750"/>
                    </a:cubicBezTo>
                    <a:cubicBezTo>
                      <a:pt x="125922" y="155556"/>
                      <a:pt x="124216" y="150941"/>
                      <a:pt x="120650" y="148167"/>
                    </a:cubicBezTo>
                    <a:cubicBezTo>
                      <a:pt x="116155" y="144671"/>
                      <a:pt x="104866" y="142714"/>
                      <a:pt x="99484" y="141817"/>
                    </a:cubicBezTo>
                    <a:cubicBezTo>
                      <a:pt x="94563" y="140997"/>
                      <a:pt x="89588" y="140520"/>
                      <a:pt x="84667" y="139700"/>
                    </a:cubicBezTo>
                    <a:cubicBezTo>
                      <a:pt x="55594" y="134854"/>
                      <a:pt x="98070" y="140580"/>
                      <a:pt x="57150" y="135467"/>
                    </a:cubicBezTo>
                    <a:cubicBezTo>
                      <a:pt x="30618" y="128832"/>
                      <a:pt x="63640" y="137320"/>
                      <a:pt x="42334" y="131233"/>
                    </a:cubicBezTo>
                    <a:cubicBezTo>
                      <a:pt x="39537" y="130434"/>
                      <a:pt x="36653" y="129953"/>
                      <a:pt x="33867" y="129117"/>
                    </a:cubicBezTo>
                    <a:cubicBezTo>
                      <a:pt x="29593" y="127835"/>
                      <a:pt x="21167" y="124883"/>
                      <a:pt x="21167" y="124883"/>
                    </a:cubicBezTo>
                    <a:cubicBezTo>
                      <a:pt x="18345" y="122766"/>
                      <a:pt x="15590" y="120556"/>
                      <a:pt x="12700" y="118533"/>
                    </a:cubicBezTo>
                    <a:cubicBezTo>
                      <a:pt x="8532" y="115616"/>
                      <a:pt x="3597" y="113665"/>
                      <a:pt x="0" y="110067"/>
                    </a:cubicBezTo>
                    <a:lnTo>
                      <a:pt x="6350" y="7620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3BF64D7-287E-4F52-92D0-8AAAFD0DA277}"/>
                  </a:ext>
                </a:extLst>
              </p:cNvPr>
              <p:cNvSpPr/>
              <p:nvPr/>
            </p:nvSpPr>
            <p:spPr>
              <a:xfrm>
                <a:off x="1676334" y="3763403"/>
                <a:ext cx="407022" cy="651282"/>
              </a:xfrm>
              <a:custGeom>
                <a:avLst/>
                <a:gdLst>
                  <a:gd name="connsiteX0" fmla="*/ 97367 w 190500"/>
                  <a:gd name="connsiteY0" fmla="*/ 4233 h 302683"/>
                  <a:gd name="connsiteX1" fmla="*/ 48684 w 190500"/>
                  <a:gd name="connsiteY1" fmla="*/ 31750 h 302683"/>
                  <a:gd name="connsiteX2" fmla="*/ 42334 w 190500"/>
                  <a:gd name="connsiteY2" fmla="*/ 48683 h 302683"/>
                  <a:gd name="connsiteX3" fmla="*/ 33867 w 190500"/>
                  <a:gd name="connsiteY3" fmla="*/ 65617 h 302683"/>
                  <a:gd name="connsiteX4" fmla="*/ 16934 w 190500"/>
                  <a:gd name="connsiteY4" fmla="*/ 112183 h 302683"/>
                  <a:gd name="connsiteX5" fmla="*/ 14817 w 190500"/>
                  <a:gd name="connsiteY5" fmla="*/ 120650 h 302683"/>
                  <a:gd name="connsiteX6" fmla="*/ 10584 w 190500"/>
                  <a:gd name="connsiteY6" fmla="*/ 141817 h 302683"/>
                  <a:gd name="connsiteX7" fmla="*/ 4234 w 190500"/>
                  <a:gd name="connsiteY7" fmla="*/ 158750 h 302683"/>
                  <a:gd name="connsiteX8" fmla="*/ 2117 w 190500"/>
                  <a:gd name="connsiteY8" fmla="*/ 167217 h 302683"/>
                  <a:gd name="connsiteX9" fmla="*/ 0 w 190500"/>
                  <a:gd name="connsiteY9" fmla="*/ 173567 h 302683"/>
                  <a:gd name="connsiteX10" fmla="*/ 2117 w 190500"/>
                  <a:gd name="connsiteY10" fmla="*/ 196850 h 302683"/>
                  <a:gd name="connsiteX11" fmla="*/ 6350 w 190500"/>
                  <a:gd name="connsiteY11" fmla="*/ 203200 h 302683"/>
                  <a:gd name="connsiteX12" fmla="*/ 10584 w 190500"/>
                  <a:gd name="connsiteY12" fmla="*/ 215900 h 302683"/>
                  <a:gd name="connsiteX13" fmla="*/ 21167 w 190500"/>
                  <a:gd name="connsiteY13" fmla="*/ 230717 h 302683"/>
                  <a:gd name="connsiteX14" fmla="*/ 27517 w 190500"/>
                  <a:gd name="connsiteY14" fmla="*/ 237067 h 302683"/>
                  <a:gd name="connsiteX15" fmla="*/ 35984 w 190500"/>
                  <a:gd name="connsiteY15" fmla="*/ 239183 h 302683"/>
                  <a:gd name="connsiteX16" fmla="*/ 42334 w 190500"/>
                  <a:gd name="connsiteY16" fmla="*/ 241300 h 302683"/>
                  <a:gd name="connsiteX17" fmla="*/ 55034 w 190500"/>
                  <a:gd name="connsiteY17" fmla="*/ 254000 h 302683"/>
                  <a:gd name="connsiteX18" fmla="*/ 61384 w 190500"/>
                  <a:gd name="connsiteY18" fmla="*/ 262467 h 302683"/>
                  <a:gd name="connsiteX19" fmla="*/ 67734 w 190500"/>
                  <a:gd name="connsiteY19" fmla="*/ 264583 h 302683"/>
                  <a:gd name="connsiteX20" fmla="*/ 78317 w 190500"/>
                  <a:gd name="connsiteY20" fmla="*/ 273050 h 302683"/>
                  <a:gd name="connsiteX21" fmla="*/ 84667 w 190500"/>
                  <a:gd name="connsiteY21" fmla="*/ 275167 h 302683"/>
                  <a:gd name="connsiteX22" fmla="*/ 93134 w 190500"/>
                  <a:gd name="connsiteY22" fmla="*/ 281517 h 302683"/>
                  <a:gd name="connsiteX23" fmla="*/ 101600 w 190500"/>
                  <a:gd name="connsiteY23" fmla="*/ 285750 h 302683"/>
                  <a:gd name="connsiteX24" fmla="*/ 122767 w 190500"/>
                  <a:gd name="connsiteY24" fmla="*/ 298450 h 302683"/>
                  <a:gd name="connsiteX25" fmla="*/ 139700 w 190500"/>
                  <a:gd name="connsiteY25" fmla="*/ 302683 h 302683"/>
                  <a:gd name="connsiteX26" fmla="*/ 162984 w 190500"/>
                  <a:gd name="connsiteY26" fmla="*/ 300567 h 302683"/>
                  <a:gd name="connsiteX27" fmla="*/ 169334 w 190500"/>
                  <a:gd name="connsiteY27" fmla="*/ 289983 h 302683"/>
                  <a:gd name="connsiteX28" fmla="*/ 173567 w 190500"/>
                  <a:gd name="connsiteY28" fmla="*/ 281517 h 302683"/>
                  <a:gd name="connsiteX29" fmla="*/ 177800 w 190500"/>
                  <a:gd name="connsiteY29" fmla="*/ 264583 h 302683"/>
                  <a:gd name="connsiteX30" fmla="*/ 182034 w 190500"/>
                  <a:gd name="connsiteY30" fmla="*/ 245533 h 302683"/>
                  <a:gd name="connsiteX31" fmla="*/ 182034 w 190500"/>
                  <a:gd name="connsiteY31" fmla="*/ 165100 h 302683"/>
                  <a:gd name="connsiteX32" fmla="*/ 184150 w 190500"/>
                  <a:gd name="connsiteY32" fmla="*/ 152400 h 302683"/>
                  <a:gd name="connsiteX33" fmla="*/ 186267 w 190500"/>
                  <a:gd name="connsiteY33" fmla="*/ 135467 h 302683"/>
                  <a:gd name="connsiteX34" fmla="*/ 190500 w 190500"/>
                  <a:gd name="connsiteY34" fmla="*/ 118533 h 302683"/>
                  <a:gd name="connsiteX35" fmla="*/ 188384 w 190500"/>
                  <a:gd name="connsiteY35" fmla="*/ 78317 h 302683"/>
                  <a:gd name="connsiteX36" fmla="*/ 186267 w 190500"/>
                  <a:gd name="connsiteY36" fmla="*/ 71967 h 302683"/>
                  <a:gd name="connsiteX37" fmla="*/ 182034 w 190500"/>
                  <a:gd name="connsiteY37" fmla="*/ 67733 h 302683"/>
                  <a:gd name="connsiteX38" fmla="*/ 175684 w 190500"/>
                  <a:gd name="connsiteY38" fmla="*/ 52917 h 302683"/>
                  <a:gd name="connsiteX39" fmla="*/ 169334 w 190500"/>
                  <a:gd name="connsiteY39" fmla="*/ 48683 h 302683"/>
                  <a:gd name="connsiteX40" fmla="*/ 165100 w 190500"/>
                  <a:gd name="connsiteY40" fmla="*/ 42333 h 302683"/>
                  <a:gd name="connsiteX41" fmla="*/ 158750 w 190500"/>
                  <a:gd name="connsiteY41" fmla="*/ 31750 h 302683"/>
                  <a:gd name="connsiteX42" fmla="*/ 146050 w 190500"/>
                  <a:gd name="connsiteY42" fmla="*/ 14817 h 302683"/>
                  <a:gd name="connsiteX43" fmla="*/ 141817 w 190500"/>
                  <a:gd name="connsiteY43" fmla="*/ 8467 h 302683"/>
                  <a:gd name="connsiteX44" fmla="*/ 139700 w 190500"/>
                  <a:gd name="connsiteY44" fmla="*/ 2117 h 302683"/>
                  <a:gd name="connsiteX45" fmla="*/ 133350 w 190500"/>
                  <a:gd name="connsiteY45" fmla="*/ 0 h 302683"/>
                  <a:gd name="connsiteX46" fmla="*/ 97367 w 190500"/>
                  <a:gd name="connsiteY46" fmla="*/ 4233 h 302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90500" h="302683">
                    <a:moveTo>
                      <a:pt x="97367" y="4233"/>
                    </a:moveTo>
                    <a:cubicBezTo>
                      <a:pt x="81139" y="13405"/>
                      <a:pt x="64098" y="21268"/>
                      <a:pt x="48684" y="31750"/>
                    </a:cubicBezTo>
                    <a:cubicBezTo>
                      <a:pt x="44949" y="34290"/>
                      <a:pt x="43556" y="45018"/>
                      <a:pt x="42334" y="48683"/>
                    </a:cubicBezTo>
                    <a:cubicBezTo>
                      <a:pt x="38882" y="59038"/>
                      <a:pt x="39051" y="57840"/>
                      <a:pt x="33867" y="65617"/>
                    </a:cubicBezTo>
                    <a:cubicBezTo>
                      <a:pt x="22399" y="111490"/>
                      <a:pt x="34317" y="71623"/>
                      <a:pt x="16934" y="112183"/>
                    </a:cubicBezTo>
                    <a:cubicBezTo>
                      <a:pt x="15788" y="114857"/>
                      <a:pt x="15427" y="117805"/>
                      <a:pt x="14817" y="120650"/>
                    </a:cubicBezTo>
                    <a:cubicBezTo>
                      <a:pt x="13309" y="127686"/>
                      <a:pt x="12092" y="134781"/>
                      <a:pt x="10584" y="141817"/>
                    </a:cubicBezTo>
                    <a:cubicBezTo>
                      <a:pt x="6963" y="158713"/>
                      <a:pt x="10568" y="141858"/>
                      <a:pt x="4234" y="158750"/>
                    </a:cubicBezTo>
                    <a:cubicBezTo>
                      <a:pt x="3213" y="161474"/>
                      <a:pt x="2916" y="164420"/>
                      <a:pt x="2117" y="167217"/>
                    </a:cubicBezTo>
                    <a:cubicBezTo>
                      <a:pt x="1504" y="169362"/>
                      <a:pt x="706" y="171450"/>
                      <a:pt x="0" y="173567"/>
                    </a:cubicBezTo>
                    <a:cubicBezTo>
                      <a:pt x="706" y="181328"/>
                      <a:pt x="484" y="189230"/>
                      <a:pt x="2117" y="196850"/>
                    </a:cubicBezTo>
                    <a:cubicBezTo>
                      <a:pt x="2650" y="199337"/>
                      <a:pt x="5317" y="200875"/>
                      <a:pt x="6350" y="203200"/>
                    </a:cubicBezTo>
                    <a:cubicBezTo>
                      <a:pt x="8162" y="207278"/>
                      <a:pt x="8109" y="212187"/>
                      <a:pt x="10584" y="215900"/>
                    </a:cubicBezTo>
                    <a:cubicBezTo>
                      <a:pt x="13934" y="220926"/>
                      <a:pt x="17228" y="226122"/>
                      <a:pt x="21167" y="230717"/>
                    </a:cubicBezTo>
                    <a:cubicBezTo>
                      <a:pt x="23115" y="232990"/>
                      <a:pt x="24918" y="235582"/>
                      <a:pt x="27517" y="237067"/>
                    </a:cubicBezTo>
                    <a:cubicBezTo>
                      <a:pt x="30043" y="238510"/>
                      <a:pt x="33187" y="238384"/>
                      <a:pt x="35984" y="239183"/>
                    </a:cubicBezTo>
                    <a:cubicBezTo>
                      <a:pt x="38129" y="239796"/>
                      <a:pt x="40217" y="240594"/>
                      <a:pt x="42334" y="241300"/>
                    </a:cubicBezTo>
                    <a:cubicBezTo>
                      <a:pt x="46567" y="245533"/>
                      <a:pt x="51442" y="249210"/>
                      <a:pt x="55034" y="254000"/>
                    </a:cubicBezTo>
                    <a:cubicBezTo>
                      <a:pt x="57151" y="256822"/>
                      <a:pt x="58674" y="260209"/>
                      <a:pt x="61384" y="262467"/>
                    </a:cubicBezTo>
                    <a:cubicBezTo>
                      <a:pt x="63098" y="263895"/>
                      <a:pt x="65617" y="263878"/>
                      <a:pt x="67734" y="264583"/>
                    </a:cubicBezTo>
                    <a:cubicBezTo>
                      <a:pt x="71672" y="268522"/>
                      <a:pt x="72975" y="270379"/>
                      <a:pt x="78317" y="273050"/>
                    </a:cubicBezTo>
                    <a:cubicBezTo>
                      <a:pt x="80313" y="274048"/>
                      <a:pt x="82550" y="274461"/>
                      <a:pt x="84667" y="275167"/>
                    </a:cubicBezTo>
                    <a:cubicBezTo>
                      <a:pt x="87489" y="277284"/>
                      <a:pt x="90142" y="279647"/>
                      <a:pt x="93134" y="281517"/>
                    </a:cubicBezTo>
                    <a:cubicBezTo>
                      <a:pt x="95810" y="283189"/>
                      <a:pt x="99076" y="283857"/>
                      <a:pt x="101600" y="285750"/>
                    </a:cubicBezTo>
                    <a:cubicBezTo>
                      <a:pt x="116575" y="296982"/>
                      <a:pt x="102532" y="293391"/>
                      <a:pt x="122767" y="298450"/>
                    </a:cubicBezTo>
                    <a:lnTo>
                      <a:pt x="139700" y="302683"/>
                    </a:lnTo>
                    <a:cubicBezTo>
                      <a:pt x="147461" y="301978"/>
                      <a:pt x="155390" y="302319"/>
                      <a:pt x="162984" y="300567"/>
                    </a:cubicBezTo>
                    <a:cubicBezTo>
                      <a:pt x="167447" y="299537"/>
                      <a:pt x="168092" y="292880"/>
                      <a:pt x="169334" y="289983"/>
                    </a:cubicBezTo>
                    <a:cubicBezTo>
                      <a:pt x="170577" y="287083"/>
                      <a:pt x="172569" y="284510"/>
                      <a:pt x="173567" y="281517"/>
                    </a:cubicBezTo>
                    <a:cubicBezTo>
                      <a:pt x="175407" y="275997"/>
                      <a:pt x="176389" y="270228"/>
                      <a:pt x="177800" y="264583"/>
                    </a:cubicBezTo>
                    <a:cubicBezTo>
                      <a:pt x="180793" y="252612"/>
                      <a:pt x="179343" y="258987"/>
                      <a:pt x="182034" y="245533"/>
                    </a:cubicBezTo>
                    <a:cubicBezTo>
                      <a:pt x="179458" y="204324"/>
                      <a:pt x="178702" y="211750"/>
                      <a:pt x="182034" y="165100"/>
                    </a:cubicBezTo>
                    <a:cubicBezTo>
                      <a:pt x="182340" y="160819"/>
                      <a:pt x="183543" y="156649"/>
                      <a:pt x="184150" y="152400"/>
                    </a:cubicBezTo>
                    <a:cubicBezTo>
                      <a:pt x="184954" y="146769"/>
                      <a:pt x="185219" y="141058"/>
                      <a:pt x="186267" y="135467"/>
                    </a:cubicBezTo>
                    <a:cubicBezTo>
                      <a:pt x="187339" y="129748"/>
                      <a:pt x="190500" y="118533"/>
                      <a:pt x="190500" y="118533"/>
                    </a:cubicBezTo>
                    <a:cubicBezTo>
                      <a:pt x="189795" y="105128"/>
                      <a:pt x="189599" y="91686"/>
                      <a:pt x="188384" y="78317"/>
                    </a:cubicBezTo>
                    <a:cubicBezTo>
                      <a:pt x="188182" y="76095"/>
                      <a:pt x="187415" y="73880"/>
                      <a:pt x="186267" y="71967"/>
                    </a:cubicBezTo>
                    <a:cubicBezTo>
                      <a:pt x="185240" y="70256"/>
                      <a:pt x="183445" y="69144"/>
                      <a:pt x="182034" y="67733"/>
                    </a:cubicBezTo>
                    <a:cubicBezTo>
                      <a:pt x="180564" y="63322"/>
                      <a:pt x="178589" y="56404"/>
                      <a:pt x="175684" y="52917"/>
                    </a:cubicBezTo>
                    <a:cubicBezTo>
                      <a:pt x="174055" y="50963"/>
                      <a:pt x="171451" y="50094"/>
                      <a:pt x="169334" y="48683"/>
                    </a:cubicBezTo>
                    <a:cubicBezTo>
                      <a:pt x="167923" y="46566"/>
                      <a:pt x="166448" y="44490"/>
                      <a:pt x="165100" y="42333"/>
                    </a:cubicBezTo>
                    <a:cubicBezTo>
                      <a:pt x="162919" y="38844"/>
                      <a:pt x="161092" y="35132"/>
                      <a:pt x="158750" y="31750"/>
                    </a:cubicBezTo>
                    <a:cubicBezTo>
                      <a:pt x="154734" y="25949"/>
                      <a:pt x="149963" y="20688"/>
                      <a:pt x="146050" y="14817"/>
                    </a:cubicBezTo>
                    <a:cubicBezTo>
                      <a:pt x="144639" y="12700"/>
                      <a:pt x="142955" y="10742"/>
                      <a:pt x="141817" y="8467"/>
                    </a:cubicBezTo>
                    <a:cubicBezTo>
                      <a:pt x="140819" y="6471"/>
                      <a:pt x="141278" y="3695"/>
                      <a:pt x="139700" y="2117"/>
                    </a:cubicBezTo>
                    <a:cubicBezTo>
                      <a:pt x="138122" y="539"/>
                      <a:pt x="135467" y="706"/>
                      <a:pt x="133350" y="0"/>
                    </a:cubicBezTo>
                    <a:lnTo>
                      <a:pt x="97367" y="4233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026F4E8-2EB6-40DA-BC7A-8C9891D0A53A}"/>
                  </a:ext>
                </a:extLst>
              </p:cNvPr>
              <p:cNvSpPr/>
              <p:nvPr/>
            </p:nvSpPr>
            <p:spPr>
              <a:xfrm>
                <a:off x="1057252" y="3428920"/>
                <a:ext cx="433411" cy="321102"/>
              </a:xfrm>
              <a:custGeom>
                <a:avLst/>
                <a:gdLst>
                  <a:gd name="connsiteX0" fmla="*/ 194733 w 202851"/>
                  <a:gd name="connsiteY0" fmla="*/ 77265 h 149232"/>
                  <a:gd name="connsiteX1" fmla="*/ 63500 w 202851"/>
                  <a:gd name="connsiteY1" fmla="*/ 1065 h 149232"/>
                  <a:gd name="connsiteX2" fmla="*/ 44450 w 202851"/>
                  <a:gd name="connsiteY2" fmla="*/ 3182 h 149232"/>
                  <a:gd name="connsiteX3" fmla="*/ 0 w 202851"/>
                  <a:gd name="connsiteY3" fmla="*/ 13765 h 149232"/>
                  <a:gd name="connsiteX4" fmla="*/ 2117 w 202851"/>
                  <a:gd name="connsiteY4" fmla="*/ 32815 h 149232"/>
                  <a:gd name="connsiteX5" fmla="*/ 6350 w 202851"/>
                  <a:gd name="connsiteY5" fmla="*/ 37049 h 149232"/>
                  <a:gd name="connsiteX6" fmla="*/ 21167 w 202851"/>
                  <a:gd name="connsiteY6" fmla="*/ 62449 h 149232"/>
                  <a:gd name="connsiteX7" fmla="*/ 23283 w 202851"/>
                  <a:gd name="connsiteY7" fmla="*/ 68799 h 149232"/>
                  <a:gd name="connsiteX8" fmla="*/ 27517 w 202851"/>
                  <a:gd name="connsiteY8" fmla="*/ 73032 h 149232"/>
                  <a:gd name="connsiteX9" fmla="*/ 29633 w 202851"/>
                  <a:gd name="connsiteY9" fmla="*/ 81499 h 149232"/>
                  <a:gd name="connsiteX10" fmla="*/ 42333 w 202851"/>
                  <a:gd name="connsiteY10" fmla="*/ 94199 h 149232"/>
                  <a:gd name="connsiteX11" fmla="*/ 48683 w 202851"/>
                  <a:gd name="connsiteY11" fmla="*/ 115365 h 149232"/>
                  <a:gd name="connsiteX12" fmla="*/ 59267 w 202851"/>
                  <a:gd name="connsiteY12" fmla="*/ 121715 h 149232"/>
                  <a:gd name="connsiteX13" fmla="*/ 67733 w 202851"/>
                  <a:gd name="connsiteY13" fmla="*/ 125949 h 149232"/>
                  <a:gd name="connsiteX14" fmla="*/ 80433 w 202851"/>
                  <a:gd name="connsiteY14" fmla="*/ 128065 h 149232"/>
                  <a:gd name="connsiteX15" fmla="*/ 97367 w 202851"/>
                  <a:gd name="connsiteY15" fmla="*/ 132299 h 149232"/>
                  <a:gd name="connsiteX16" fmla="*/ 116417 w 202851"/>
                  <a:gd name="connsiteY16" fmla="*/ 138649 h 149232"/>
                  <a:gd name="connsiteX17" fmla="*/ 139700 w 202851"/>
                  <a:gd name="connsiteY17" fmla="*/ 147115 h 149232"/>
                  <a:gd name="connsiteX18" fmla="*/ 148167 w 202851"/>
                  <a:gd name="connsiteY18" fmla="*/ 149232 h 149232"/>
                  <a:gd name="connsiteX19" fmla="*/ 152400 w 202851"/>
                  <a:gd name="connsiteY19" fmla="*/ 142882 h 149232"/>
                  <a:gd name="connsiteX20" fmla="*/ 154517 w 202851"/>
                  <a:gd name="connsiteY20" fmla="*/ 128065 h 149232"/>
                  <a:gd name="connsiteX21" fmla="*/ 156633 w 202851"/>
                  <a:gd name="connsiteY21" fmla="*/ 121715 h 149232"/>
                  <a:gd name="connsiteX22" fmla="*/ 162983 w 202851"/>
                  <a:gd name="connsiteY22" fmla="*/ 117482 h 149232"/>
                  <a:gd name="connsiteX23" fmla="*/ 167217 w 202851"/>
                  <a:gd name="connsiteY23" fmla="*/ 113249 h 149232"/>
                  <a:gd name="connsiteX24" fmla="*/ 173567 w 202851"/>
                  <a:gd name="connsiteY24" fmla="*/ 109015 h 149232"/>
                  <a:gd name="connsiteX25" fmla="*/ 184150 w 202851"/>
                  <a:gd name="connsiteY25" fmla="*/ 96315 h 149232"/>
                  <a:gd name="connsiteX26" fmla="*/ 194733 w 202851"/>
                  <a:gd name="connsiteY26" fmla="*/ 77265 h 149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02851" h="149232">
                    <a:moveTo>
                      <a:pt x="194733" y="77265"/>
                    </a:moveTo>
                    <a:cubicBezTo>
                      <a:pt x="174625" y="61390"/>
                      <a:pt x="108871" y="23431"/>
                      <a:pt x="63500" y="1065"/>
                    </a:cubicBezTo>
                    <a:cubicBezTo>
                      <a:pt x="57769" y="-1760"/>
                      <a:pt x="50680" y="1766"/>
                      <a:pt x="44450" y="3182"/>
                    </a:cubicBezTo>
                    <a:cubicBezTo>
                      <a:pt x="-14402" y="16558"/>
                      <a:pt x="41806" y="8541"/>
                      <a:pt x="0" y="13765"/>
                    </a:cubicBezTo>
                    <a:cubicBezTo>
                      <a:pt x="706" y="20115"/>
                      <a:pt x="436" y="26651"/>
                      <a:pt x="2117" y="32815"/>
                    </a:cubicBezTo>
                    <a:cubicBezTo>
                      <a:pt x="2642" y="34740"/>
                      <a:pt x="5344" y="35325"/>
                      <a:pt x="6350" y="37049"/>
                    </a:cubicBezTo>
                    <a:cubicBezTo>
                      <a:pt x="22414" y="64589"/>
                      <a:pt x="10194" y="51476"/>
                      <a:pt x="21167" y="62449"/>
                    </a:cubicBezTo>
                    <a:cubicBezTo>
                      <a:pt x="21872" y="64566"/>
                      <a:pt x="22135" y="66886"/>
                      <a:pt x="23283" y="68799"/>
                    </a:cubicBezTo>
                    <a:cubicBezTo>
                      <a:pt x="24310" y="70510"/>
                      <a:pt x="26624" y="71247"/>
                      <a:pt x="27517" y="73032"/>
                    </a:cubicBezTo>
                    <a:cubicBezTo>
                      <a:pt x="28818" y="75634"/>
                      <a:pt x="28487" y="78825"/>
                      <a:pt x="29633" y="81499"/>
                    </a:cubicBezTo>
                    <a:cubicBezTo>
                      <a:pt x="32564" y="88339"/>
                      <a:pt x="36352" y="89713"/>
                      <a:pt x="42333" y="94199"/>
                    </a:cubicBezTo>
                    <a:cubicBezTo>
                      <a:pt x="44039" y="104431"/>
                      <a:pt x="43214" y="107163"/>
                      <a:pt x="48683" y="115365"/>
                    </a:cubicBezTo>
                    <a:cubicBezTo>
                      <a:pt x="52439" y="120999"/>
                      <a:pt x="53321" y="119167"/>
                      <a:pt x="59267" y="121715"/>
                    </a:cubicBezTo>
                    <a:cubicBezTo>
                      <a:pt x="62167" y="122958"/>
                      <a:pt x="64711" y="125042"/>
                      <a:pt x="67733" y="125949"/>
                    </a:cubicBezTo>
                    <a:cubicBezTo>
                      <a:pt x="71844" y="127182"/>
                      <a:pt x="76237" y="127166"/>
                      <a:pt x="80433" y="128065"/>
                    </a:cubicBezTo>
                    <a:cubicBezTo>
                      <a:pt x="86122" y="129284"/>
                      <a:pt x="91847" y="130459"/>
                      <a:pt x="97367" y="132299"/>
                    </a:cubicBezTo>
                    <a:cubicBezTo>
                      <a:pt x="103717" y="134416"/>
                      <a:pt x="110848" y="134936"/>
                      <a:pt x="116417" y="138649"/>
                    </a:cubicBezTo>
                    <a:cubicBezTo>
                      <a:pt x="127608" y="146109"/>
                      <a:pt x="120298" y="142265"/>
                      <a:pt x="139700" y="147115"/>
                    </a:cubicBezTo>
                    <a:lnTo>
                      <a:pt x="148167" y="149232"/>
                    </a:lnTo>
                    <a:cubicBezTo>
                      <a:pt x="149578" y="147115"/>
                      <a:pt x="151669" y="145319"/>
                      <a:pt x="152400" y="142882"/>
                    </a:cubicBezTo>
                    <a:cubicBezTo>
                      <a:pt x="153834" y="138103"/>
                      <a:pt x="153539" y="132957"/>
                      <a:pt x="154517" y="128065"/>
                    </a:cubicBezTo>
                    <a:cubicBezTo>
                      <a:pt x="154955" y="125877"/>
                      <a:pt x="155239" y="123457"/>
                      <a:pt x="156633" y="121715"/>
                    </a:cubicBezTo>
                    <a:cubicBezTo>
                      <a:pt x="158222" y="119729"/>
                      <a:pt x="160996" y="119071"/>
                      <a:pt x="162983" y="117482"/>
                    </a:cubicBezTo>
                    <a:cubicBezTo>
                      <a:pt x="164541" y="116235"/>
                      <a:pt x="165659" y="114496"/>
                      <a:pt x="167217" y="113249"/>
                    </a:cubicBezTo>
                    <a:cubicBezTo>
                      <a:pt x="169204" y="111660"/>
                      <a:pt x="171613" y="110644"/>
                      <a:pt x="173567" y="109015"/>
                    </a:cubicBezTo>
                    <a:cubicBezTo>
                      <a:pt x="194383" y="91667"/>
                      <a:pt x="167492" y="112973"/>
                      <a:pt x="184150" y="96315"/>
                    </a:cubicBezTo>
                    <a:cubicBezTo>
                      <a:pt x="192261" y="88204"/>
                      <a:pt x="214841" y="93140"/>
                      <a:pt x="194733" y="77265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5EC5EEBC-99C2-4E78-BD0A-95F6DEC436FB}"/>
                  </a:ext>
                </a:extLst>
              </p:cNvPr>
              <p:cNvSpPr/>
              <p:nvPr/>
            </p:nvSpPr>
            <p:spPr>
              <a:xfrm>
                <a:off x="294755" y="3328664"/>
                <a:ext cx="741825" cy="368857"/>
              </a:xfrm>
              <a:custGeom>
                <a:avLst/>
                <a:gdLst>
                  <a:gd name="connsiteX0" fmla="*/ 300566 w 347199"/>
                  <a:gd name="connsiteY0" fmla="*/ 2092 h 171426"/>
                  <a:gd name="connsiteX1" fmla="*/ 198966 w 347199"/>
                  <a:gd name="connsiteY1" fmla="*/ 6326 h 171426"/>
                  <a:gd name="connsiteX2" fmla="*/ 190500 w 347199"/>
                  <a:gd name="connsiteY2" fmla="*/ 10559 h 171426"/>
                  <a:gd name="connsiteX3" fmla="*/ 171450 w 347199"/>
                  <a:gd name="connsiteY3" fmla="*/ 16909 h 171426"/>
                  <a:gd name="connsiteX4" fmla="*/ 150283 w 347199"/>
                  <a:gd name="connsiteY4" fmla="*/ 29609 h 171426"/>
                  <a:gd name="connsiteX5" fmla="*/ 131233 w 347199"/>
                  <a:gd name="connsiteY5" fmla="*/ 42309 h 171426"/>
                  <a:gd name="connsiteX6" fmla="*/ 107950 w 347199"/>
                  <a:gd name="connsiteY6" fmla="*/ 46542 h 171426"/>
                  <a:gd name="connsiteX7" fmla="*/ 101600 w 347199"/>
                  <a:gd name="connsiteY7" fmla="*/ 48659 h 171426"/>
                  <a:gd name="connsiteX8" fmla="*/ 76200 w 347199"/>
                  <a:gd name="connsiteY8" fmla="*/ 52892 h 171426"/>
                  <a:gd name="connsiteX9" fmla="*/ 59266 w 347199"/>
                  <a:gd name="connsiteY9" fmla="*/ 57126 h 171426"/>
                  <a:gd name="connsiteX10" fmla="*/ 50800 w 347199"/>
                  <a:gd name="connsiteY10" fmla="*/ 59242 h 171426"/>
                  <a:gd name="connsiteX11" fmla="*/ 25400 w 347199"/>
                  <a:gd name="connsiteY11" fmla="*/ 63476 h 171426"/>
                  <a:gd name="connsiteX12" fmla="*/ 12700 w 347199"/>
                  <a:gd name="connsiteY12" fmla="*/ 67709 h 171426"/>
                  <a:gd name="connsiteX13" fmla="*/ 4233 w 347199"/>
                  <a:gd name="connsiteY13" fmla="*/ 69826 h 171426"/>
                  <a:gd name="connsiteX14" fmla="*/ 0 w 347199"/>
                  <a:gd name="connsiteY14" fmla="*/ 76176 h 171426"/>
                  <a:gd name="connsiteX15" fmla="*/ 4233 w 347199"/>
                  <a:gd name="connsiteY15" fmla="*/ 93109 h 171426"/>
                  <a:gd name="connsiteX16" fmla="*/ 8466 w 347199"/>
                  <a:gd name="connsiteY16" fmla="*/ 99459 h 171426"/>
                  <a:gd name="connsiteX17" fmla="*/ 29633 w 347199"/>
                  <a:gd name="connsiteY17" fmla="*/ 116392 h 171426"/>
                  <a:gd name="connsiteX18" fmla="*/ 38100 w 347199"/>
                  <a:gd name="connsiteY18" fmla="*/ 120626 h 171426"/>
                  <a:gd name="connsiteX19" fmla="*/ 44450 w 347199"/>
                  <a:gd name="connsiteY19" fmla="*/ 126976 h 171426"/>
                  <a:gd name="connsiteX20" fmla="*/ 57150 w 347199"/>
                  <a:gd name="connsiteY20" fmla="*/ 135442 h 171426"/>
                  <a:gd name="connsiteX21" fmla="*/ 65616 w 347199"/>
                  <a:gd name="connsiteY21" fmla="*/ 146026 h 171426"/>
                  <a:gd name="connsiteX22" fmla="*/ 71966 w 347199"/>
                  <a:gd name="connsiteY22" fmla="*/ 148142 h 171426"/>
                  <a:gd name="connsiteX23" fmla="*/ 88900 w 347199"/>
                  <a:gd name="connsiteY23" fmla="*/ 154492 h 171426"/>
                  <a:gd name="connsiteX24" fmla="*/ 95250 w 347199"/>
                  <a:gd name="connsiteY24" fmla="*/ 156609 h 171426"/>
                  <a:gd name="connsiteX25" fmla="*/ 107950 w 347199"/>
                  <a:gd name="connsiteY25" fmla="*/ 162959 h 171426"/>
                  <a:gd name="connsiteX26" fmla="*/ 120650 w 347199"/>
                  <a:gd name="connsiteY26" fmla="*/ 165076 h 171426"/>
                  <a:gd name="connsiteX27" fmla="*/ 127000 w 347199"/>
                  <a:gd name="connsiteY27" fmla="*/ 167192 h 171426"/>
                  <a:gd name="connsiteX28" fmla="*/ 152400 w 347199"/>
                  <a:gd name="connsiteY28" fmla="*/ 169309 h 171426"/>
                  <a:gd name="connsiteX29" fmla="*/ 162983 w 347199"/>
                  <a:gd name="connsiteY29" fmla="*/ 171426 h 171426"/>
                  <a:gd name="connsiteX30" fmla="*/ 179916 w 347199"/>
                  <a:gd name="connsiteY30" fmla="*/ 169309 h 171426"/>
                  <a:gd name="connsiteX31" fmla="*/ 198966 w 347199"/>
                  <a:gd name="connsiteY31" fmla="*/ 162959 h 171426"/>
                  <a:gd name="connsiteX32" fmla="*/ 207433 w 347199"/>
                  <a:gd name="connsiteY32" fmla="*/ 160842 h 171426"/>
                  <a:gd name="connsiteX33" fmla="*/ 215900 w 347199"/>
                  <a:gd name="connsiteY33" fmla="*/ 156609 h 171426"/>
                  <a:gd name="connsiteX34" fmla="*/ 232833 w 347199"/>
                  <a:gd name="connsiteY34" fmla="*/ 152376 h 171426"/>
                  <a:gd name="connsiteX35" fmla="*/ 249766 w 347199"/>
                  <a:gd name="connsiteY35" fmla="*/ 143909 h 171426"/>
                  <a:gd name="connsiteX36" fmla="*/ 266700 w 347199"/>
                  <a:gd name="connsiteY36" fmla="*/ 139676 h 171426"/>
                  <a:gd name="connsiteX37" fmla="*/ 275166 w 347199"/>
                  <a:gd name="connsiteY37" fmla="*/ 135442 h 171426"/>
                  <a:gd name="connsiteX38" fmla="*/ 279400 w 347199"/>
                  <a:gd name="connsiteY38" fmla="*/ 131209 h 171426"/>
                  <a:gd name="connsiteX39" fmla="*/ 294216 w 347199"/>
                  <a:gd name="connsiteY39" fmla="*/ 126976 h 171426"/>
                  <a:gd name="connsiteX40" fmla="*/ 306916 w 347199"/>
                  <a:gd name="connsiteY40" fmla="*/ 120626 h 171426"/>
                  <a:gd name="connsiteX41" fmla="*/ 323850 w 347199"/>
                  <a:gd name="connsiteY41" fmla="*/ 116392 h 171426"/>
                  <a:gd name="connsiteX42" fmla="*/ 330200 w 347199"/>
                  <a:gd name="connsiteY42" fmla="*/ 112159 h 171426"/>
                  <a:gd name="connsiteX43" fmla="*/ 338666 w 347199"/>
                  <a:gd name="connsiteY43" fmla="*/ 107926 h 171426"/>
                  <a:gd name="connsiteX44" fmla="*/ 345016 w 347199"/>
                  <a:gd name="connsiteY44" fmla="*/ 93109 h 171426"/>
                  <a:gd name="connsiteX45" fmla="*/ 345016 w 347199"/>
                  <a:gd name="connsiteY45" fmla="*/ 61359 h 171426"/>
                  <a:gd name="connsiteX46" fmla="*/ 340783 w 347199"/>
                  <a:gd name="connsiteY46" fmla="*/ 48659 h 171426"/>
                  <a:gd name="connsiteX47" fmla="*/ 334433 w 347199"/>
                  <a:gd name="connsiteY47" fmla="*/ 46542 h 171426"/>
                  <a:gd name="connsiteX48" fmla="*/ 332316 w 347199"/>
                  <a:gd name="connsiteY48" fmla="*/ 40192 h 171426"/>
                  <a:gd name="connsiteX49" fmla="*/ 300566 w 347199"/>
                  <a:gd name="connsiteY49" fmla="*/ 2092 h 171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347199" h="171426">
                    <a:moveTo>
                      <a:pt x="300566" y="2092"/>
                    </a:moveTo>
                    <a:cubicBezTo>
                      <a:pt x="278341" y="-3552"/>
                      <a:pt x="232762" y="3726"/>
                      <a:pt x="198966" y="6326"/>
                    </a:cubicBezTo>
                    <a:cubicBezTo>
                      <a:pt x="195820" y="6568"/>
                      <a:pt x="193445" y="9426"/>
                      <a:pt x="190500" y="10559"/>
                    </a:cubicBezTo>
                    <a:cubicBezTo>
                      <a:pt x="184253" y="12962"/>
                      <a:pt x="171450" y="16909"/>
                      <a:pt x="171450" y="16909"/>
                    </a:cubicBezTo>
                    <a:cubicBezTo>
                      <a:pt x="159792" y="28564"/>
                      <a:pt x="178365" y="10888"/>
                      <a:pt x="150283" y="29609"/>
                    </a:cubicBezTo>
                    <a:cubicBezTo>
                      <a:pt x="143933" y="33842"/>
                      <a:pt x="138319" y="39475"/>
                      <a:pt x="131233" y="42309"/>
                    </a:cubicBezTo>
                    <a:cubicBezTo>
                      <a:pt x="123909" y="45239"/>
                      <a:pt x="115663" y="44889"/>
                      <a:pt x="107950" y="46542"/>
                    </a:cubicBezTo>
                    <a:cubicBezTo>
                      <a:pt x="105768" y="47010"/>
                      <a:pt x="103788" y="48221"/>
                      <a:pt x="101600" y="48659"/>
                    </a:cubicBezTo>
                    <a:cubicBezTo>
                      <a:pt x="93183" y="50342"/>
                      <a:pt x="84527" y="50810"/>
                      <a:pt x="76200" y="52892"/>
                    </a:cubicBezTo>
                    <a:lnTo>
                      <a:pt x="59266" y="57126"/>
                    </a:lnTo>
                    <a:cubicBezTo>
                      <a:pt x="56444" y="57831"/>
                      <a:pt x="53652" y="58671"/>
                      <a:pt x="50800" y="59242"/>
                    </a:cubicBezTo>
                    <a:cubicBezTo>
                      <a:pt x="35324" y="62337"/>
                      <a:pt x="43778" y="60850"/>
                      <a:pt x="25400" y="63476"/>
                    </a:cubicBezTo>
                    <a:cubicBezTo>
                      <a:pt x="21167" y="64887"/>
                      <a:pt x="16974" y="66427"/>
                      <a:pt x="12700" y="67709"/>
                    </a:cubicBezTo>
                    <a:cubicBezTo>
                      <a:pt x="9913" y="68545"/>
                      <a:pt x="6654" y="68212"/>
                      <a:pt x="4233" y="69826"/>
                    </a:cubicBezTo>
                    <a:cubicBezTo>
                      <a:pt x="2116" y="71237"/>
                      <a:pt x="1411" y="74059"/>
                      <a:pt x="0" y="76176"/>
                    </a:cubicBezTo>
                    <a:cubicBezTo>
                      <a:pt x="806" y="80206"/>
                      <a:pt x="2062" y="88767"/>
                      <a:pt x="4233" y="93109"/>
                    </a:cubicBezTo>
                    <a:cubicBezTo>
                      <a:pt x="5371" y="95384"/>
                      <a:pt x="6811" y="97528"/>
                      <a:pt x="8466" y="99459"/>
                    </a:cubicBezTo>
                    <a:cubicBezTo>
                      <a:pt x="14374" y="106351"/>
                      <a:pt x="21460" y="112305"/>
                      <a:pt x="29633" y="116392"/>
                    </a:cubicBezTo>
                    <a:cubicBezTo>
                      <a:pt x="32455" y="117803"/>
                      <a:pt x="35532" y="118792"/>
                      <a:pt x="38100" y="120626"/>
                    </a:cubicBezTo>
                    <a:cubicBezTo>
                      <a:pt x="40536" y="122366"/>
                      <a:pt x="42087" y="125138"/>
                      <a:pt x="44450" y="126976"/>
                    </a:cubicBezTo>
                    <a:cubicBezTo>
                      <a:pt x="48466" y="130099"/>
                      <a:pt x="57150" y="135442"/>
                      <a:pt x="57150" y="135442"/>
                    </a:cubicBezTo>
                    <a:cubicBezTo>
                      <a:pt x="59071" y="138324"/>
                      <a:pt x="62266" y="144016"/>
                      <a:pt x="65616" y="146026"/>
                    </a:cubicBezTo>
                    <a:cubicBezTo>
                      <a:pt x="67529" y="147174"/>
                      <a:pt x="69915" y="147263"/>
                      <a:pt x="71966" y="148142"/>
                    </a:cubicBezTo>
                    <a:cubicBezTo>
                      <a:pt x="91705" y="156601"/>
                      <a:pt x="69379" y="148915"/>
                      <a:pt x="88900" y="154492"/>
                    </a:cubicBezTo>
                    <a:cubicBezTo>
                      <a:pt x="91045" y="155105"/>
                      <a:pt x="93254" y="155611"/>
                      <a:pt x="95250" y="156609"/>
                    </a:cubicBezTo>
                    <a:cubicBezTo>
                      <a:pt x="104382" y="161175"/>
                      <a:pt x="98375" y="160831"/>
                      <a:pt x="107950" y="162959"/>
                    </a:cubicBezTo>
                    <a:cubicBezTo>
                      <a:pt x="112140" y="163890"/>
                      <a:pt x="116460" y="164145"/>
                      <a:pt x="120650" y="165076"/>
                    </a:cubicBezTo>
                    <a:cubicBezTo>
                      <a:pt x="122828" y="165560"/>
                      <a:pt x="124788" y="166897"/>
                      <a:pt x="127000" y="167192"/>
                    </a:cubicBezTo>
                    <a:cubicBezTo>
                      <a:pt x="135422" y="168315"/>
                      <a:pt x="143933" y="168603"/>
                      <a:pt x="152400" y="169309"/>
                    </a:cubicBezTo>
                    <a:cubicBezTo>
                      <a:pt x="155928" y="170015"/>
                      <a:pt x="159385" y="171426"/>
                      <a:pt x="162983" y="171426"/>
                    </a:cubicBezTo>
                    <a:cubicBezTo>
                      <a:pt x="168671" y="171426"/>
                      <a:pt x="174354" y="170501"/>
                      <a:pt x="179916" y="169309"/>
                    </a:cubicBezTo>
                    <a:cubicBezTo>
                      <a:pt x="194756" y="166129"/>
                      <a:pt x="188371" y="165608"/>
                      <a:pt x="198966" y="162959"/>
                    </a:cubicBezTo>
                    <a:cubicBezTo>
                      <a:pt x="201788" y="162253"/>
                      <a:pt x="204709" y="161863"/>
                      <a:pt x="207433" y="160842"/>
                    </a:cubicBezTo>
                    <a:cubicBezTo>
                      <a:pt x="210387" y="159734"/>
                      <a:pt x="212907" y="157607"/>
                      <a:pt x="215900" y="156609"/>
                    </a:cubicBezTo>
                    <a:cubicBezTo>
                      <a:pt x="221420" y="154769"/>
                      <a:pt x="232833" y="152376"/>
                      <a:pt x="232833" y="152376"/>
                    </a:cubicBezTo>
                    <a:cubicBezTo>
                      <a:pt x="238477" y="149554"/>
                      <a:pt x="243578" y="145147"/>
                      <a:pt x="249766" y="143909"/>
                    </a:cubicBezTo>
                    <a:cubicBezTo>
                      <a:pt x="255969" y="142668"/>
                      <a:pt x="261010" y="142115"/>
                      <a:pt x="266700" y="139676"/>
                    </a:cubicBezTo>
                    <a:cubicBezTo>
                      <a:pt x="269600" y="138433"/>
                      <a:pt x="272541" y="137192"/>
                      <a:pt x="275166" y="135442"/>
                    </a:cubicBezTo>
                    <a:cubicBezTo>
                      <a:pt x="276826" y="134335"/>
                      <a:pt x="277689" y="132236"/>
                      <a:pt x="279400" y="131209"/>
                    </a:cubicBezTo>
                    <a:cubicBezTo>
                      <a:pt x="281572" y="129906"/>
                      <a:pt x="292630" y="127372"/>
                      <a:pt x="294216" y="126976"/>
                    </a:cubicBezTo>
                    <a:cubicBezTo>
                      <a:pt x="300888" y="122527"/>
                      <a:pt x="299498" y="122649"/>
                      <a:pt x="306916" y="120626"/>
                    </a:cubicBezTo>
                    <a:cubicBezTo>
                      <a:pt x="312529" y="119095"/>
                      <a:pt x="323850" y="116392"/>
                      <a:pt x="323850" y="116392"/>
                    </a:cubicBezTo>
                    <a:cubicBezTo>
                      <a:pt x="325967" y="114981"/>
                      <a:pt x="327991" y="113421"/>
                      <a:pt x="330200" y="112159"/>
                    </a:cubicBezTo>
                    <a:cubicBezTo>
                      <a:pt x="332939" y="110594"/>
                      <a:pt x="336435" y="110157"/>
                      <a:pt x="338666" y="107926"/>
                    </a:cubicBezTo>
                    <a:cubicBezTo>
                      <a:pt x="341284" y="105308"/>
                      <a:pt x="343751" y="96906"/>
                      <a:pt x="345016" y="93109"/>
                    </a:cubicBezTo>
                    <a:cubicBezTo>
                      <a:pt x="347252" y="77458"/>
                      <a:pt x="348533" y="77773"/>
                      <a:pt x="345016" y="61359"/>
                    </a:cubicBezTo>
                    <a:cubicBezTo>
                      <a:pt x="344081" y="56996"/>
                      <a:pt x="345016" y="50070"/>
                      <a:pt x="340783" y="48659"/>
                    </a:cubicBezTo>
                    <a:lnTo>
                      <a:pt x="334433" y="46542"/>
                    </a:lnTo>
                    <a:cubicBezTo>
                      <a:pt x="333727" y="44425"/>
                      <a:pt x="333894" y="41770"/>
                      <a:pt x="332316" y="40192"/>
                    </a:cubicBezTo>
                    <a:cubicBezTo>
                      <a:pt x="323458" y="31335"/>
                      <a:pt x="322791" y="7736"/>
                      <a:pt x="300566" y="209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5B81189-403B-44D6-B708-7D9D4E4C1FDD}"/>
                  </a:ext>
                </a:extLst>
              </p:cNvPr>
              <p:cNvSpPr/>
              <p:nvPr/>
            </p:nvSpPr>
            <p:spPr>
              <a:xfrm>
                <a:off x="2307509" y="3372005"/>
                <a:ext cx="346174" cy="337027"/>
              </a:xfrm>
              <a:custGeom>
                <a:avLst/>
                <a:gdLst>
                  <a:gd name="connsiteX0" fmla="*/ 1155 w 162021"/>
                  <a:gd name="connsiteY0" fmla="*/ 84666 h 156633"/>
                  <a:gd name="connsiteX1" fmla="*/ 62538 w 162021"/>
                  <a:gd name="connsiteY1" fmla="*/ 48683 h 156633"/>
                  <a:gd name="connsiteX2" fmla="*/ 77355 w 162021"/>
                  <a:gd name="connsiteY2" fmla="*/ 40216 h 156633"/>
                  <a:gd name="connsiteX3" fmla="*/ 87938 w 162021"/>
                  <a:gd name="connsiteY3" fmla="*/ 31750 h 156633"/>
                  <a:gd name="connsiteX4" fmla="*/ 98521 w 162021"/>
                  <a:gd name="connsiteY4" fmla="*/ 21166 h 156633"/>
                  <a:gd name="connsiteX5" fmla="*/ 138738 w 162021"/>
                  <a:gd name="connsiteY5" fmla="*/ 0 h 156633"/>
                  <a:gd name="connsiteX6" fmla="*/ 149321 w 162021"/>
                  <a:gd name="connsiteY6" fmla="*/ 8466 h 156633"/>
                  <a:gd name="connsiteX7" fmla="*/ 153555 w 162021"/>
                  <a:gd name="connsiteY7" fmla="*/ 25400 h 156633"/>
                  <a:gd name="connsiteX8" fmla="*/ 155671 w 162021"/>
                  <a:gd name="connsiteY8" fmla="*/ 42333 h 156633"/>
                  <a:gd name="connsiteX9" fmla="*/ 157788 w 162021"/>
                  <a:gd name="connsiteY9" fmla="*/ 82550 h 156633"/>
                  <a:gd name="connsiteX10" fmla="*/ 162021 w 162021"/>
                  <a:gd name="connsiteY10" fmla="*/ 97366 h 156633"/>
                  <a:gd name="connsiteX11" fmla="*/ 159905 w 162021"/>
                  <a:gd name="connsiteY11" fmla="*/ 127000 h 156633"/>
                  <a:gd name="connsiteX12" fmla="*/ 155671 w 162021"/>
                  <a:gd name="connsiteY12" fmla="*/ 131233 h 156633"/>
                  <a:gd name="connsiteX13" fmla="*/ 145088 w 162021"/>
                  <a:gd name="connsiteY13" fmla="*/ 143933 h 156633"/>
                  <a:gd name="connsiteX14" fmla="*/ 138738 w 162021"/>
                  <a:gd name="connsiteY14" fmla="*/ 146050 h 156633"/>
                  <a:gd name="connsiteX15" fmla="*/ 134505 w 162021"/>
                  <a:gd name="connsiteY15" fmla="*/ 152400 h 156633"/>
                  <a:gd name="connsiteX16" fmla="*/ 128155 w 162021"/>
                  <a:gd name="connsiteY16" fmla="*/ 154516 h 156633"/>
                  <a:gd name="connsiteX17" fmla="*/ 104871 w 162021"/>
                  <a:gd name="connsiteY17" fmla="*/ 156633 h 156633"/>
                  <a:gd name="connsiteX18" fmla="*/ 83705 w 162021"/>
                  <a:gd name="connsiteY18" fmla="*/ 148166 h 156633"/>
                  <a:gd name="connsiteX19" fmla="*/ 60421 w 162021"/>
                  <a:gd name="connsiteY19" fmla="*/ 143933 h 156633"/>
                  <a:gd name="connsiteX20" fmla="*/ 56188 w 162021"/>
                  <a:gd name="connsiteY20" fmla="*/ 137583 h 156633"/>
                  <a:gd name="connsiteX21" fmla="*/ 49838 w 162021"/>
                  <a:gd name="connsiteY21" fmla="*/ 133350 h 156633"/>
                  <a:gd name="connsiteX22" fmla="*/ 45605 w 162021"/>
                  <a:gd name="connsiteY22" fmla="*/ 129116 h 156633"/>
                  <a:gd name="connsiteX23" fmla="*/ 43488 w 162021"/>
                  <a:gd name="connsiteY23" fmla="*/ 122766 h 156633"/>
                  <a:gd name="connsiteX24" fmla="*/ 28671 w 162021"/>
                  <a:gd name="connsiteY24" fmla="*/ 103716 h 156633"/>
                  <a:gd name="connsiteX25" fmla="*/ 22321 w 162021"/>
                  <a:gd name="connsiteY25" fmla="*/ 99483 h 156633"/>
                  <a:gd name="connsiteX26" fmla="*/ 1155 w 162021"/>
                  <a:gd name="connsiteY26" fmla="*/ 84666 h 156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2021" h="156633">
                    <a:moveTo>
                      <a:pt x="1155" y="84666"/>
                    </a:moveTo>
                    <a:cubicBezTo>
                      <a:pt x="7858" y="76199"/>
                      <a:pt x="42255" y="60976"/>
                      <a:pt x="62538" y="48683"/>
                    </a:cubicBezTo>
                    <a:cubicBezTo>
                      <a:pt x="78201" y="39190"/>
                      <a:pt x="64236" y="44590"/>
                      <a:pt x="77355" y="40216"/>
                    </a:cubicBezTo>
                    <a:cubicBezTo>
                      <a:pt x="80883" y="37394"/>
                      <a:pt x="84580" y="34772"/>
                      <a:pt x="87938" y="31750"/>
                    </a:cubicBezTo>
                    <a:cubicBezTo>
                      <a:pt x="91646" y="28412"/>
                      <a:pt x="94403" y="23983"/>
                      <a:pt x="98521" y="21166"/>
                    </a:cubicBezTo>
                    <a:cubicBezTo>
                      <a:pt x="118383" y="7576"/>
                      <a:pt x="121957" y="6712"/>
                      <a:pt x="138738" y="0"/>
                    </a:cubicBezTo>
                    <a:cubicBezTo>
                      <a:pt x="148598" y="2464"/>
                      <a:pt x="146877" y="-496"/>
                      <a:pt x="149321" y="8466"/>
                    </a:cubicBezTo>
                    <a:cubicBezTo>
                      <a:pt x="150852" y="14079"/>
                      <a:pt x="153555" y="25400"/>
                      <a:pt x="153555" y="25400"/>
                    </a:cubicBezTo>
                    <a:cubicBezTo>
                      <a:pt x="154260" y="31044"/>
                      <a:pt x="155251" y="36660"/>
                      <a:pt x="155671" y="42333"/>
                    </a:cubicBezTo>
                    <a:cubicBezTo>
                      <a:pt x="156663" y="55721"/>
                      <a:pt x="156625" y="69176"/>
                      <a:pt x="157788" y="82550"/>
                    </a:cubicBezTo>
                    <a:cubicBezTo>
                      <a:pt x="158100" y="86140"/>
                      <a:pt x="160785" y="93656"/>
                      <a:pt x="162021" y="97366"/>
                    </a:cubicBezTo>
                    <a:cubicBezTo>
                      <a:pt x="161316" y="107244"/>
                      <a:pt x="161730" y="117266"/>
                      <a:pt x="159905" y="127000"/>
                    </a:cubicBezTo>
                    <a:cubicBezTo>
                      <a:pt x="159537" y="128962"/>
                      <a:pt x="156918" y="129675"/>
                      <a:pt x="155671" y="131233"/>
                    </a:cubicBezTo>
                    <a:cubicBezTo>
                      <a:pt x="151207" y="136813"/>
                      <a:pt x="151555" y="139622"/>
                      <a:pt x="145088" y="143933"/>
                    </a:cubicBezTo>
                    <a:cubicBezTo>
                      <a:pt x="143232" y="145171"/>
                      <a:pt x="140855" y="145344"/>
                      <a:pt x="138738" y="146050"/>
                    </a:cubicBezTo>
                    <a:cubicBezTo>
                      <a:pt x="137327" y="148167"/>
                      <a:pt x="136491" y="150811"/>
                      <a:pt x="134505" y="152400"/>
                    </a:cubicBezTo>
                    <a:cubicBezTo>
                      <a:pt x="132763" y="153794"/>
                      <a:pt x="130364" y="154201"/>
                      <a:pt x="128155" y="154516"/>
                    </a:cubicBezTo>
                    <a:cubicBezTo>
                      <a:pt x="120440" y="155618"/>
                      <a:pt x="112632" y="155927"/>
                      <a:pt x="104871" y="156633"/>
                    </a:cubicBezTo>
                    <a:cubicBezTo>
                      <a:pt x="82301" y="152871"/>
                      <a:pt x="100857" y="157967"/>
                      <a:pt x="83705" y="148166"/>
                    </a:cubicBezTo>
                    <a:cubicBezTo>
                      <a:pt x="78226" y="145035"/>
                      <a:pt x="63588" y="144329"/>
                      <a:pt x="60421" y="143933"/>
                    </a:cubicBezTo>
                    <a:cubicBezTo>
                      <a:pt x="59010" y="141816"/>
                      <a:pt x="57987" y="139382"/>
                      <a:pt x="56188" y="137583"/>
                    </a:cubicBezTo>
                    <a:cubicBezTo>
                      <a:pt x="54389" y="135784"/>
                      <a:pt x="51824" y="134939"/>
                      <a:pt x="49838" y="133350"/>
                    </a:cubicBezTo>
                    <a:cubicBezTo>
                      <a:pt x="48280" y="132103"/>
                      <a:pt x="47016" y="130527"/>
                      <a:pt x="45605" y="129116"/>
                    </a:cubicBezTo>
                    <a:cubicBezTo>
                      <a:pt x="44899" y="126999"/>
                      <a:pt x="44572" y="124716"/>
                      <a:pt x="43488" y="122766"/>
                    </a:cubicBezTo>
                    <a:cubicBezTo>
                      <a:pt x="39419" y="115442"/>
                      <a:pt x="35054" y="109035"/>
                      <a:pt x="28671" y="103716"/>
                    </a:cubicBezTo>
                    <a:cubicBezTo>
                      <a:pt x="26717" y="102087"/>
                      <a:pt x="24703" y="100376"/>
                      <a:pt x="22321" y="99483"/>
                    </a:cubicBezTo>
                    <a:cubicBezTo>
                      <a:pt x="18953" y="98220"/>
                      <a:pt x="-5548" y="93133"/>
                      <a:pt x="1155" y="8466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A66B30C-BD7F-49CF-9860-345C8ECCBF3C}"/>
                  </a:ext>
                </a:extLst>
              </p:cNvPr>
              <p:cNvSpPr/>
              <p:nvPr/>
            </p:nvSpPr>
            <p:spPr>
              <a:xfrm>
                <a:off x="1340659" y="4500936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0DBC1A4-1945-4CAD-A82E-E60C2B4F7B82}"/>
                  </a:ext>
                </a:extLst>
              </p:cNvPr>
              <p:cNvSpPr/>
              <p:nvPr/>
            </p:nvSpPr>
            <p:spPr>
              <a:xfrm>
                <a:off x="732591" y="2943364"/>
                <a:ext cx="485356" cy="414978"/>
              </a:xfrm>
              <a:custGeom>
                <a:avLst/>
                <a:gdLst>
                  <a:gd name="connsiteX0" fmla="*/ 86335 w 227163"/>
                  <a:gd name="connsiteY0" fmla="*/ 244 h 192861"/>
                  <a:gd name="connsiteX1" fmla="*/ 1669 w 227163"/>
                  <a:gd name="connsiteY1" fmla="*/ 23527 h 192861"/>
                  <a:gd name="connsiteX2" fmla="*/ 3785 w 227163"/>
                  <a:gd name="connsiteY2" fmla="*/ 38344 h 192861"/>
                  <a:gd name="connsiteX3" fmla="*/ 5902 w 227163"/>
                  <a:gd name="connsiteY3" fmla="*/ 59511 h 192861"/>
                  <a:gd name="connsiteX4" fmla="*/ 10135 w 227163"/>
                  <a:gd name="connsiteY4" fmla="*/ 76444 h 192861"/>
                  <a:gd name="connsiteX5" fmla="*/ 14369 w 227163"/>
                  <a:gd name="connsiteY5" fmla="*/ 93377 h 192861"/>
                  <a:gd name="connsiteX6" fmla="*/ 22835 w 227163"/>
                  <a:gd name="connsiteY6" fmla="*/ 103961 h 192861"/>
                  <a:gd name="connsiteX7" fmla="*/ 33419 w 227163"/>
                  <a:gd name="connsiteY7" fmla="*/ 125127 h 192861"/>
                  <a:gd name="connsiteX8" fmla="*/ 39769 w 227163"/>
                  <a:gd name="connsiteY8" fmla="*/ 129361 h 192861"/>
                  <a:gd name="connsiteX9" fmla="*/ 52469 w 227163"/>
                  <a:gd name="connsiteY9" fmla="*/ 148411 h 192861"/>
                  <a:gd name="connsiteX10" fmla="*/ 58819 w 227163"/>
                  <a:gd name="connsiteY10" fmla="*/ 154761 h 192861"/>
                  <a:gd name="connsiteX11" fmla="*/ 65169 w 227163"/>
                  <a:gd name="connsiteY11" fmla="*/ 156877 h 192861"/>
                  <a:gd name="connsiteX12" fmla="*/ 77869 w 227163"/>
                  <a:gd name="connsiteY12" fmla="*/ 167461 h 192861"/>
                  <a:gd name="connsiteX13" fmla="*/ 86335 w 227163"/>
                  <a:gd name="connsiteY13" fmla="*/ 171694 h 192861"/>
                  <a:gd name="connsiteX14" fmla="*/ 92685 w 227163"/>
                  <a:gd name="connsiteY14" fmla="*/ 175927 h 192861"/>
                  <a:gd name="connsiteX15" fmla="*/ 109619 w 227163"/>
                  <a:gd name="connsiteY15" fmla="*/ 184394 h 192861"/>
                  <a:gd name="connsiteX16" fmla="*/ 118085 w 227163"/>
                  <a:gd name="connsiteY16" fmla="*/ 188627 h 192861"/>
                  <a:gd name="connsiteX17" fmla="*/ 137135 w 227163"/>
                  <a:gd name="connsiteY17" fmla="*/ 192861 h 192861"/>
                  <a:gd name="connsiteX18" fmla="*/ 181585 w 227163"/>
                  <a:gd name="connsiteY18" fmla="*/ 188627 h 192861"/>
                  <a:gd name="connsiteX19" fmla="*/ 200635 w 227163"/>
                  <a:gd name="connsiteY19" fmla="*/ 182277 h 192861"/>
                  <a:gd name="connsiteX20" fmla="*/ 206985 w 227163"/>
                  <a:gd name="connsiteY20" fmla="*/ 180161 h 192861"/>
                  <a:gd name="connsiteX21" fmla="*/ 213335 w 227163"/>
                  <a:gd name="connsiteY21" fmla="*/ 178044 h 192861"/>
                  <a:gd name="connsiteX22" fmla="*/ 217569 w 227163"/>
                  <a:gd name="connsiteY22" fmla="*/ 173811 h 192861"/>
                  <a:gd name="connsiteX23" fmla="*/ 219685 w 227163"/>
                  <a:gd name="connsiteY23" fmla="*/ 165344 h 192861"/>
                  <a:gd name="connsiteX24" fmla="*/ 223919 w 227163"/>
                  <a:gd name="connsiteY24" fmla="*/ 156877 h 192861"/>
                  <a:gd name="connsiteX25" fmla="*/ 223919 w 227163"/>
                  <a:gd name="connsiteY25" fmla="*/ 114544 h 192861"/>
                  <a:gd name="connsiteX26" fmla="*/ 219685 w 227163"/>
                  <a:gd name="connsiteY26" fmla="*/ 106077 h 192861"/>
                  <a:gd name="connsiteX27" fmla="*/ 217569 w 227163"/>
                  <a:gd name="connsiteY27" fmla="*/ 99727 h 192861"/>
                  <a:gd name="connsiteX28" fmla="*/ 202752 w 227163"/>
                  <a:gd name="connsiteY28" fmla="*/ 82794 h 192861"/>
                  <a:gd name="connsiteX29" fmla="*/ 194285 w 227163"/>
                  <a:gd name="connsiteY29" fmla="*/ 70094 h 192861"/>
                  <a:gd name="connsiteX30" fmla="*/ 185819 w 227163"/>
                  <a:gd name="connsiteY30" fmla="*/ 59511 h 192861"/>
                  <a:gd name="connsiteX31" fmla="*/ 175235 w 227163"/>
                  <a:gd name="connsiteY31" fmla="*/ 46811 h 192861"/>
                  <a:gd name="connsiteX32" fmla="*/ 173119 w 227163"/>
                  <a:gd name="connsiteY32" fmla="*/ 40461 h 192861"/>
                  <a:gd name="connsiteX33" fmla="*/ 156185 w 227163"/>
                  <a:gd name="connsiteY33" fmla="*/ 25644 h 192861"/>
                  <a:gd name="connsiteX34" fmla="*/ 149835 w 227163"/>
                  <a:gd name="connsiteY34" fmla="*/ 23527 h 192861"/>
                  <a:gd name="connsiteX35" fmla="*/ 145602 w 227163"/>
                  <a:gd name="connsiteY35" fmla="*/ 17177 h 192861"/>
                  <a:gd name="connsiteX36" fmla="*/ 124435 w 227163"/>
                  <a:gd name="connsiteY36" fmla="*/ 10827 h 192861"/>
                  <a:gd name="connsiteX37" fmla="*/ 86335 w 227163"/>
                  <a:gd name="connsiteY37" fmla="*/ 244 h 19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27163" h="192861">
                    <a:moveTo>
                      <a:pt x="86335" y="244"/>
                    </a:moveTo>
                    <a:cubicBezTo>
                      <a:pt x="65874" y="2361"/>
                      <a:pt x="28245" y="11261"/>
                      <a:pt x="1669" y="23527"/>
                    </a:cubicBezTo>
                    <a:cubicBezTo>
                      <a:pt x="-2861" y="25618"/>
                      <a:pt x="3202" y="33389"/>
                      <a:pt x="3785" y="38344"/>
                    </a:cubicBezTo>
                    <a:cubicBezTo>
                      <a:pt x="4613" y="45386"/>
                      <a:pt x="4965" y="52482"/>
                      <a:pt x="5902" y="59511"/>
                    </a:cubicBezTo>
                    <a:cubicBezTo>
                      <a:pt x="7701" y="73005"/>
                      <a:pt x="7350" y="66233"/>
                      <a:pt x="10135" y="76444"/>
                    </a:cubicBezTo>
                    <a:cubicBezTo>
                      <a:pt x="11666" y="82057"/>
                      <a:pt x="10255" y="89262"/>
                      <a:pt x="14369" y="93377"/>
                    </a:cubicBezTo>
                    <a:cubicBezTo>
                      <a:pt x="17887" y="96896"/>
                      <a:pt x="20699" y="99155"/>
                      <a:pt x="22835" y="103961"/>
                    </a:cubicBezTo>
                    <a:cubicBezTo>
                      <a:pt x="28349" y="116366"/>
                      <a:pt x="24262" y="115970"/>
                      <a:pt x="33419" y="125127"/>
                    </a:cubicBezTo>
                    <a:cubicBezTo>
                      <a:pt x="35218" y="126926"/>
                      <a:pt x="37652" y="127950"/>
                      <a:pt x="39769" y="129361"/>
                    </a:cubicBezTo>
                    <a:cubicBezTo>
                      <a:pt x="44505" y="137255"/>
                      <a:pt x="46591" y="141553"/>
                      <a:pt x="52469" y="148411"/>
                    </a:cubicBezTo>
                    <a:cubicBezTo>
                      <a:pt x="54417" y="150684"/>
                      <a:pt x="56328" y="153101"/>
                      <a:pt x="58819" y="154761"/>
                    </a:cubicBezTo>
                    <a:cubicBezTo>
                      <a:pt x="60675" y="155999"/>
                      <a:pt x="63052" y="156172"/>
                      <a:pt x="65169" y="156877"/>
                    </a:cubicBezTo>
                    <a:cubicBezTo>
                      <a:pt x="70000" y="161709"/>
                      <a:pt x="71157" y="163266"/>
                      <a:pt x="77869" y="167461"/>
                    </a:cubicBezTo>
                    <a:cubicBezTo>
                      <a:pt x="80545" y="169133"/>
                      <a:pt x="83596" y="170129"/>
                      <a:pt x="86335" y="171694"/>
                    </a:cubicBezTo>
                    <a:cubicBezTo>
                      <a:pt x="88544" y="172956"/>
                      <a:pt x="90452" y="174709"/>
                      <a:pt x="92685" y="175927"/>
                    </a:cubicBezTo>
                    <a:cubicBezTo>
                      <a:pt x="98225" y="178949"/>
                      <a:pt x="103974" y="181572"/>
                      <a:pt x="109619" y="184394"/>
                    </a:cubicBezTo>
                    <a:cubicBezTo>
                      <a:pt x="112441" y="185805"/>
                      <a:pt x="115024" y="187862"/>
                      <a:pt x="118085" y="188627"/>
                    </a:cubicBezTo>
                    <a:cubicBezTo>
                      <a:pt x="130042" y="191617"/>
                      <a:pt x="123699" y="190173"/>
                      <a:pt x="137135" y="192861"/>
                    </a:cubicBezTo>
                    <a:cubicBezTo>
                      <a:pt x="151028" y="191993"/>
                      <a:pt x="167406" y="192494"/>
                      <a:pt x="181585" y="188627"/>
                    </a:cubicBezTo>
                    <a:cubicBezTo>
                      <a:pt x="181613" y="188619"/>
                      <a:pt x="197447" y="183340"/>
                      <a:pt x="200635" y="182277"/>
                    </a:cubicBezTo>
                    <a:lnTo>
                      <a:pt x="206985" y="180161"/>
                    </a:lnTo>
                    <a:lnTo>
                      <a:pt x="213335" y="178044"/>
                    </a:lnTo>
                    <a:cubicBezTo>
                      <a:pt x="214746" y="176633"/>
                      <a:pt x="216676" y="175596"/>
                      <a:pt x="217569" y="173811"/>
                    </a:cubicBezTo>
                    <a:cubicBezTo>
                      <a:pt x="218870" y="171209"/>
                      <a:pt x="218664" y="168068"/>
                      <a:pt x="219685" y="165344"/>
                    </a:cubicBezTo>
                    <a:cubicBezTo>
                      <a:pt x="220793" y="162389"/>
                      <a:pt x="222508" y="159699"/>
                      <a:pt x="223919" y="156877"/>
                    </a:cubicBezTo>
                    <a:cubicBezTo>
                      <a:pt x="228261" y="139507"/>
                      <a:pt x="228228" y="143268"/>
                      <a:pt x="223919" y="114544"/>
                    </a:cubicBezTo>
                    <a:cubicBezTo>
                      <a:pt x="223451" y="111423"/>
                      <a:pt x="220928" y="108977"/>
                      <a:pt x="219685" y="106077"/>
                    </a:cubicBezTo>
                    <a:cubicBezTo>
                      <a:pt x="218806" y="104026"/>
                      <a:pt x="218652" y="101677"/>
                      <a:pt x="217569" y="99727"/>
                    </a:cubicBezTo>
                    <a:cubicBezTo>
                      <a:pt x="210306" y="86654"/>
                      <a:pt x="212028" y="88977"/>
                      <a:pt x="202752" y="82794"/>
                    </a:cubicBezTo>
                    <a:cubicBezTo>
                      <a:pt x="199930" y="78561"/>
                      <a:pt x="197278" y="74209"/>
                      <a:pt x="194285" y="70094"/>
                    </a:cubicBezTo>
                    <a:cubicBezTo>
                      <a:pt x="191628" y="66441"/>
                      <a:pt x="188325" y="63270"/>
                      <a:pt x="185819" y="59511"/>
                    </a:cubicBezTo>
                    <a:cubicBezTo>
                      <a:pt x="177226" y="46621"/>
                      <a:pt x="186808" y="54525"/>
                      <a:pt x="175235" y="46811"/>
                    </a:cubicBezTo>
                    <a:cubicBezTo>
                      <a:pt x="174530" y="44694"/>
                      <a:pt x="174458" y="42246"/>
                      <a:pt x="173119" y="40461"/>
                    </a:cubicBezTo>
                    <a:cubicBezTo>
                      <a:pt x="169808" y="36046"/>
                      <a:pt x="162061" y="28582"/>
                      <a:pt x="156185" y="25644"/>
                    </a:cubicBezTo>
                    <a:cubicBezTo>
                      <a:pt x="154189" y="24646"/>
                      <a:pt x="151952" y="24233"/>
                      <a:pt x="149835" y="23527"/>
                    </a:cubicBezTo>
                    <a:cubicBezTo>
                      <a:pt x="148424" y="21410"/>
                      <a:pt x="147759" y="18525"/>
                      <a:pt x="145602" y="17177"/>
                    </a:cubicBezTo>
                    <a:cubicBezTo>
                      <a:pt x="137103" y="11865"/>
                      <a:pt x="132693" y="14130"/>
                      <a:pt x="124435" y="10827"/>
                    </a:cubicBezTo>
                    <a:cubicBezTo>
                      <a:pt x="123509" y="10457"/>
                      <a:pt x="106796" y="-1873"/>
                      <a:pt x="86335" y="24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0F6B703-B623-43D9-8199-CB6AD8852952}"/>
                  </a:ext>
                </a:extLst>
              </p:cNvPr>
              <p:cNvSpPr/>
              <p:nvPr/>
            </p:nvSpPr>
            <p:spPr>
              <a:xfrm>
                <a:off x="2240093" y="4567946"/>
                <a:ext cx="684631" cy="496433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7407861-FC2B-4A84-BE61-700CE5F5F562}"/>
                  </a:ext>
                </a:extLst>
              </p:cNvPr>
              <p:cNvSpPr/>
              <p:nvPr/>
            </p:nvSpPr>
            <p:spPr>
              <a:xfrm>
                <a:off x="2367543" y="2639678"/>
                <a:ext cx="684631" cy="636736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7543DA6D-7AF0-430F-B1E0-48077CD26351}"/>
                  </a:ext>
                </a:extLst>
              </p:cNvPr>
              <p:cNvSpPr/>
              <p:nvPr/>
            </p:nvSpPr>
            <p:spPr>
              <a:xfrm>
                <a:off x="280461" y="3793964"/>
                <a:ext cx="479233" cy="591744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CB12B36-75ED-40B0-BE12-618E084BE5C7}"/>
                  </a:ext>
                </a:extLst>
              </p:cNvPr>
              <p:cNvSpPr/>
              <p:nvPr/>
            </p:nvSpPr>
            <p:spPr>
              <a:xfrm>
                <a:off x="417661" y="5064379"/>
                <a:ext cx="550796" cy="462892"/>
              </a:xfrm>
              <a:custGeom>
                <a:avLst/>
                <a:gdLst>
                  <a:gd name="connsiteX0" fmla="*/ 57150 w 361950"/>
                  <a:gd name="connsiteY0" fmla="*/ 21167 h 351367"/>
                  <a:gd name="connsiteX1" fmla="*/ 19050 w 361950"/>
                  <a:gd name="connsiteY1" fmla="*/ 21167 h 351367"/>
                  <a:gd name="connsiteX2" fmla="*/ 6350 w 361950"/>
                  <a:gd name="connsiteY2" fmla="*/ 31750 h 351367"/>
                  <a:gd name="connsiteX3" fmla="*/ 4233 w 361950"/>
                  <a:gd name="connsiteY3" fmla="*/ 38100 h 351367"/>
                  <a:gd name="connsiteX4" fmla="*/ 0 w 361950"/>
                  <a:gd name="connsiteY4" fmla="*/ 55033 h 351367"/>
                  <a:gd name="connsiteX5" fmla="*/ 2117 w 361950"/>
                  <a:gd name="connsiteY5" fmla="*/ 103717 h 351367"/>
                  <a:gd name="connsiteX6" fmla="*/ 4233 w 361950"/>
                  <a:gd name="connsiteY6" fmla="*/ 122767 h 351367"/>
                  <a:gd name="connsiteX7" fmla="*/ 2117 w 361950"/>
                  <a:gd name="connsiteY7" fmla="*/ 173567 h 351367"/>
                  <a:gd name="connsiteX8" fmla="*/ 6350 w 361950"/>
                  <a:gd name="connsiteY8" fmla="*/ 207433 h 351367"/>
                  <a:gd name="connsiteX9" fmla="*/ 8467 w 361950"/>
                  <a:gd name="connsiteY9" fmla="*/ 215900 h 351367"/>
                  <a:gd name="connsiteX10" fmla="*/ 14817 w 361950"/>
                  <a:gd name="connsiteY10" fmla="*/ 224367 h 351367"/>
                  <a:gd name="connsiteX11" fmla="*/ 19050 w 361950"/>
                  <a:gd name="connsiteY11" fmla="*/ 239183 h 351367"/>
                  <a:gd name="connsiteX12" fmla="*/ 23283 w 361950"/>
                  <a:gd name="connsiteY12" fmla="*/ 247650 h 351367"/>
                  <a:gd name="connsiteX13" fmla="*/ 27517 w 361950"/>
                  <a:gd name="connsiteY13" fmla="*/ 264583 h 351367"/>
                  <a:gd name="connsiteX14" fmla="*/ 35983 w 361950"/>
                  <a:gd name="connsiteY14" fmla="*/ 281517 h 351367"/>
                  <a:gd name="connsiteX15" fmla="*/ 40217 w 361950"/>
                  <a:gd name="connsiteY15" fmla="*/ 292100 h 351367"/>
                  <a:gd name="connsiteX16" fmla="*/ 61383 w 361950"/>
                  <a:gd name="connsiteY16" fmla="*/ 315383 h 351367"/>
                  <a:gd name="connsiteX17" fmla="*/ 74083 w 361950"/>
                  <a:gd name="connsiteY17" fmla="*/ 325967 h 351367"/>
                  <a:gd name="connsiteX18" fmla="*/ 86783 w 361950"/>
                  <a:gd name="connsiteY18" fmla="*/ 334433 h 351367"/>
                  <a:gd name="connsiteX19" fmla="*/ 101600 w 361950"/>
                  <a:gd name="connsiteY19" fmla="*/ 338667 h 351367"/>
                  <a:gd name="connsiteX20" fmla="*/ 116417 w 361950"/>
                  <a:gd name="connsiteY20" fmla="*/ 342900 h 351367"/>
                  <a:gd name="connsiteX21" fmla="*/ 156633 w 361950"/>
                  <a:gd name="connsiteY21" fmla="*/ 345017 h 351367"/>
                  <a:gd name="connsiteX22" fmla="*/ 177800 w 361950"/>
                  <a:gd name="connsiteY22" fmla="*/ 349250 h 351367"/>
                  <a:gd name="connsiteX23" fmla="*/ 186267 w 361950"/>
                  <a:gd name="connsiteY23" fmla="*/ 351367 h 351367"/>
                  <a:gd name="connsiteX24" fmla="*/ 203200 w 361950"/>
                  <a:gd name="connsiteY24" fmla="*/ 347133 h 351367"/>
                  <a:gd name="connsiteX25" fmla="*/ 222250 w 361950"/>
                  <a:gd name="connsiteY25" fmla="*/ 334433 h 351367"/>
                  <a:gd name="connsiteX26" fmla="*/ 230717 w 361950"/>
                  <a:gd name="connsiteY26" fmla="*/ 328083 h 351367"/>
                  <a:gd name="connsiteX27" fmla="*/ 262467 w 361950"/>
                  <a:gd name="connsiteY27" fmla="*/ 321733 h 351367"/>
                  <a:gd name="connsiteX28" fmla="*/ 277283 w 361950"/>
                  <a:gd name="connsiteY28" fmla="*/ 315383 h 351367"/>
                  <a:gd name="connsiteX29" fmla="*/ 285750 w 361950"/>
                  <a:gd name="connsiteY29" fmla="*/ 313267 h 351367"/>
                  <a:gd name="connsiteX30" fmla="*/ 294217 w 361950"/>
                  <a:gd name="connsiteY30" fmla="*/ 306917 h 351367"/>
                  <a:gd name="connsiteX31" fmla="*/ 298450 w 361950"/>
                  <a:gd name="connsiteY31" fmla="*/ 302683 h 351367"/>
                  <a:gd name="connsiteX32" fmla="*/ 311150 w 361950"/>
                  <a:gd name="connsiteY32" fmla="*/ 294217 h 351367"/>
                  <a:gd name="connsiteX33" fmla="*/ 317500 w 361950"/>
                  <a:gd name="connsiteY33" fmla="*/ 289983 h 351367"/>
                  <a:gd name="connsiteX34" fmla="*/ 334433 w 361950"/>
                  <a:gd name="connsiteY34" fmla="*/ 270933 h 351367"/>
                  <a:gd name="connsiteX35" fmla="*/ 340783 w 361950"/>
                  <a:gd name="connsiteY35" fmla="*/ 266700 h 351367"/>
                  <a:gd name="connsiteX36" fmla="*/ 347133 w 361950"/>
                  <a:gd name="connsiteY36" fmla="*/ 264583 h 351367"/>
                  <a:gd name="connsiteX37" fmla="*/ 353483 w 361950"/>
                  <a:gd name="connsiteY37" fmla="*/ 256117 h 351367"/>
                  <a:gd name="connsiteX38" fmla="*/ 359833 w 361950"/>
                  <a:gd name="connsiteY38" fmla="*/ 251883 h 351367"/>
                  <a:gd name="connsiteX39" fmla="*/ 361950 w 361950"/>
                  <a:gd name="connsiteY39" fmla="*/ 243417 h 351367"/>
                  <a:gd name="connsiteX40" fmla="*/ 357717 w 361950"/>
                  <a:gd name="connsiteY40" fmla="*/ 207433 h 351367"/>
                  <a:gd name="connsiteX41" fmla="*/ 355600 w 361950"/>
                  <a:gd name="connsiteY41" fmla="*/ 201083 h 351367"/>
                  <a:gd name="connsiteX42" fmla="*/ 351367 w 361950"/>
                  <a:gd name="connsiteY42" fmla="*/ 179917 h 351367"/>
                  <a:gd name="connsiteX43" fmla="*/ 349250 w 361950"/>
                  <a:gd name="connsiteY43" fmla="*/ 171450 h 351367"/>
                  <a:gd name="connsiteX44" fmla="*/ 345017 w 361950"/>
                  <a:gd name="connsiteY44" fmla="*/ 165100 h 351367"/>
                  <a:gd name="connsiteX45" fmla="*/ 342900 w 361950"/>
                  <a:gd name="connsiteY45" fmla="*/ 158750 h 351367"/>
                  <a:gd name="connsiteX46" fmla="*/ 336550 w 361950"/>
                  <a:gd name="connsiteY46" fmla="*/ 152400 h 351367"/>
                  <a:gd name="connsiteX47" fmla="*/ 330200 w 361950"/>
                  <a:gd name="connsiteY47" fmla="*/ 139700 h 351367"/>
                  <a:gd name="connsiteX48" fmla="*/ 323850 w 361950"/>
                  <a:gd name="connsiteY48" fmla="*/ 135467 h 351367"/>
                  <a:gd name="connsiteX49" fmla="*/ 319617 w 361950"/>
                  <a:gd name="connsiteY49" fmla="*/ 129117 h 351367"/>
                  <a:gd name="connsiteX50" fmla="*/ 317500 w 361950"/>
                  <a:gd name="connsiteY50" fmla="*/ 122767 h 351367"/>
                  <a:gd name="connsiteX51" fmla="*/ 313267 w 361950"/>
                  <a:gd name="connsiteY51" fmla="*/ 118533 h 351367"/>
                  <a:gd name="connsiteX52" fmla="*/ 309033 w 361950"/>
                  <a:gd name="connsiteY52" fmla="*/ 112183 h 351367"/>
                  <a:gd name="connsiteX53" fmla="*/ 302683 w 361950"/>
                  <a:gd name="connsiteY53" fmla="*/ 103717 h 351367"/>
                  <a:gd name="connsiteX54" fmla="*/ 289983 w 361950"/>
                  <a:gd name="connsiteY54" fmla="*/ 86783 h 351367"/>
                  <a:gd name="connsiteX55" fmla="*/ 283633 w 361950"/>
                  <a:gd name="connsiteY55" fmla="*/ 82550 h 351367"/>
                  <a:gd name="connsiteX56" fmla="*/ 277283 w 361950"/>
                  <a:gd name="connsiteY56" fmla="*/ 74083 h 351367"/>
                  <a:gd name="connsiteX57" fmla="*/ 270933 w 361950"/>
                  <a:gd name="connsiteY57" fmla="*/ 69850 h 351367"/>
                  <a:gd name="connsiteX58" fmla="*/ 258233 w 361950"/>
                  <a:gd name="connsiteY58" fmla="*/ 57150 h 351367"/>
                  <a:gd name="connsiteX59" fmla="*/ 249767 w 361950"/>
                  <a:gd name="connsiteY59" fmla="*/ 46567 h 351367"/>
                  <a:gd name="connsiteX60" fmla="*/ 245533 w 361950"/>
                  <a:gd name="connsiteY60" fmla="*/ 38100 h 351367"/>
                  <a:gd name="connsiteX61" fmla="*/ 230717 w 361950"/>
                  <a:gd name="connsiteY61" fmla="*/ 27517 h 351367"/>
                  <a:gd name="connsiteX62" fmla="*/ 226483 w 361950"/>
                  <a:gd name="connsiteY62" fmla="*/ 23283 h 351367"/>
                  <a:gd name="connsiteX63" fmla="*/ 222250 w 361950"/>
                  <a:gd name="connsiteY63" fmla="*/ 16933 h 351367"/>
                  <a:gd name="connsiteX64" fmla="*/ 213783 w 361950"/>
                  <a:gd name="connsiteY64" fmla="*/ 14817 h 351367"/>
                  <a:gd name="connsiteX65" fmla="*/ 203200 w 361950"/>
                  <a:gd name="connsiteY65" fmla="*/ 6350 h 351367"/>
                  <a:gd name="connsiteX66" fmla="*/ 190500 w 361950"/>
                  <a:gd name="connsiteY66" fmla="*/ 2117 h 351367"/>
                  <a:gd name="connsiteX67" fmla="*/ 184150 w 361950"/>
                  <a:gd name="connsiteY67" fmla="*/ 0 h 351367"/>
                  <a:gd name="connsiteX68" fmla="*/ 152400 w 361950"/>
                  <a:gd name="connsiteY68" fmla="*/ 2117 h 351367"/>
                  <a:gd name="connsiteX69" fmla="*/ 131233 w 361950"/>
                  <a:gd name="connsiteY69" fmla="*/ 4233 h 351367"/>
                  <a:gd name="connsiteX70" fmla="*/ 124883 w 361950"/>
                  <a:gd name="connsiteY70" fmla="*/ 6350 h 351367"/>
                  <a:gd name="connsiteX71" fmla="*/ 114300 w 361950"/>
                  <a:gd name="connsiteY71" fmla="*/ 8467 h 351367"/>
                  <a:gd name="connsiteX72" fmla="*/ 101600 w 361950"/>
                  <a:gd name="connsiteY72" fmla="*/ 12700 h 351367"/>
                  <a:gd name="connsiteX73" fmla="*/ 86783 w 361950"/>
                  <a:gd name="connsiteY73" fmla="*/ 14817 h 351367"/>
                  <a:gd name="connsiteX74" fmla="*/ 57150 w 361950"/>
                  <a:gd name="connsiteY74" fmla="*/ 21167 h 351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361950" h="351367">
                    <a:moveTo>
                      <a:pt x="57150" y="21167"/>
                    </a:moveTo>
                    <a:cubicBezTo>
                      <a:pt x="45861" y="22225"/>
                      <a:pt x="32526" y="17124"/>
                      <a:pt x="19050" y="21167"/>
                    </a:cubicBezTo>
                    <a:cubicBezTo>
                      <a:pt x="14839" y="22430"/>
                      <a:pt x="9050" y="29050"/>
                      <a:pt x="6350" y="31750"/>
                    </a:cubicBezTo>
                    <a:cubicBezTo>
                      <a:pt x="5644" y="33867"/>
                      <a:pt x="4820" y="35947"/>
                      <a:pt x="4233" y="38100"/>
                    </a:cubicBezTo>
                    <a:cubicBezTo>
                      <a:pt x="2702" y="43713"/>
                      <a:pt x="0" y="55033"/>
                      <a:pt x="0" y="55033"/>
                    </a:cubicBezTo>
                    <a:cubicBezTo>
                      <a:pt x="706" y="71261"/>
                      <a:pt x="1104" y="87505"/>
                      <a:pt x="2117" y="103717"/>
                    </a:cubicBezTo>
                    <a:cubicBezTo>
                      <a:pt x="2516" y="110094"/>
                      <a:pt x="4233" y="116378"/>
                      <a:pt x="4233" y="122767"/>
                    </a:cubicBezTo>
                    <a:cubicBezTo>
                      <a:pt x="4233" y="139715"/>
                      <a:pt x="2822" y="156634"/>
                      <a:pt x="2117" y="173567"/>
                    </a:cubicBezTo>
                    <a:cubicBezTo>
                      <a:pt x="3528" y="184856"/>
                      <a:pt x="4662" y="196182"/>
                      <a:pt x="6350" y="207433"/>
                    </a:cubicBezTo>
                    <a:cubicBezTo>
                      <a:pt x="6782" y="210310"/>
                      <a:pt x="7166" y="213298"/>
                      <a:pt x="8467" y="215900"/>
                    </a:cubicBezTo>
                    <a:cubicBezTo>
                      <a:pt x="10045" y="219055"/>
                      <a:pt x="12700" y="221545"/>
                      <a:pt x="14817" y="224367"/>
                    </a:cubicBezTo>
                    <a:cubicBezTo>
                      <a:pt x="15892" y="228670"/>
                      <a:pt x="17226" y="234927"/>
                      <a:pt x="19050" y="239183"/>
                    </a:cubicBezTo>
                    <a:cubicBezTo>
                      <a:pt x="20293" y="242083"/>
                      <a:pt x="21872" y="244828"/>
                      <a:pt x="23283" y="247650"/>
                    </a:cubicBezTo>
                    <a:cubicBezTo>
                      <a:pt x="24339" y="252928"/>
                      <a:pt x="25192" y="259467"/>
                      <a:pt x="27517" y="264583"/>
                    </a:cubicBezTo>
                    <a:cubicBezTo>
                      <a:pt x="30128" y="270328"/>
                      <a:pt x="33639" y="275658"/>
                      <a:pt x="35983" y="281517"/>
                    </a:cubicBezTo>
                    <a:cubicBezTo>
                      <a:pt x="37394" y="285045"/>
                      <a:pt x="38372" y="288779"/>
                      <a:pt x="40217" y="292100"/>
                    </a:cubicBezTo>
                    <a:cubicBezTo>
                      <a:pt x="44610" y="300007"/>
                      <a:pt x="56243" y="310243"/>
                      <a:pt x="61383" y="315383"/>
                    </a:cubicBezTo>
                    <a:cubicBezTo>
                      <a:pt x="70955" y="324955"/>
                      <a:pt x="58995" y="313394"/>
                      <a:pt x="74083" y="325967"/>
                    </a:cubicBezTo>
                    <a:cubicBezTo>
                      <a:pt x="82063" y="332617"/>
                      <a:pt x="74137" y="329013"/>
                      <a:pt x="86783" y="334433"/>
                    </a:cubicBezTo>
                    <a:cubicBezTo>
                      <a:pt x="91858" y="336608"/>
                      <a:pt x="96229" y="337133"/>
                      <a:pt x="101600" y="338667"/>
                    </a:cubicBezTo>
                    <a:cubicBezTo>
                      <a:pt x="106199" y="339981"/>
                      <a:pt x="111667" y="342487"/>
                      <a:pt x="116417" y="342900"/>
                    </a:cubicBezTo>
                    <a:cubicBezTo>
                      <a:pt x="129790" y="344063"/>
                      <a:pt x="143228" y="344311"/>
                      <a:pt x="156633" y="345017"/>
                    </a:cubicBezTo>
                    <a:cubicBezTo>
                      <a:pt x="169676" y="349363"/>
                      <a:pt x="156392" y="345357"/>
                      <a:pt x="177800" y="349250"/>
                    </a:cubicBezTo>
                    <a:cubicBezTo>
                      <a:pt x="180662" y="349770"/>
                      <a:pt x="183445" y="350661"/>
                      <a:pt x="186267" y="351367"/>
                    </a:cubicBezTo>
                    <a:cubicBezTo>
                      <a:pt x="191911" y="349956"/>
                      <a:pt x="197936" y="349610"/>
                      <a:pt x="203200" y="347133"/>
                    </a:cubicBezTo>
                    <a:cubicBezTo>
                      <a:pt x="210105" y="343883"/>
                      <a:pt x="216145" y="339012"/>
                      <a:pt x="222250" y="334433"/>
                    </a:cubicBezTo>
                    <a:cubicBezTo>
                      <a:pt x="225072" y="332316"/>
                      <a:pt x="227562" y="329661"/>
                      <a:pt x="230717" y="328083"/>
                    </a:cubicBezTo>
                    <a:cubicBezTo>
                      <a:pt x="241437" y="322723"/>
                      <a:pt x="250496" y="323063"/>
                      <a:pt x="262467" y="321733"/>
                    </a:cubicBezTo>
                    <a:cubicBezTo>
                      <a:pt x="286774" y="315658"/>
                      <a:pt x="256817" y="324154"/>
                      <a:pt x="277283" y="315383"/>
                    </a:cubicBezTo>
                    <a:cubicBezTo>
                      <a:pt x="279957" y="314237"/>
                      <a:pt x="282928" y="313972"/>
                      <a:pt x="285750" y="313267"/>
                    </a:cubicBezTo>
                    <a:cubicBezTo>
                      <a:pt x="288572" y="311150"/>
                      <a:pt x="291507" y="309176"/>
                      <a:pt x="294217" y="306917"/>
                    </a:cubicBezTo>
                    <a:cubicBezTo>
                      <a:pt x="295750" y="305639"/>
                      <a:pt x="296853" y="303880"/>
                      <a:pt x="298450" y="302683"/>
                    </a:cubicBezTo>
                    <a:cubicBezTo>
                      <a:pt x="302520" y="299630"/>
                      <a:pt x="306917" y="297039"/>
                      <a:pt x="311150" y="294217"/>
                    </a:cubicBezTo>
                    <a:lnTo>
                      <a:pt x="317500" y="289983"/>
                    </a:lnTo>
                    <a:cubicBezTo>
                      <a:pt x="322590" y="282348"/>
                      <a:pt x="325733" y="276732"/>
                      <a:pt x="334433" y="270933"/>
                    </a:cubicBezTo>
                    <a:cubicBezTo>
                      <a:pt x="336550" y="269522"/>
                      <a:pt x="338508" y="267838"/>
                      <a:pt x="340783" y="266700"/>
                    </a:cubicBezTo>
                    <a:cubicBezTo>
                      <a:pt x="342779" y="265702"/>
                      <a:pt x="345016" y="265289"/>
                      <a:pt x="347133" y="264583"/>
                    </a:cubicBezTo>
                    <a:cubicBezTo>
                      <a:pt x="349250" y="261761"/>
                      <a:pt x="350989" y="258611"/>
                      <a:pt x="353483" y="256117"/>
                    </a:cubicBezTo>
                    <a:cubicBezTo>
                      <a:pt x="355282" y="254318"/>
                      <a:pt x="358422" y="254000"/>
                      <a:pt x="359833" y="251883"/>
                    </a:cubicBezTo>
                    <a:cubicBezTo>
                      <a:pt x="361447" y="249463"/>
                      <a:pt x="361244" y="246239"/>
                      <a:pt x="361950" y="243417"/>
                    </a:cubicBezTo>
                    <a:cubicBezTo>
                      <a:pt x="360652" y="227847"/>
                      <a:pt x="361025" y="220667"/>
                      <a:pt x="357717" y="207433"/>
                    </a:cubicBezTo>
                    <a:cubicBezTo>
                      <a:pt x="357176" y="205268"/>
                      <a:pt x="356306" y="203200"/>
                      <a:pt x="355600" y="201083"/>
                    </a:cubicBezTo>
                    <a:cubicBezTo>
                      <a:pt x="351988" y="175808"/>
                      <a:pt x="355587" y="194690"/>
                      <a:pt x="351367" y="179917"/>
                    </a:cubicBezTo>
                    <a:cubicBezTo>
                      <a:pt x="350568" y="177120"/>
                      <a:pt x="350396" y="174124"/>
                      <a:pt x="349250" y="171450"/>
                    </a:cubicBezTo>
                    <a:cubicBezTo>
                      <a:pt x="348248" y="169112"/>
                      <a:pt x="346155" y="167375"/>
                      <a:pt x="345017" y="165100"/>
                    </a:cubicBezTo>
                    <a:cubicBezTo>
                      <a:pt x="344019" y="163104"/>
                      <a:pt x="344138" y="160606"/>
                      <a:pt x="342900" y="158750"/>
                    </a:cubicBezTo>
                    <a:cubicBezTo>
                      <a:pt x="341240" y="156259"/>
                      <a:pt x="338667" y="154517"/>
                      <a:pt x="336550" y="152400"/>
                    </a:cubicBezTo>
                    <a:cubicBezTo>
                      <a:pt x="334829" y="147237"/>
                      <a:pt x="334302" y="143802"/>
                      <a:pt x="330200" y="139700"/>
                    </a:cubicBezTo>
                    <a:cubicBezTo>
                      <a:pt x="328401" y="137901"/>
                      <a:pt x="325967" y="136878"/>
                      <a:pt x="323850" y="135467"/>
                    </a:cubicBezTo>
                    <a:cubicBezTo>
                      <a:pt x="322439" y="133350"/>
                      <a:pt x="320755" y="131392"/>
                      <a:pt x="319617" y="129117"/>
                    </a:cubicBezTo>
                    <a:cubicBezTo>
                      <a:pt x="318619" y="127121"/>
                      <a:pt x="318648" y="124680"/>
                      <a:pt x="317500" y="122767"/>
                    </a:cubicBezTo>
                    <a:cubicBezTo>
                      <a:pt x="316473" y="121056"/>
                      <a:pt x="314514" y="120091"/>
                      <a:pt x="313267" y="118533"/>
                    </a:cubicBezTo>
                    <a:cubicBezTo>
                      <a:pt x="311678" y="116546"/>
                      <a:pt x="310512" y="114253"/>
                      <a:pt x="309033" y="112183"/>
                    </a:cubicBezTo>
                    <a:cubicBezTo>
                      <a:pt x="306982" y="109313"/>
                      <a:pt x="304706" y="106607"/>
                      <a:pt x="302683" y="103717"/>
                    </a:cubicBezTo>
                    <a:cubicBezTo>
                      <a:pt x="298373" y="97559"/>
                      <a:pt x="295750" y="91396"/>
                      <a:pt x="289983" y="86783"/>
                    </a:cubicBezTo>
                    <a:cubicBezTo>
                      <a:pt x="287997" y="85194"/>
                      <a:pt x="285750" y="83961"/>
                      <a:pt x="283633" y="82550"/>
                    </a:cubicBezTo>
                    <a:cubicBezTo>
                      <a:pt x="281516" y="79728"/>
                      <a:pt x="279778" y="76578"/>
                      <a:pt x="277283" y="74083"/>
                    </a:cubicBezTo>
                    <a:cubicBezTo>
                      <a:pt x="275484" y="72284"/>
                      <a:pt x="272732" y="71649"/>
                      <a:pt x="270933" y="69850"/>
                    </a:cubicBezTo>
                    <a:cubicBezTo>
                      <a:pt x="255180" y="54097"/>
                      <a:pt x="273198" y="67126"/>
                      <a:pt x="258233" y="57150"/>
                    </a:cubicBezTo>
                    <a:cubicBezTo>
                      <a:pt x="253182" y="41991"/>
                      <a:pt x="260403" y="59330"/>
                      <a:pt x="249767" y="46567"/>
                    </a:cubicBezTo>
                    <a:cubicBezTo>
                      <a:pt x="247747" y="44143"/>
                      <a:pt x="247587" y="40496"/>
                      <a:pt x="245533" y="38100"/>
                    </a:cubicBezTo>
                    <a:cubicBezTo>
                      <a:pt x="242280" y="34305"/>
                      <a:pt x="234776" y="30764"/>
                      <a:pt x="230717" y="27517"/>
                    </a:cubicBezTo>
                    <a:cubicBezTo>
                      <a:pt x="229158" y="26270"/>
                      <a:pt x="227730" y="24842"/>
                      <a:pt x="226483" y="23283"/>
                    </a:cubicBezTo>
                    <a:cubicBezTo>
                      <a:pt x="224894" y="21297"/>
                      <a:pt x="224367" y="18344"/>
                      <a:pt x="222250" y="16933"/>
                    </a:cubicBezTo>
                    <a:cubicBezTo>
                      <a:pt x="219829" y="15319"/>
                      <a:pt x="216605" y="15522"/>
                      <a:pt x="213783" y="14817"/>
                    </a:cubicBezTo>
                    <a:cubicBezTo>
                      <a:pt x="210264" y="11297"/>
                      <a:pt x="208008" y="8487"/>
                      <a:pt x="203200" y="6350"/>
                    </a:cubicBezTo>
                    <a:cubicBezTo>
                      <a:pt x="199122" y="4538"/>
                      <a:pt x="194733" y="3528"/>
                      <a:pt x="190500" y="2117"/>
                    </a:cubicBezTo>
                    <a:lnTo>
                      <a:pt x="184150" y="0"/>
                    </a:lnTo>
                    <a:lnTo>
                      <a:pt x="152400" y="2117"/>
                    </a:lnTo>
                    <a:cubicBezTo>
                      <a:pt x="145332" y="2682"/>
                      <a:pt x="138241" y="3155"/>
                      <a:pt x="131233" y="4233"/>
                    </a:cubicBezTo>
                    <a:cubicBezTo>
                      <a:pt x="129028" y="4572"/>
                      <a:pt x="127048" y="5809"/>
                      <a:pt x="124883" y="6350"/>
                    </a:cubicBezTo>
                    <a:cubicBezTo>
                      <a:pt x="121393" y="7223"/>
                      <a:pt x="117771" y="7520"/>
                      <a:pt x="114300" y="8467"/>
                    </a:cubicBezTo>
                    <a:cubicBezTo>
                      <a:pt x="109995" y="9641"/>
                      <a:pt x="106017" y="12069"/>
                      <a:pt x="101600" y="12700"/>
                    </a:cubicBezTo>
                    <a:cubicBezTo>
                      <a:pt x="96661" y="13406"/>
                      <a:pt x="91704" y="13997"/>
                      <a:pt x="86783" y="14817"/>
                    </a:cubicBezTo>
                    <a:cubicBezTo>
                      <a:pt x="74892" y="16799"/>
                      <a:pt x="68439" y="20109"/>
                      <a:pt x="57150" y="2116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08740E7-88A2-4DE3-B15E-CF9129CB9A28}"/>
                  </a:ext>
                </a:extLst>
              </p:cNvPr>
              <p:cNvSpPr/>
              <p:nvPr/>
            </p:nvSpPr>
            <p:spPr>
              <a:xfrm rot="8997537">
                <a:off x="1070749" y="5121435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C4257FE-4ED2-4B0E-B729-756EC8DBD661}"/>
                  </a:ext>
                </a:extLst>
              </p:cNvPr>
              <p:cNvSpPr/>
              <p:nvPr/>
            </p:nvSpPr>
            <p:spPr>
              <a:xfrm rot="3456907">
                <a:off x="2725805" y="3414894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5ACDC5E0-7E18-4DB6-B9E0-98D64358F704}"/>
                  </a:ext>
                </a:extLst>
              </p:cNvPr>
              <p:cNvSpPr/>
              <p:nvPr/>
            </p:nvSpPr>
            <p:spPr>
              <a:xfrm rot="19345315">
                <a:off x="1140244" y="2696043"/>
                <a:ext cx="606010" cy="314120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0B19F73-BA99-4CE2-949B-86310E09307A}"/>
                  </a:ext>
                </a:extLst>
              </p:cNvPr>
              <p:cNvSpPr/>
              <p:nvPr/>
            </p:nvSpPr>
            <p:spPr>
              <a:xfrm>
                <a:off x="1509205" y="3286424"/>
                <a:ext cx="606010" cy="446335"/>
              </a:xfrm>
              <a:custGeom>
                <a:avLst/>
                <a:gdLst>
                  <a:gd name="connsiteX0" fmla="*/ 148166 w 283633"/>
                  <a:gd name="connsiteY0" fmla="*/ 6350 h 207434"/>
                  <a:gd name="connsiteX1" fmla="*/ 137583 w 283633"/>
                  <a:gd name="connsiteY1" fmla="*/ 4234 h 207434"/>
                  <a:gd name="connsiteX2" fmla="*/ 120650 w 283633"/>
                  <a:gd name="connsiteY2" fmla="*/ 0 h 207434"/>
                  <a:gd name="connsiteX3" fmla="*/ 14816 w 283633"/>
                  <a:gd name="connsiteY3" fmla="*/ 38100 h 207434"/>
                  <a:gd name="connsiteX4" fmla="*/ 10583 w 283633"/>
                  <a:gd name="connsiteY4" fmla="*/ 46567 h 207434"/>
                  <a:gd name="connsiteX5" fmla="*/ 6350 w 283633"/>
                  <a:gd name="connsiteY5" fmla="*/ 61384 h 207434"/>
                  <a:gd name="connsiteX6" fmla="*/ 0 w 283633"/>
                  <a:gd name="connsiteY6" fmla="*/ 93134 h 207434"/>
                  <a:gd name="connsiteX7" fmla="*/ 6350 w 283633"/>
                  <a:gd name="connsiteY7" fmla="*/ 133350 h 207434"/>
                  <a:gd name="connsiteX8" fmla="*/ 10583 w 283633"/>
                  <a:gd name="connsiteY8" fmla="*/ 141817 h 207434"/>
                  <a:gd name="connsiteX9" fmla="*/ 14816 w 283633"/>
                  <a:gd name="connsiteY9" fmla="*/ 152400 h 207434"/>
                  <a:gd name="connsiteX10" fmla="*/ 19050 w 283633"/>
                  <a:gd name="connsiteY10" fmla="*/ 156634 h 207434"/>
                  <a:gd name="connsiteX11" fmla="*/ 38100 w 283633"/>
                  <a:gd name="connsiteY11" fmla="*/ 184150 h 207434"/>
                  <a:gd name="connsiteX12" fmla="*/ 42333 w 283633"/>
                  <a:gd name="connsiteY12" fmla="*/ 188384 h 207434"/>
                  <a:gd name="connsiteX13" fmla="*/ 55033 w 283633"/>
                  <a:gd name="connsiteY13" fmla="*/ 201084 h 207434"/>
                  <a:gd name="connsiteX14" fmla="*/ 61383 w 283633"/>
                  <a:gd name="connsiteY14" fmla="*/ 203200 h 207434"/>
                  <a:gd name="connsiteX15" fmla="*/ 76200 w 283633"/>
                  <a:gd name="connsiteY15" fmla="*/ 207434 h 207434"/>
                  <a:gd name="connsiteX16" fmla="*/ 135466 w 283633"/>
                  <a:gd name="connsiteY16" fmla="*/ 203200 h 207434"/>
                  <a:gd name="connsiteX17" fmla="*/ 165100 w 283633"/>
                  <a:gd name="connsiteY17" fmla="*/ 196850 h 207434"/>
                  <a:gd name="connsiteX18" fmla="*/ 173566 w 283633"/>
                  <a:gd name="connsiteY18" fmla="*/ 194734 h 207434"/>
                  <a:gd name="connsiteX19" fmla="*/ 194733 w 283633"/>
                  <a:gd name="connsiteY19" fmla="*/ 186267 h 207434"/>
                  <a:gd name="connsiteX20" fmla="*/ 207433 w 283633"/>
                  <a:gd name="connsiteY20" fmla="*/ 182034 h 207434"/>
                  <a:gd name="connsiteX21" fmla="*/ 215900 w 283633"/>
                  <a:gd name="connsiteY21" fmla="*/ 179917 h 207434"/>
                  <a:gd name="connsiteX22" fmla="*/ 230716 w 283633"/>
                  <a:gd name="connsiteY22" fmla="*/ 171450 h 207434"/>
                  <a:gd name="connsiteX23" fmla="*/ 239183 w 283633"/>
                  <a:gd name="connsiteY23" fmla="*/ 167217 h 207434"/>
                  <a:gd name="connsiteX24" fmla="*/ 254000 w 283633"/>
                  <a:gd name="connsiteY24" fmla="*/ 158750 h 207434"/>
                  <a:gd name="connsiteX25" fmla="*/ 258233 w 283633"/>
                  <a:gd name="connsiteY25" fmla="*/ 152400 h 207434"/>
                  <a:gd name="connsiteX26" fmla="*/ 273050 w 283633"/>
                  <a:gd name="connsiteY26" fmla="*/ 141817 h 207434"/>
                  <a:gd name="connsiteX27" fmla="*/ 279400 w 283633"/>
                  <a:gd name="connsiteY27" fmla="*/ 122767 h 207434"/>
                  <a:gd name="connsiteX28" fmla="*/ 281516 w 283633"/>
                  <a:gd name="connsiteY28" fmla="*/ 116417 h 207434"/>
                  <a:gd name="connsiteX29" fmla="*/ 283633 w 283633"/>
                  <a:gd name="connsiteY29" fmla="*/ 105834 h 207434"/>
                  <a:gd name="connsiteX30" fmla="*/ 281516 w 283633"/>
                  <a:gd name="connsiteY30" fmla="*/ 55034 h 207434"/>
                  <a:gd name="connsiteX31" fmla="*/ 268816 w 283633"/>
                  <a:gd name="connsiteY31" fmla="*/ 40217 h 207434"/>
                  <a:gd name="connsiteX32" fmla="*/ 262466 w 283633"/>
                  <a:gd name="connsiteY32" fmla="*/ 31750 h 207434"/>
                  <a:gd name="connsiteX33" fmla="*/ 254000 w 283633"/>
                  <a:gd name="connsiteY33" fmla="*/ 25400 h 207434"/>
                  <a:gd name="connsiteX34" fmla="*/ 230716 w 283633"/>
                  <a:gd name="connsiteY34" fmla="*/ 12700 h 207434"/>
                  <a:gd name="connsiteX35" fmla="*/ 224366 w 283633"/>
                  <a:gd name="connsiteY35" fmla="*/ 10584 h 207434"/>
                  <a:gd name="connsiteX36" fmla="*/ 162983 w 283633"/>
                  <a:gd name="connsiteY36" fmla="*/ 12700 h 207434"/>
                  <a:gd name="connsiteX37" fmla="*/ 148166 w 283633"/>
                  <a:gd name="connsiteY37" fmla="*/ 6350 h 207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283633" h="207434">
                    <a:moveTo>
                      <a:pt x="148166" y="6350"/>
                    </a:moveTo>
                    <a:cubicBezTo>
                      <a:pt x="143933" y="4939"/>
                      <a:pt x="141088" y="5043"/>
                      <a:pt x="137583" y="4234"/>
                    </a:cubicBezTo>
                    <a:cubicBezTo>
                      <a:pt x="131914" y="2926"/>
                      <a:pt x="120650" y="0"/>
                      <a:pt x="120650" y="0"/>
                    </a:cubicBezTo>
                    <a:cubicBezTo>
                      <a:pt x="85372" y="12700"/>
                      <a:pt x="49347" y="23491"/>
                      <a:pt x="14816" y="38100"/>
                    </a:cubicBezTo>
                    <a:cubicBezTo>
                      <a:pt x="11910" y="39329"/>
                      <a:pt x="11826" y="43667"/>
                      <a:pt x="10583" y="46567"/>
                    </a:cubicBezTo>
                    <a:cubicBezTo>
                      <a:pt x="9014" y="50227"/>
                      <a:pt x="7092" y="57858"/>
                      <a:pt x="6350" y="61384"/>
                    </a:cubicBezTo>
                    <a:cubicBezTo>
                      <a:pt x="4127" y="71945"/>
                      <a:pt x="0" y="93134"/>
                      <a:pt x="0" y="93134"/>
                    </a:cubicBezTo>
                    <a:cubicBezTo>
                      <a:pt x="821" y="102169"/>
                      <a:pt x="1585" y="123820"/>
                      <a:pt x="6350" y="133350"/>
                    </a:cubicBezTo>
                    <a:cubicBezTo>
                      <a:pt x="7761" y="136172"/>
                      <a:pt x="9302" y="138934"/>
                      <a:pt x="10583" y="141817"/>
                    </a:cubicBezTo>
                    <a:cubicBezTo>
                      <a:pt x="12126" y="145289"/>
                      <a:pt x="12931" y="149101"/>
                      <a:pt x="14816" y="152400"/>
                    </a:cubicBezTo>
                    <a:cubicBezTo>
                      <a:pt x="15806" y="154133"/>
                      <a:pt x="17943" y="154973"/>
                      <a:pt x="19050" y="156634"/>
                    </a:cubicBezTo>
                    <a:cubicBezTo>
                      <a:pt x="30963" y="174503"/>
                      <a:pt x="10936" y="156980"/>
                      <a:pt x="38100" y="184150"/>
                    </a:cubicBezTo>
                    <a:cubicBezTo>
                      <a:pt x="39511" y="185561"/>
                      <a:pt x="41055" y="186851"/>
                      <a:pt x="42333" y="188384"/>
                    </a:cubicBezTo>
                    <a:cubicBezTo>
                      <a:pt x="48641" y="195954"/>
                      <a:pt x="46879" y="197007"/>
                      <a:pt x="55033" y="201084"/>
                    </a:cubicBezTo>
                    <a:cubicBezTo>
                      <a:pt x="57029" y="202082"/>
                      <a:pt x="59246" y="202559"/>
                      <a:pt x="61383" y="203200"/>
                    </a:cubicBezTo>
                    <a:cubicBezTo>
                      <a:pt x="66303" y="204676"/>
                      <a:pt x="71261" y="206023"/>
                      <a:pt x="76200" y="207434"/>
                    </a:cubicBezTo>
                    <a:cubicBezTo>
                      <a:pt x="144253" y="204475"/>
                      <a:pt x="105461" y="208655"/>
                      <a:pt x="135466" y="203200"/>
                    </a:cubicBezTo>
                    <a:cubicBezTo>
                      <a:pt x="158020" y="199100"/>
                      <a:pt x="138424" y="203519"/>
                      <a:pt x="165100" y="196850"/>
                    </a:cubicBezTo>
                    <a:lnTo>
                      <a:pt x="173566" y="194734"/>
                    </a:lnTo>
                    <a:cubicBezTo>
                      <a:pt x="182238" y="186062"/>
                      <a:pt x="174920" y="191927"/>
                      <a:pt x="194733" y="186267"/>
                    </a:cubicBezTo>
                    <a:cubicBezTo>
                      <a:pt x="199024" y="185041"/>
                      <a:pt x="203159" y="183316"/>
                      <a:pt x="207433" y="182034"/>
                    </a:cubicBezTo>
                    <a:cubicBezTo>
                      <a:pt x="210220" y="181198"/>
                      <a:pt x="213176" y="180939"/>
                      <a:pt x="215900" y="179917"/>
                    </a:cubicBezTo>
                    <a:cubicBezTo>
                      <a:pt x="225209" y="176426"/>
                      <a:pt x="222896" y="175918"/>
                      <a:pt x="230716" y="171450"/>
                    </a:cubicBezTo>
                    <a:cubicBezTo>
                      <a:pt x="233456" y="169884"/>
                      <a:pt x="236443" y="168782"/>
                      <a:pt x="239183" y="167217"/>
                    </a:cubicBezTo>
                    <a:cubicBezTo>
                      <a:pt x="260146" y="155239"/>
                      <a:pt x="228387" y="171558"/>
                      <a:pt x="254000" y="158750"/>
                    </a:cubicBezTo>
                    <a:cubicBezTo>
                      <a:pt x="255411" y="156633"/>
                      <a:pt x="256434" y="154199"/>
                      <a:pt x="258233" y="152400"/>
                    </a:cubicBezTo>
                    <a:cubicBezTo>
                      <a:pt x="260859" y="149774"/>
                      <a:pt x="269444" y="144221"/>
                      <a:pt x="273050" y="141817"/>
                    </a:cubicBezTo>
                    <a:lnTo>
                      <a:pt x="279400" y="122767"/>
                    </a:lnTo>
                    <a:cubicBezTo>
                      <a:pt x="280105" y="120650"/>
                      <a:pt x="281078" y="118605"/>
                      <a:pt x="281516" y="116417"/>
                    </a:cubicBezTo>
                    <a:lnTo>
                      <a:pt x="283633" y="105834"/>
                    </a:lnTo>
                    <a:cubicBezTo>
                      <a:pt x="282927" y="88901"/>
                      <a:pt x="283388" y="71878"/>
                      <a:pt x="281516" y="55034"/>
                    </a:cubicBezTo>
                    <a:cubicBezTo>
                      <a:pt x="281091" y="51212"/>
                      <a:pt x="269633" y="41306"/>
                      <a:pt x="268816" y="40217"/>
                    </a:cubicBezTo>
                    <a:cubicBezTo>
                      <a:pt x="266699" y="37395"/>
                      <a:pt x="264960" y="34245"/>
                      <a:pt x="262466" y="31750"/>
                    </a:cubicBezTo>
                    <a:cubicBezTo>
                      <a:pt x="259972" y="29256"/>
                      <a:pt x="256871" y="27450"/>
                      <a:pt x="254000" y="25400"/>
                    </a:cubicBezTo>
                    <a:cubicBezTo>
                      <a:pt x="247239" y="20571"/>
                      <a:pt x="237917" y="15100"/>
                      <a:pt x="230716" y="12700"/>
                    </a:cubicBezTo>
                    <a:lnTo>
                      <a:pt x="224366" y="10584"/>
                    </a:lnTo>
                    <a:cubicBezTo>
                      <a:pt x="203905" y="11289"/>
                      <a:pt x="183421" y="11498"/>
                      <a:pt x="162983" y="12700"/>
                    </a:cubicBezTo>
                    <a:cubicBezTo>
                      <a:pt x="119933" y="15232"/>
                      <a:pt x="152399" y="7761"/>
                      <a:pt x="148166" y="6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A4728F6B-0FE2-423E-B955-1BD7A2D42108}"/>
                  </a:ext>
                </a:extLst>
              </p:cNvPr>
              <p:cNvSpPr/>
              <p:nvPr/>
            </p:nvSpPr>
            <p:spPr>
              <a:xfrm rot="20005288">
                <a:off x="1182384" y="3119923"/>
                <a:ext cx="475259" cy="278133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AD755A7-CCC4-4C4D-884F-E9C520E5DE3C}"/>
                  </a:ext>
                </a:extLst>
              </p:cNvPr>
              <p:cNvSpPr/>
              <p:nvPr/>
            </p:nvSpPr>
            <p:spPr>
              <a:xfrm rot="16693732">
                <a:off x="198799" y="4629804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72E177A-673F-49A9-AE63-BBC8B40E3257}"/>
                  </a:ext>
                </a:extLst>
              </p:cNvPr>
              <p:cNvSpPr/>
              <p:nvPr/>
            </p:nvSpPr>
            <p:spPr>
              <a:xfrm rot="5736295">
                <a:off x="253410" y="2867597"/>
                <a:ext cx="478617" cy="276181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A90DD64-D59C-4864-A0B2-9378C320840A}"/>
                  </a:ext>
                </a:extLst>
              </p:cNvPr>
              <p:cNvSpPr/>
              <p:nvPr/>
            </p:nvSpPr>
            <p:spPr>
              <a:xfrm rot="16693732">
                <a:off x="2763881" y="4330818"/>
                <a:ext cx="381874" cy="236829"/>
              </a:xfrm>
              <a:custGeom>
                <a:avLst/>
                <a:gdLst>
                  <a:gd name="connsiteX0" fmla="*/ 171450 w 222437"/>
                  <a:gd name="connsiteY0" fmla="*/ 23429 h 129262"/>
                  <a:gd name="connsiteX1" fmla="*/ 93133 w 222437"/>
                  <a:gd name="connsiteY1" fmla="*/ 145 h 129262"/>
                  <a:gd name="connsiteX2" fmla="*/ 71967 w 222437"/>
                  <a:gd name="connsiteY2" fmla="*/ 10729 h 129262"/>
                  <a:gd name="connsiteX3" fmla="*/ 57150 w 222437"/>
                  <a:gd name="connsiteY3" fmla="*/ 21312 h 129262"/>
                  <a:gd name="connsiteX4" fmla="*/ 38100 w 222437"/>
                  <a:gd name="connsiteY4" fmla="*/ 34012 h 129262"/>
                  <a:gd name="connsiteX5" fmla="*/ 23283 w 222437"/>
                  <a:gd name="connsiteY5" fmla="*/ 40362 h 129262"/>
                  <a:gd name="connsiteX6" fmla="*/ 14817 w 222437"/>
                  <a:gd name="connsiteY6" fmla="*/ 42479 h 129262"/>
                  <a:gd name="connsiteX7" fmla="*/ 6350 w 222437"/>
                  <a:gd name="connsiteY7" fmla="*/ 55179 h 129262"/>
                  <a:gd name="connsiteX8" fmla="*/ 0 w 222437"/>
                  <a:gd name="connsiteY8" fmla="*/ 78462 h 129262"/>
                  <a:gd name="connsiteX9" fmla="*/ 12700 w 222437"/>
                  <a:gd name="connsiteY9" fmla="*/ 91162 h 129262"/>
                  <a:gd name="connsiteX10" fmla="*/ 19050 w 222437"/>
                  <a:gd name="connsiteY10" fmla="*/ 95395 h 129262"/>
                  <a:gd name="connsiteX11" fmla="*/ 23283 w 222437"/>
                  <a:gd name="connsiteY11" fmla="*/ 99629 h 129262"/>
                  <a:gd name="connsiteX12" fmla="*/ 31750 w 222437"/>
                  <a:gd name="connsiteY12" fmla="*/ 101745 h 129262"/>
                  <a:gd name="connsiteX13" fmla="*/ 46567 w 222437"/>
                  <a:gd name="connsiteY13" fmla="*/ 108095 h 129262"/>
                  <a:gd name="connsiteX14" fmla="*/ 65617 w 222437"/>
                  <a:gd name="connsiteY14" fmla="*/ 112329 h 129262"/>
                  <a:gd name="connsiteX15" fmla="*/ 86783 w 222437"/>
                  <a:gd name="connsiteY15" fmla="*/ 114445 h 129262"/>
                  <a:gd name="connsiteX16" fmla="*/ 107950 w 222437"/>
                  <a:gd name="connsiteY16" fmla="*/ 118679 h 129262"/>
                  <a:gd name="connsiteX17" fmla="*/ 133350 w 222437"/>
                  <a:gd name="connsiteY17" fmla="*/ 122912 h 129262"/>
                  <a:gd name="connsiteX18" fmla="*/ 167217 w 222437"/>
                  <a:gd name="connsiteY18" fmla="*/ 129262 h 129262"/>
                  <a:gd name="connsiteX19" fmla="*/ 188383 w 222437"/>
                  <a:gd name="connsiteY19" fmla="*/ 125029 h 129262"/>
                  <a:gd name="connsiteX20" fmla="*/ 198967 w 222437"/>
                  <a:gd name="connsiteY20" fmla="*/ 114445 h 129262"/>
                  <a:gd name="connsiteX21" fmla="*/ 205317 w 222437"/>
                  <a:gd name="connsiteY21" fmla="*/ 110212 h 129262"/>
                  <a:gd name="connsiteX22" fmla="*/ 218017 w 222437"/>
                  <a:gd name="connsiteY22" fmla="*/ 97512 h 129262"/>
                  <a:gd name="connsiteX23" fmla="*/ 222250 w 222437"/>
                  <a:gd name="connsiteY23" fmla="*/ 84812 h 129262"/>
                  <a:gd name="connsiteX24" fmla="*/ 218017 w 222437"/>
                  <a:gd name="connsiteY24" fmla="*/ 69995 h 129262"/>
                  <a:gd name="connsiteX25" fmla="*/ 213783 w 222437"/>
                  <a:gd name="connsiteY25" fmla="*/ 63645 h 129262"/>
                  <a:gd name="connsiteX26" fmla="*/ 207433 w 222437"/>
                  <a:gd name="connsiteY26" fmla="*/ 53062 h 129262"/>
                  <a:gd name="connsiteX27" fmla="*/ 194733 w 222437"/>
                  <a:gd name="connsiteY27" fmla="*/ 36129 h 129262"/>
                  <a:gd name="connsiteX28" fmla="*/ 171450 w 222437"/>
                  <a:gd name="connsiteY28" fmla="*/ 23429 h 1292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2437" h="129262">
                    <a:moveTo>
                      <a:pt x="171450" y="23429"/>
                    </a:moveTo>
                    <a:cubicBezTo>
                      <a:pt x="145344" y="15668"/>
                      <a:pt x="119592" y="6599"/>
                      <a:pt x="93133" y="145"/>
                    </a:cubicBezTo>
                    <a:cubicBezTo>
                      <a:pt x="87001" y="-1351"/>
                      <a:pt x="74371" y="9126"/>
                      <a:pt x="71967" y="10729"/>
                    </a:cubicBezTo>
                    <a:cubicBezTo>
                      <a:pt x="45624" y="28291"/>
                      <a:pt x="91307" y="-2335"/>
                      <a:pt x="57150" y="21312"/>
                    </a:cubicBezTo>
                    <a:cubicBezTo>
                      <a:pt x="50875" y="25656"/>
                      <a:pt x="45340" y="31598"/>
                      <a:pt x="38100" y="34012"/>
                    </a:cubicBezTo>
                    <a:cubicBezTo>
                      <a:pt x="6550" y="44530"/>
                      <a:pt x="65151" y="24661"/>
                      <a:pt x="23283" y="40362"/>
                    </a:cubicBezTo>
                    <a:cubicBezTo>
                      <a:pt x="20559" y="41383"/>
                      <a:pt x="17639" y="41773"/>
                      <a:pt x="14817" y="42479"/>
                    </a:cubicBezTo>
                    <a:cubicBezTo>
                      <a:pt x="11995" y="46712"/>
                      <a:pt x="7584" y="50243"/>
                      <a:pt x="6350" y="55179"/>
                    </a:cubicBezTo>
                    <a:cubicBezTo>
                      <a:pt x="1576" y="74277"/>
                      <a:pt x="3957" y="66593"/>
                      <a:pt x="0" y="78462"/>
                    </a:cubicBezTo>
                    <a:cubicBezTo>
                      <a:pt x="4233" y="82695"/>
                      <a:pt x="7719" y="87841"/>
                      <a:pt x="12700" y="91162"/>
                    </a:cubicBezTo>
                    <a:cubicBezTo>
                      <a:pt x="14817" y="92573"/>
                      <a:pt x="17064" y="93806"/>
                      <a:pt x="19050" y="95395"/>
                    </a:cubicBezTo>
                    <a:cubicBezTo>
                      <a:pt x="20608" y="96642"/>
                      <a:pt x="21498" y="98736"/>
                      <a:pt x="23283" y="99629"/>
                    </a:cubicBezTo>
                    <a:cubicBezTo>
                      <a:pt x="25885" y="100930"/>
                      <a:pt x="28928" y="101040"/>
                      <a:pt x="31750" y="101745"/>
                    </a:cubicBezTo>
                    <a:cubicBezTo>
                      <a:pt x="38726" y="108723"/>
                      <a:pt x="33667" y="105229"/>
                      <a:pt x="46567" y="108095"/>
                    </a:cubicBezTo>
                    <a:cubicBezTo>
                      <a:pt x="54119" y="109773"/>
                      <a:pt x="57629" y="111264"/>
                      <a:pt x="65617" y="112329"/>
                    </a:cubicBezTo>
                    <a:cubicBezTo>
                      <a:pt x="72645" y="113266"/>
                      <a:pt x="79747" y="113566"/>
                      <a:pt x="86783" y="114445"/>
                    </a:cubicBezTo>
                    <a:cubicBezTo>
                      <a:pt x="110606" y="117423"/>
                      <a:pt x="89725" y="115262"/>
                      <a:pt x="107950" y="118679"/>
                    </a:cubicBezTo>
                    <a:cubicBezTo>
                      <a:pt x="116386" y="120261"/>
                      <a:pt x="125023" y="120830"/>
                      <a:pt x="133350" y="122912"/>
                    </a:cubicBezTo>
                    <a:cubicBezTo>
                      <a:pt x="155802" y="128525"/>
                      <a:pt x="144510" y="126423"/>
                      <a:pt x="167217" y="129262"/>
                    </a:cubicBezTo>
                    <a:cubicBezTo>
                      <a:pt x="167230" y="129260"/>
                      <a:pt x="184908" y="127635"/>
                      <a:pt x="188383" y="125029"/>
                    </a:cubicBezTo>
                    <a:cubicBezTo>
                      <a:pt x="192375" y="122035"/>
                      <a:pt x="194816" y="117212"/>
                      <a:pt x="198967" y="114445"/>
                    </a:cubicBezTo>
                    <a:cubicBezTo>
                      <a:pt x="201084" y="113034"/>
                      <a:pt x="203416" y="111902"/>
                      <a:pt x="205317" y="110212"/>
                    </a:cubicBezTo>
                    <a:cubicBezTo>
                      <a:pt x="209792" y="106235"/>
                      <a:pt x="218017" y="97512"/>
                      <a:pt x="218017" y="97512"/>
                    </a:cubicBezTo>
                    <a:cubicBezTo>
                      <a:pt x="219428" y="93279"/>
                      <a:pt x="223332" y="89141"/>
                      <a:pt x="222250" y="84812"/>
                    </a:cubicBezTo>
                    <a:cubicBezTo>
                      <a:pt x="221573" y="82106"/>
                      <a:pt x="219533" y="73027"/>
                      <a:pt x="218017" y="69995"/>
                    </a:cubicBezTo>
                    <a:cubicBezTo>
                      <a:pt x="216879" y="67720"/>
                      <a:pt x="215194" y="65762"/>
                      <a:pt x="213783" y="63645"/>
                    </a:cubicBezTo>
                    <a:cubicBezTo>
                      <a:pt x="209737" y="51502"/>
                      <a:pt x="214407" y="62361"/>
                      <a:pt x="207433" y="53062"/>
                    </a:cubicBezTo>
                    <a:cubicBezTo>
                      <a:pt x="193072" y="33915"/>
                      <a:pt x="204443" y="45837"/>
                      <a:pt x="194733" y="36129"/>
                    </a:cubicBezTo>
                    <a:lnTo>
                      <a:pt x="171450" y="23429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61A49EB-8C10-43CA-823E-BAB092E90FE3}"/>
                  </a:ext>
                </a:extLst>
              </p:cNvPr>
              <p:cNvSpPr/>
              <p:nvPr/>
            </p:nvSpPr>
            <p:spPr>
              <a:xfrm rot="18769936">
                <a:off x="2730434" y="5110424"/>
                <a:ext cx="377668" cy="317477"/>
              </a:xfrm>
              <a:custGeom>
                <a:avLst/>
                <a:gdLst>
                  <a:gd name="connsiteX0" fmla="*/ 305073 w 320430"/>
                  <a:gd name="connsiteY0" fmla="*/ 63500 h 230717"/>
                  <a:gd name="connsiteX1" fmla="*/ 290257 w 320430"/>
                  <a:gd name="connsiteY1" fmla="*/ 46567 h 230717"/>
                  <a:gd name="connsiteX2" fmla="*/ 277557 w 320430"/>
                  <a:gd name="connsiteY2" fmla="*/ 33867 h 230717"/>
                  <a:gd name="connsiteX3" fmla="*/ 260623 w 320430"/>
                  <a:gd name="connsiteY3" fmla="*/ 23283 h 230717"/>
                  <a:gd name="connsiteX4" fmla="*/ 218290 w 320430"/>
                  <a:gd name="connsiteY4" fmla="*/ 14817 h 230717"/>
                  <a:gd name="connsiteX5" fmla="*/ 209823 w 320430"/>
                  <a:gd name="connsiteY5" fmla="*/ 12700 h 230717"/>
                  <a:gd name="connsiteX6" fmla="*/ 203473 w 320430"/>
                  <a:gd name="connsiteY6" fmla="*/ 10583 h 230717"/>
                  <a:gd name="connsiteX7" fmla="*/ 192890 w 320430"/>
                  <a:gd name="connsiteY7" fmla="*/ 8467 h 230717"/>
                  <a:gd name="connsiteX8" fmla="*/ 184423 w 320430"/>
                  <a:gd name="connsiteY8" fmla="*/ 6350 h 230717"/>
                  <a:gd name="connsiteX9" fmla="*/ 169607 w 320430"/>
                  <a:gd name="connsiteY9" fmla="*/ 4233 h 230717"/>
                  <a:gd name="connsiteX10" fmla="*/ 156907 w 320430"/>
                  <a:gd name="connsiteY10" fmla="*/ 2117 h 230717"/>
                  <a:gd name="connsiteX11" fmla="*/ 129390 w 320430"/>
                  <a:gd name="connsiteY11" fmla="*/ 0 h 230717"/>
                  <a:gd name="connsiteX12" fmla="*/ 95523 w 320430"/>
                  <a:gd name="connsiteY12" fmla="*/ 2117 h 230717"/>
                  <a:gd name="connsiteX13" fmla="*/ 89173 w 320430"/>
                  <a:gd name="connsiteY13" fmla="*/ 6350 h 230717"/>
                  <a:gd name="connsiteX14" fmla="*/ 68007 w 320430"/>
                  <a:gd name="connsiteY14" fmla="*/ 23283 h 230717"/>
                  <a:gd name="connsiteX15" fmla="*/ 53190 w 320430"/>
                  <a:gd name="connsiteY15" fmla="*/ 27517 h 230717"/>
                  <a:gd name="connsiteX16" fmla="*/ 44723 w 320430"/>
                  <a:gd name="connsiteY16" fmla="*/ 31750 h 230717"/>
                  <a:gd name="connsiteX17" fmla="*/ 32023 w 320430"/>
                  <a:gd name="connsiteY17" fmla="*/ 35983 h 230717"/>
                  <a:gd name="connsiteX18" fmla="*/ 19323 w 320430"/>
                  <a:gd name="connsiteY18" fmla="*/ 52917 h 230717"/>
                  <a:gd name="connsiteX19" fmla="*/ 15090 w 320430"/>
                  <a:gd name="connsiteY19" fmla="*/ 59267 h 230717"/>
                  <a:gd name="connsiteX20" fmla="*/ 4507 w 320430"/>
                  <a:gd name="connsiteY20" fmla="*/ 71967 h 230717"/>
                  <a:gd name="connsiteX21" fmla="*/ 2390 w 320430"/>
                  <a:gd name="connsiteY21" fmla="*/ 78317 h 230717"/>
                  <a:gd name="connsiteX22" fmla="*/ 2390 w 320430"/>
                  <a:gd name="connsiteY22" fmla="*/ 122767 h 230717"/>
                  <a:gd name="connsiteX23" fmla="*/ 4507 w 320430"/>
                  <a:gd name="connsiteY23" fmla="*/ 131233 h 230717"/>
                  <a:gd name="connsiteX24" fmla="*/ 8740 w 320430"/>
                  <a:gd name="connsiteY24" fmla="*/ 135467 h 230717"/>
                  <a:gd name="connsiteX25" fmla="*/ 12973 w 320430"/>
                  <a:gd name="connsiteY25" fmla="*/ 141817 h 230717"/>
                  <a:gd name="connsiteX26" fmla="*/ 17207 w 320430"/>
                  <a:gd name="connsiteY26" fmla="*/ 146050 h 230717"/>
                  <a:gd name="connsiteX27" fmla="*/ 21440 w 320430"/>
                  <a:gd name="connsiteY27" fmla="*/ 152400 h 230717"/>
                  <a:gd name="connsiteX28" fmla="*/ 27790 w 320430"/>
                  <a:gd name="connsiteY28" fmla="*/ 156633 h 230717"/>
                  <a:gd name="connsiteX29" fmla="*/ 29907 w 320430"/>
                  <a:gd name="connsiteY29" fmla="*/ 162983 h 230717"/>
                  <a:gd name="connsiteX30" fmla="*/ 40490 w 320430"/>
                  <a:gd name="connsiteY30" fmla="*/ 173567 h 230717"/>
                  <a:gd name="connsiteX31" fmla="*/ 55307 w 320430"/>
                  <a:gd name="connsiteY31" fmla="*/ 186267 h 230717"/>
                  <a:gd name="connsiteX32" fmla="*/ 59540 w 320430"/>
                  <a:gd name="connsiteY32" fmla="*/ 192617 h 230717"/>
                  <a:gd name="connsiteX33" fmla="*/ 72240 w 320430"/>
                  <a:gd name="connsiteY33" fmla="*/ 201083 h 230717"/>
                  <a:gd name="connsiteX34" fmla="*/ 95523 w 320430"/>
                  <a:gd name="connsiteY34" fmla="*/ 211667 h 230717"/>
                  <a:gd name="connsiteX35" fmla="*/ 112457 w 320430"/>
                  <a:gd name="connsiteY35" fmla="*/ 220133 h 230717"/>
                  <a:gd name="connsiteX36" fmla="*/ 120923 w 320430"/>
                  <a:gd name="connsiteY36" fmla="*/ 224367 h 230717"/>
                  <a:gd name="connsiteX37" fmla="*/ 131507 w 320430"/>
                  <a:gd name="connsiteY37" fmla="*/ 230717 h 230717"/>
                  <a:gd name="connsiteX38" fmla="*/ 169607 w 320430"/>
                  <a:gd name="connsiteY38" fmla="*/ 224367 h 230717"/>
                  <a:gd name="connsiteX39" fmla="*/ 178073 w 320430"/>
                  <a:gd name="connsiteY39" fmla="*/ 220133 h 230717"/>
                  <a:gd name="connsiteX40" fmla="*/ 190773 w 320430"/>
                  <a:gd name="connsiteY40" fmla="*/ 215900 h 230717"/>
                  <a:gd name="connsiteX41" fmla="*/ 216173 w 320430"/>
                  <a:gd name="connsiteY41" fmla="*/ 211667 h 230717"/>
                  <a:gd name="connsiteX42" fmla="*/ 228873 w 320430"/>
                  <a:gd name="connsiteY42" fmla="*/ 207433 h 230717"/>
                  <a:gd name="connsiteX43" fmla="*/ 256390 w 320430"/>
                  <a:gd name="connsiteY43" fmla="*/ 209550 h 230717"/>
                  <a:gd name="connsiteX44" fmla="*/ 269090 w 320430"/>
                  <a:gd name="connsiteY44" fmla="*/ 201083 h 230717"/>
                  <a:gd name="connsiteX45" fmla="*/ 277557 w 320430"/>
                  <a:gd name="connsiteY45" fmla="*/ 190500 h 230717"/>
                  <a:gd name="connsiteX46" fmla="*/ 283907 w 320430"/>
                  <a:gd name="connsiteY46" fmla="*/ 186267 h 230717"/>
                  <a:gd name="connsiteX47" fmla="*/ 288140 w 320430"/>
                  <a:gd name="connsiteY47" fmla="*/ 182033 h 230717"/>
                  <a:gd name="connsiteX48" fmla="*/ 294490 w 320430"/>
                  <a:gd name="connsiteY48" fmla="*/ 177800 h 230717"/>
                  <a:gd name="connsiteX49" fmla="*/ 305073 w 320430"/>
                  <a:gd name="connsiteY49" fmla="*/ 165100 h 230717"/>
                  <a:gd name="connsiteX50" fmla="*/ 309307 w 320430"/>
                  <a:gd name="connsiteY50" fmla="*/ 150283 h 230717"/>
                  <a:gd name="connsiteX51" fmla="*/ 313540 w 320430"/>
                  <a:gd name="connsiteY51" fmla="*/ 143933 h 230717"/>
                  <a:gd name="connsiteX52" fmla="*/ 319890 w 320430"/>
                  <a:gd name="connsiteY52" fmla="*/ 131233 h 230717"/>
                  <a:gd name="connsiteX53" fmla="*/ 313540 w 320430"/>
                  <a:gd name="connsiteY53" fmla="*/ 84667 h 230717"/>
                  <a:gd name="connsiteX54" fmla="*/ 305073 w 320430"/>
                  <a:gd name="connsiteY54" fmla="*/ 63500 h 230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</a:cxnLst>
                <a:rect l="l" t="t" r="r" b="b"/>
                <a:pathLst>
                  <a:path w="320430" h="230717">
                    <a:moveTo>
                      <a:pt x="305073" y="63500"/>
                    </a:moveTo>
                    <a:cubicBezTo>
                      <a:pt x="301192" y="57150"/>
                      <a:pt x="304689" y="59395"/>
                      <a:pt x="290257" y="46567"/>
                    </a:cubicBezTo>
                    <a:cubicBezTo>
                      <a:pt x="285782" y="42590"/>
                      <a:pt x="282347" y="37459"/>
                      <a:pt x="277557" y="33867"/>
                    </a:cubicBezTo>
                    <a:cubicBezTo>
                      <a:pt x="271765" y="29523"/>
                      <a:pt x="267595" y="25607"/>
                      <a:pt x="260623" y="23283"/>
                    </a:cubicBezTo>
                    <a:cubicBezTo>
                      <a:pt x="239515" y="16247"/>
                      <a:pt x="243303" y="21071"/>
                      <a:pt x="218290" y="14817"/>
                    </a:cubicBezTo>
                    <a:cubicBezTo>
                      <a:pt x="215468" y="14111"/>
                      <a:pt x="212620" y="13499"/>
                      <a:pt x="209823" y="12700"/>
                    </a:cubicBezTo>
                    <a:cubicBezTo>
                      <a:pt x="207678" y="12087"/>
                      <a:pt x="205638" y="11124"/>
                      <a:pt x="203473" y="10583"/>
                    </a:cubicBezTo>
                    <a:cubicBezTo>
                      <a:pt x="199983" y="9711"/>
                      <a:pt x="196402" y="9247"/>
                      <a:pt x="192890" y="8467"/>
                    </a:cubicBezTo>
                    <a:cubicBezTo>
                      <a:pt x="190050" y="7836"/>
                      <a:pt x="187285" y="6871"/>
                      <a:pt x="184423" y="6350"/>
                    </a:cubicBezTo>
                    <a:cubicBezTo>
                      <a:pt x="179515" y="5457"/>
                      <a:pt x="174538" y="4992"/>
                      <a:pt x="169607" y="4233"/>
                    </a:cubicBezTo>
                    <a:cubicBezTo>
                      <a:pt x="165365" y="3580"/>
                      <a:pt x="161175" y="2566"/>
                      <a:pt x="156907" y="2117"/>
                    </a:cubicBezTo>
                    <a:cubicBezTo>
                      <a:pt x="147758" y="1154"/>
                      <a:pt x="138562" y="706"/>
                      <a:pt x="129390" y="0"/>
                    </a:cubicBezTo>
                    <a:cubicBezTo>
                      <a:pt x="118101" y="706"/>
                      <a:pt x="106696" y="353"/>
                      <a:pt x="95523" y="2117"/>
                    </a:cubicBezTo>
                    <a:cubicBezTo>
                      <a:pt x="93010" y="2514"/>
                      <a:pt x="91074" y="4660"/>
                      <a:pt x="89173" y="6350"/>
                    </a:cubicBezTo>
                    <a:cubicBezTo>
                      <a:pt x="77392" y="16822"/>
                      <a:pt x="80168" y="18723"/>
                      <a:pt x="68007" y="23283"/>
                    </a:cubicBezTo>
                    <a:cubicBezTo>
                      <a:pt x="53675" y="28658"/>
                      <a:pt x="65138" y="22396"/>
                      <a:pt x="53190" y="27517"/>
                    </a:cubicBezTo>
                    <a:cubicBezTo>
                      <a:pt x="50290" y="28760"/>
                      <a:pt x="47653" y="30578"/>
                      <a:pt x="44723" y="31750"/>
                    </a:cubicBezTo>
                    <a:cubicBezTo>
                      <a:pt x="40580" y="33407"/>
                      <a:pt x="32023" y="35983"/>
                      <a:pt x="32023" y="35983"/>
                    </a:cubicBezTo>
                    <a:cubicBezTo>
                      <a:pt x="26517" y="52505"/>
                      <a:pt x="35537" y="28594"/>
                      <a:pt x="19323" y="52917"/>
                    </a:cubicBezTo>
                    <a:cubicBezTo>
                      <a:pt x="17912" y="55034"/>
                      <a:pt x="16719" y="57313"/>
                      <a:pt x="15090" y="59267"/>
                    </a:cubicBezTo>
                    <a:cubicBezTo>
                      <a:pt x="9237" y="66291"/>
                      <a:pt x="8449" y="64082"/>
                      <a:pt x="4507" y="71967"/>
                    </a:cubicBezTo>
                    <a:cubicBezTo>
                      <a:pt x="3509" y="73963"/>
                      <a:pt x="3096" y="76200"/>
                      <a:pt x="2390" y="78317"/>
                    </a:cubicBezTo>
                    <a:cubicBezTo>
                      <a:pt x="-739" y="100212"/>
                      <a:pt x="-855" y="93565"/>
                      <a:pt x="2390" y="122767"/>
                    </a:cubicBezTo>
                    <a:cubicBezTo>
                      <a:pt x="2711" y="125658"/>
                      <a:pt x="3206" y="128631"/>
                      <a:pt x="4507" y="131233"/>
                    </a:cubicBezTo>
                    <a:cubicBezTo>
                      <a:pt x="5400" y="133018"/>
                      <a:pt x="7493" y="133909"/>
                      <a:pt x="8740" y="135467"/>
                    </a:cubicBezTo>
                    <a:cubicBezTo>
                      <a:pt x="10329" y="137454"/>
                      <a:pt x="11384" y="139831"/>
                      <a:pt x="12973" y="141817"/>
                    </a:cubicBezTo>
                    <a:cubicBezTo>
                      <a:pt x="14220" y="143375"/>
                      <a:pt x="15960" y="144492"/>
                      <a:pt x="17207" y="146050"/>
                    </a:cubicBezTo>
                    <a:cubicBezTo>
                      <a:pt x="18796" y="148036"/>
                      <a:pt x="19641" y="150601"/>
                      <a:pt x="21440" y="152400"/>
                    </a:cubicBezTo>
                    <a:cubicBezTo>
                      <a:pt x="23239" y="154199"/>
                      <a:pt x="25673" y="155222"/>
                      <a:pt x="27790" y="156633"/>
                    </a:cubicBezTo>
                    <a:cubicBezTo>
                      <a:pt x="28496" y="158750"/>
                      <a:pt x="28568" y="161198"/>
                      <a:pt x="29907" y="162983"/>
                    </a:cubicBezTo>
                    <a:cubicBezTo>
                      <a:pt x="32900" y="166974"/>
                      <a:pt x="36962" y="170039"/>
                      <a:pt x="40490" y="173567"/>
                    </a:cubicBezTo>
                    <a:cubicBezTo>
                      <a:pt x="49332" y="182410"/>
                      <a:pt x="44448" y="178123"/>
                      <a:pt x="55307" y="186267"/>
                    </a:cubicBezTo>
                    <a:cubicBezTo>
                      <a:pt x="56718" y="188384"/>
                      <a:pt x="57626" y="190942"/>
                      <a:pt x="59540" y="192617"/>
                    </a:cubicBezTo>
                    <a:cubicBezTo>
                      <a:pt x="63369" y="195967"/>
                      <a:pt x="67413" y="199474"/>
                      <a:pt x="72240" y="201083"/>
                    </a:cubicBezTo>
                    <a:cubicBezTo>
                      <a:pt x="80561" y="203857"/>
                      <a:pt x="87951" y="205988"/>
                      <a:pt x="95523" y="211667"/>
                    </a:cubicBezTo>
                    <a:cubicBezTo>
                      <a:pt x="106317" y="219762"/>
                      <a:pt x="100567" y="217162"/>
                      <a:pt x="112457" y="220133"/>
                    </a:cubicBezTo>
                    <a:cubicBezTo>
                      <a:pt x="115279" y="221544"/>
                      <a:pt x="118298" y="222617"/>
                      <a:pt x="120923" y="224367"/>
                    </a:cubicBezTo>
                    <a:cubicBezTo>
                      <a:pt x="132543" y="232114"/>
                      <a:pt x="116771" y="225804"/>
                      <a:pt x="131507" y="230717"/>
                    </a:cubicBezTo>
                    <a:cubicBezTo>
                      <a:pt x="144207" y="228600"/>
                      <a:pt x="157052" y="227221"/>
                      <a:pt x="169607" y="224367"/>
                    </a:cubicBezTo>
                    <a:cubicBezTo>
                      <a:pt x="172684" y="223668"/>
                      <a:pt x="175143" y="221305"/>
                      <a:pt x="178073" y="220133"/>
                    </a:cubicBezTo>
                    <a:cubicBezTo>
                      <a:pt x="182216" y="218476"/>
                      <a:pt x="186410" y="216835"/>
                      <a:pt x="190773" y="215900"/>
                    </a:cubicBezTo>
                    <a:cubicBezTo>
                      <a:pt x="215259" y="210653"/>
                      <a:pt x="199803" y="216578"/>
                      <a:pt x="216173" y="211667"/>
                    </a:cubicBezTo>
                    <a:cubicBezTo>
                      <a:pt x="220447" y="210385"/>
                      <a:pt x="228873" y="207433"/>
                      <a:pt x="228873" y="207433"/>
                    </a:cubicBezTo>
                    <a:cubicBezTo>
                      <a:pt x="246306" y="213245"/>
                      <a:pt x="237155" y="212298"/>
                      <a:pt x="256390" y="209550"/>
                    </a:cubicBezTo>
                    <a:cubicBezTo>
                      <a:pt x="260623" y="206728"/>
                      <a:pt x="266268" y="205316"/>
                      <a:pt x="269090" y="201083"/>
                    </a:cubicBezTo>
                    <a:cubicBezTo>
                      <a:pt x="272235" y="196365"/>
                      <a:pt x="273246" y="193948"/>
                      <a:pt x="277557" y="190500"/>
                    </a:cubicBezTo>
                    <a:cubicBezTo>
                      <a:pt x="279544" y="188911"/>
                      <a:pt x="281921" y="187856"/>
                      <a:pt x="283907" y="186267"/>
                    </a:cubicBezTo>
                    <a:cubicBezTo>
                      <a:pt x="285465" y="185020"/>
                      <a:pt x="286582" y="183280"/>
                      <a:pt x="288140" y="182033"/>
                    </a:cubicBezTo>
                    <a:cubicBezTo>
                      <a:pt x="290126" y="180444"/>
                      <a:pt x="292536" y="179429"/>
                      <a:pt x="294490" y="177800"/>
                    </a:cubicBezTo>
                    <a:cubicBezTo>
                      <a:pt x="298503" y="174456"/>
                      <a:pt x="302694" y="169858"/>
                      <a:pt x="305073" y="165100"/>
                    </a:cubicBezTo>
                    <a:cubicBezTo>
                      <a:pt x="309193" y="156860"/>
                      <a:pt x="305237" y="159781"/>
                      <a:pt x="309307" y="150283"/>
                    </a:cubicBezTo>
                    <a:cubicBezTo>
                      <a:pt x="310309" y="147945"/>
                      <a:pt x="312402" y="146208"/>
                      <a:pt x="313540" y="143933"/>
                    </a:cubicBezTo>
                    <a:cubicBezTo>
                      <a:pt x="322303" y="126406"/>
                      <a:pt x="307759" y="149431"/>
                      <a:pt x="319890" y="131233"/>
                    </a:cubicBezTo>
                    <a:cubicBezTo>
                      <a:pt x="318221" y="99528"/>
                      <a:pt x="325109" y="100092"/>
                      <a:pt x="313540" y="84667"/>
                    </a:cubicBezTo>
                    <a:cubicBezTo>
                      <a:pt x="312941" y="83869"/>
                      <a:pt x="308954" y="69850"/>
                      <a:pt x="305073" y="6350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18657730-1FF7-4D81-9668-8628FB167117}"/>
                  </a:ext>
                </a:extLst>
              </p:cNvPr>
              <p:cNvGrpSpPr/>
              <p:nvPr/>
            </p:nvGrpSpPr>
            <p:grpSpPr>
              <a:xfrm>
                <a:off x="252547" y="2635699"/>
                <a:ext cx="2884412" cy="2904790"/>
                <a:chOff x="8811854" y="2788637"/>
                <a:chExt cx="1800001" cy="1800000"/>
              </a:xfrm>
              <a:solidFill>
                <a:schemeClr val="bg1">
                  <a:lumMod val="75000"/>
                  <a:alpha val="33000"/>
                </a:schemeClr>
              </a:solidFill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2202D73-F534-4643-9345-C79D96EA11A3}"/>
                    </a:ext>
                  </a:extLst>
                </p:cNvPr>
                <p:cNvSpPr/>
                <p:nvPr/>
              </p:nvSpPr>
              <p:spPr>
                <a:xfrm>
                  <a:off x="8811854" y="2788637"/>
                  <a:ext cx="1800000" cy="1800000"/>
                </a:xfrm>
                <a:prstGeom prst="rect">
                  <a:avLst/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B3E9BA9-DB2B-4E26-828D-4C75EA83F7CD}"/>
                    </a:ext>
                  </a:extLst>
                </p:cNvPr>
                <p:cNvCxnSpPr>
                  <a:cxnSpLocks/>
                  <a:stCxn id="57" idx="7"/>
                </p:cNvCxnSpPr>
                <p:nvPr/>
              </p:nvCxnSpPr>
              <p:spPr>
                <a:xfrm flipV="1">
                  <a:off x="9775495" y="2788637"/>
                  <a:ext cx="836360" cy="836360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1A94A2DD-4A59-4B73-803D-35C1F06804CB}"/>
                    </a:ext>
                  </a:extLst>
                </p:cNvPr>
                <p:cNvCxnSpPr>
                  <a:cxnSpLocks/>
                  <a:stCxn id="57" idx="4"/>
                  <a:endCxn id="5" idx="2"/>
                </p:cNvCxnSpPr>
                <p:nvPr/>
              </p:nvCxnSpPr>
              <p:spPr>
                <a:xfrm>
                  <a:off x="9711855" y="3778637"/>
                  <a:ext cx="0" cy="810000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B55D3E57-3148-49B8-89EF-6387DA875E63}"/>
                    </a:ext>
                  </a:extLst>
                </p:cNvPr>
                <p:cNvCxnSpPr>
                  <a:cxnSpLocks/>
                  <a:stCxn id="57" idx="1"/>
                </p:cNvCxnSpPr>
                <p:nvPr/>
              </p:nvCxnSpPr>
              <p:spPr>
                <a:xfrm flipH="1" flipV="1">
                  <a:off x="8811856" y="2802327"/>
                  <a:ext cx="836360" cy="822671"/>
                </a:xfrm>
                <a:prstGeom prst="straightConnector1">
                  <a:avLst/>
                </a:prstGeom>
                <a:grpFill/>
                <a:ln w="127000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0EDA9459-BF1C-4BDA-83C4-377E60990824}"/>
                    </a:ext>
                  </a:extLst>
                </p:cNvPr>
                <p:cNvCxnSpPr>
                  <a:cxnSpLocks/>
                  <a:stCxn id="57" idx="0"/>
                  <a:endCxn id="5" idx="0"/>
                </p:cNvCxnSpPr>
                <p:nvPr/>
              </p:nvCxnSpPr>
              <p:spPr>
                <a:xfrm flipV="1">
                  <a:off x="9711855" y="2788637"/>
                  <a:ext cx="0" cy="81000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EB2C27E8-EB46-467A-9BBE-EC51F63919C7}"/>
                    </a:ext>
                  </a:extLst>
                </p:cNvPr>
                <p:cNvCxnSpPr>
                  <a:cxnSpLocks/>
                  <a:stCxn id="57" idx="2"/>
                  <a:endCxn id="5" idx="1"/>
                </p:cNvCxnSpPr>
                <p:nvPr/>
              </p:nvCxnSpPr>
              <p:spPr>
                <a:xfrm flipH="1">
                  <a:off x="8811855" y="3688637"/>
                  <a:ext cx="810000" cy="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6704F2E4-C6FB-4A23-B36B-BDC95B78A69E}"/>
                    </a:ext>
                  </a:extLst>
                </p:cNvPr>
                <p:cNvCxnSpPr>
                  <a:cxnSpLocks/>
                  <a:stCxn id="57" idx="3"/>
                </p:cNvCxnSpPr>
                <p:nvPr/>
              </p:nvCxnSpPr>
              <p:spPr>
                <a:xfrm flipH="1">
                  <a:off x="8811855" y="3752277"/>
                  <a:ext cx="836360" cy="836360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ACF932F6-82DC-43E0-A461-0FF346AEC92D}"/>
                    </a:ext>
                  </a:extLst>
                </p:cNvPr>
                <p:cNvCxnSpPr>
                  <a:cxnSpLocks/>
                  <a:stCxn id="57" idx="5"/>
                </p:cNvCxnSpPr>
                <p:nvPr/>
              </p:nvCxnSpPr>
              <p:spPr>
                <a:xfrm>
                  <a:off x="9775495" y="3752277"/>
                  <a:ext cx="836360" cy="827581"/>
                </a:xfrm>
                <a:prstGeom prst="straightConnector1">
                  <a:avLst/>
                </a:prstGeom>
                <a:grpFill/>
                <a:ln w="28575"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ADFD2AA0-F327-4DB9-94A5-3FB845957059}"/>
                    </a:ext>
                  </a:extLst>
                </p:cNvPr>
                <p:cNvSpPr/>
                <p:nvPr/>
              </p:nvSpPr>
              <p:spPr>
                <a:xfrm>
                  <a:off x="9621855" y="359863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466E4C4C-14C6-4B79-B772-F407B9FD5F52}"/>
                    </a:ext>
                  </a:extLst>
                </p:cNvPr>
                <p:cNvCxnSpPr>
                  <a:cxnSpLocks/>
                  <a:stCxn id="57" idx="6"/>
                  <a:endCxn id="5" idx="3"/>
                </p:cNvCxnSpPr>
                <p:nvPr/>
              </p:nvCxnSpPr>
              <p:spPr>
                <a:xfrm>
                  <a:off x="9801855" y="3688637"/>
                  <a:ext cx="810000" cy="0"/>
                </a:xfrm>
                <a:prstGeom prst="straightConnector1">
                  <a:avLst/>
                </a:prstGeom>
                <a:grp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E04491-4633-4336-BB2F-73B18AAAA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55406" y="1950323"/>
              <a:ext cx="1245" cy="2944800"/>
            </a:xfrm>
            <a:prstGeom prst="line">
              <a:avLst/>
            </a:prstGeom>
            <a:ln w="152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6456BDA-227E-46D7-A4D3-17C747695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3884" y="1950325"/>
              <a:ext cx="1245" cy="2944800"/>
            </a:xfrm>
            <a:prstGeom prst="line">
              <a:avLst/>
            </a:prstGeom>
            <a:ln w="152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5394D578-7FC7-4A72-B847-1781C80F355B}"/>
              </a:ext>
            </a:extLst>
          </p:cNvPr>
          <p:cNvSpPr txBox="1"/>
          <p:nvPr/>
        </p:nvSpPr>
        <p:spPr>
          <a:xfrm>
            <a:off x="4132814" y="1158785"/>
            <a:ext cx="86090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YANTRA</a:t>
            </a:r>
          </a:p>
          <a:p>
            <a:r>
              <a:rPr lang="en-GB" sz="54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MULTIPHYSICS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5A6582C-3612-43E2-BCF9-B6A30ADEF66C}"/>
              </a:ext>
            </a:extLst>
          </p:cNvPr>
          <p:cNvSpPr txBox="1"/>
          <p:nvPr/>
        </p:nvSpPr>
        <p:spPr>
          <a:xfrm>
            <a:off x="4132813" y="3043514"/>
            <a:ext cx="60226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latin typeface="Gungsuh" panose="02030600000101010101" pitchFamily="18" charset="-127"/>
                <a:ea typeface="Gungsuh" panose="02030600000101010101" pitchFamily="18" charset="-127"/>
                <a:cs typeface="Calibri" panose="020F0502020204030204" pitchFamily="34" charset="0"/>
              </a:rPr>
              <a:t>A lattice Boltzmann method based pore scale simulator for Multiphysics/multiscale processes</a:t>
            </a:r>
          </a:p>
        </p:txBody>
      </p:sp>
    </p:spTree>
    <p:extLst>
      <p:ext uri="{BB962C8B-B14F-4D97-AF65-F5344CB8AC3E}">
        <p14:creationId xmlns:p14="http://schemas.microsoft.com/office/powerpoint/2010/main" val="527734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BFDDAA-35B6-4405-BA78-A96F85A8D03E}"/>
              </a:ext>
            </a:extLst>
          </p:cNvPr>
          <p:cNvGrpSpPr/>
          <p:nvPr/>
        </p:nvGrpSpPr>
        <p:grpSpPr>
          <a:xfrm>
            <a:off x="1222900" y="734328"/>
            <a:ext cx="2904761" cy="2904790"/>
            <a:chOff x="1919018" y="2003534"/>
            <a:chExt cx="2904761" cy="290479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7B0FC02-46C5-4084-B601-3D288C7FE463}"/>
                </a:ext>
              </a:extLst>
            </p:cNvPr>
            <p:cNvSpPr/>
            <p:nvPr/>
          </p:nvSpPr>
          <p:spPr>
            <a:xfrm>
              <a:off x="2587883" y="3117857"/>
              <a:ext cx="773342" cy="756035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8F06BE7-B9A4-47AD-9C84-91CFE79313FF}"/>
                </a:ext>
              </a:extLst>
            </p:cNvPr>
            <p:cNvSpPr/>
            <p:nvPr/>
          </p:nvSpPr>
          <p:spPr>
            <a:xfrm>
              <a:off x="3822518" y="3134595"/>
              <a:ext cx="791433" cy="771177"/>
            </a:xfrm>
            <a:custGeom>
              <a:avLst/>
              <a:gdLst>
                <a:gd name="connsiteX0" fmla="*/ 311150 w 370417"/>
                <a:gd name="connsiteY0" fmla="*/ 9154 h 358404"/>
                <a:gd name="connsiteX1" fmla="*/ 296333 w 370417"/>
                <a:gd name="connsiteY1" fmla="*/ 7038 h 358404"/>
                <a:gd name="connsiteX2" fmla="*/ 287867 w 370417"/>
                <a:gd name="connsiteY2" fmla="*/ 4921 h 358404"/>
                <a:gd name="connsiteX3" fmla="*/ 268817 w 370417"/>
                <a:gd name="connsiteY3" fmla="*/ 2804 h 358404"/>
                <a:gd name="connsiteX4" fmla="*/ 256117 w 370417"/>
                <a:gd name="connsiteY4" fmla="*/ 688 h 358404"/>
                <a:gd name="connsiteX5" fmla="*/ 139700 w 370417"/>
                <a:gd name="connsiteY5" fmla="*/ 4921 h 358404"/>
                <a:gd name="connsiteX6" fmla="*/ 133350 w 370417"/>
                <a:gd name="connsiteY6" fmla="*/ 7038 h 358404"/>
                <a:gd name="connsiteX7" fmla="*/ 129117 w 370417"/>
                <a:gd name="connsiteY7" fmla="*/ 13388 h 358404"/>
                <a:gd name="connsiteX8" fmla="*/ 124883 w 370417"/>
                <a:gd name="connsiteY8" fmla="*/ 21854 h 358404"/>
                <a:gd name="connsiteX9" fmla="*/ 114300 w 370417"/>
                <a:gd name="connsiteY9" fmla="*/ 32438 h 358404"/>
                <a:gd name="connsiteX10" fmla="*/ 107950 w 370417"/>
                <a:gd name="connsiteY10" fmla="*/ 40904 h 358404"/>
                <a:gd name="connsiteX11" fmla="*/ 99483 w 370417"/>
                <a:gd name="connsiteY11" fmla="*/ 45138 h 358404"/>
                <a:gd name="connsiteX12" fmla="*/ 78317 w 370417"/>
                <a:gd name="connsiteY12" fmla="*/ 64188 h 358404"/>
                <a:gd name="connsiteX13" fmla="*/ 71967 w 370417"/>
                <a:gd name="connsiteY13" fmla="*/ 66304 h 358404"/>
                <a:gd name="connsiteX14" fmla="*/ 61383 w 370417"/>
                <a:gd name="connsiteY14" fmla="*/ 74771 h 358404"/>
                <a:gd name="connsiteX15" fmla="*/ 48683 w 370417"/>
                <a:gd name="connsiteY15" fmla="*/ 83238 h 358404"/>
                <a:gd name="connsiteX16" fmla="*/ 40217 w 370417"/>
                <a:gd name="connsiteY16" fmla="*/ 98054 h 358404"/>
                <a:gd name="connsiteX17" fmla="*/ 27517 w 370417"/>
                <a:gd name="connsiteY17" fmla="*/ 114988 h 358404"/>
                <a:gd name="connsiteX18" fmla="*/ 16933 w 370417"/>
                <a:gd name="connsiteY18" fmla="*/ 138271 h 358404"/>
                <a:gd name="connsiteX19" fmla="*/ 12700 w 370417"/>
                <a:gd name="connsiteY19" fmla="*/ 161554 h 358404"/>
                <a:gd name="connsiteX20" fmla="*/ 10583 w 370417"/>
                <a:gd name="connsiteY20" fmla="*/ 167904 h 358404"/>
                <a:gd name="connsiteX21" fmla="*/ 2117 w 370417"/>
                <a:gd name="connsiteY21" fmla="*/ 182721 h 358404"/>
                <a:gd name="connsiteX22" fmla="*/ 0 w 370417"/>
                <a:gd name="connsiteY22" fmla="*/ 189071 h 358404"/>
                <a:gd name="connsiteX23" fmla="*/ 2117 w 370417"/>
                <a:gd name="connsiteY23" fmla="*/ 254688 h 358404"/>
                <a:gd name="connsiteX24" fmla="*/ 4233 w 370417"/>
                <a:gd name="connsiteY24" fmla="*/ 261038 h 358404"/>
                <a:gd name="connsiteX25" fmla="*/ 10583 w 370417"/>
                <a:gd name="connsiteY25" fmla="*/ 277971 h 358404"/>
                <a:gd name="connsiteX26" fmla="*/ 19050 w 370417"/>
                <a:gd name="connsiteY26" fmla="*/ 286438 h 358404"/>
                <a:gd name="connsiteX27" fmla="*/ 27517 w 370417"/>
                <a:gd name="connsiteY27" fmla="*/ 294904 h 358404"/>
                <a:gd name="connsiteX28" fmla="*/ 38100 w 370417"/>
                <a:gd name="connsiteY28" fmla="*/ 307604 h 358404"/>
                <a:gd name="connsiteX29" fmla="*/ 44450 w 370417"/>
                <a:gd name="connsiteY29" fmla="*/ 309721 h 358404"/>
                <a:gd name="connsiteX30" fmla="*/ 59267 w 370417"/>
                <a:gd name="connsiteY30" fmla="*/ 318188 h 358404"/>
                <a:gd name="connsiteX31" fmla="*/ 71967 w 370417"/>
                <a:gd name="connsiteY31" fmla="*/ 322421 h 358404"/>
                <a:gd name="connsiteX32" fmla="*/ 84667 w 370417"/>
                <a:gd name="connsiteY32" fmla="*/ 330888 h 358404"/>
                <a:gd name="connsiteX33" fmla="*/ 97367 w 370417"/>
                <a:gd name="connsiteY33" fmla="*/ 339354 h 358404"/>
                <a:gd name="connsiteX34" fmla="*/ 114300 w 370417"/>
                <a:gd name="connsiteY34" fmla="*/ 349938 h 358404"/>
                <a:gd name="connsiteX35" fmla="*/ 129117 w 370417"/>
                <a:gd name="connsiteY35" fmla="*/ 352054 h 358404"/>
                <a:gd name="connsiteX36" fmla="*/ 148167 w 370417"/>
                <a:gd name="connsiteY36" fmla="*/ 356288 h 358404"/>
                <a:gd name="connsiteX37" fmla="*/ 160867 w 370417"/>
                <a:gd name="connsiteY37" fmla="*/ 358404 h 358404"/>
                <a:gd name="connsiteX38" fmla="*/ 179917 w 370417"/>
                <a:gd name="connsiteY38" fmla="*/ 356288 h 358404"/>
                <a:gd name="connsiteX39" fmla="*/ 188383 w 370417"/>
                <a:gd name="connsiteY39" fmla="*/ 352054 h 358404"/>
                <a:gd name="connsiteX40" fmla="*/ 196850 w 370417"/>
                <a:gd name="connsiteY40" fmla="*/ 349938 h 358404"/>
                <a:gd name="connsiteX41" fmla="*/ 220133 w 370417"/>
                <a:gd name="connsiteY41" fmla="*/ 341471 h 358404"/>
                <a:gd name="connsiteX42" fmla="*/ 232833 w 370417"/>
                <a:gd name="connsiteY42" fmla="*/ 337238 h 358404"/>
                <a:gd name="connsiteX43" fmla="*/ 260350 w 370417"/>
                <a:gd name="connsiteY43" fmla="*/ 322421 h 358404"/>
                <a:gd name="connsiteX44" fmla="*/ 268817 w 370417"/>
                <a:gd name="connsiteY44" fmla="*/ 318188 h 358404"/>
                <a:gd name="connsiteX45" fmla="*/ 285750 w 370417"/>
                <a:gd name="connsiteY45" fmla="*/ 313954 h 358404"/>
                <a:gd name="connsiteX46" fmla="*/ 294217 w 370417"/>
                <a:gd name="connsiteY46" fmla="*/ 311838 h 358404"/>
                <a:gd name="connsiteX47" fmla="*/ 304800 w 370417"/>
                <a:gd name="connsiteY47" fmla="*/ 309721 h 358404"/>
                <a:gd name="connsiteX48" fmla="*/ 311150 w 370417"/>
                <a:gd name="connsiteY48" fmla="*/ 305488 h 358404"/>
                <a:gd name="connsiteX49" fmla="*/ 319617 w 370417"/>
                <a:gd name="connsiteY49" fmla="*/ 299138 h 358404"/>
                <a:gd name="connsiteX50" fmla="*/ 325967 w 370417"/>
                <a:gd name="connsiteY50" fmla="*/ 297021 h 358404"/>
                <a:gd name="connsiteX51" fmla="*/ 332317 w 370417"/>
                <a:gd name="connsiteY51" fmla="*/ 292788 h 358404"/>
                <a:gd name="connsiteX52" fmla="*/ 345017 w 370417"/>
                <a:gd name="connsiteY52" fmla="*/ 271621 h 358404"/>
                <a:gd name="connsiteX53" fmla="*/ 349250 w 370417"/>
                <a:gd name="connsiteY53" fmla="*/ 250454 h 358404"/>
                <a:gd name="connsiteX54" fmla="*/ 351367 w 370417"/>
                <a:gd name="connsiteY54" fmla="*/ 244104 h 358404"/>
                <a:gd name="connsiteX55" fmla="*/ 355600 w 370417"/>
                <a:gd name="connsiteY55" fmla="*/ 235638 h 358404"/>
                <a:gd name="connsiteX56" fmla="*/ 357717 w 370417"/>
                <a:gd name="connsiteY56" fmla="*/ 229288 h 358404"/>
                <a:gd name="connsiteX57" fmla="*/ 361950 w 370417"/>
                <a:gd name="connsiteY57" fmla="*/ 222938 h 358404"/>
                <a:gd name="connsiteX58" fmla="*/ 368300 w 370417"/>
                <a:gd name="connsiteY58" fmla="*/ 201771 h 358404"/>
                <a:gd name="connsiteX59" fmla="*/ 370417 w 370417"/>
                <a:gd name="connsiteY59" fmla="*/ 195421 h 358404"/>
                <a:gd name="connsiteX60" fmla="*/ 368300 w 370417"/>
                <a:gd name="connsiteY60" fmla="*/ 140388 h 358404"/>
                <a:gd name="connsiteX61" fmla="*/ 364067 w 370417"/>
                <a:gd name="connsiteY61" fmla="*/ 129804 h 358404"/>
                <a:gd name="connsiteX62" fmla="*/ 357717 w 370417"/>
                <a:gd name="connsiteY62" fmla="*/ 117104 h 358404"/>
                <a:gd name="connsiteX63" fmla="*/ 355600 w 370417"/>
                <a:gd name="connsiteY63" fmla="*/ 106521 h 358404"/>
                <a:gd name="connsiteX64" fmla="*/ 353483 w 370417"/>
                <a:gd name="connsiteY64" fmla="*/ 91704 h 358404"/>
                <a:gd name="connsiteX65" fmla="*/ 351367 w 370417"/>
                <a:gd name="connsiteY65" fmla="*/ 85354 h 358404"/>
                <a:gd name="connsiteX66" fmla="*/ 349250 w 370417"/>
                <a:gd name="connsiteY66" fmla="*/ 70538 h 358404"/>
                <a:gd name="connsiteX67" fmla="*/ 345017 w 370417"/>
                <a:gd name="connsiteY67" fmla="*/ 66304 h 358404"/>
                <a:gd name="connsiteX68" fmla="*/ 342900 w 370417"/>
                <a:gd name="connsiteY68" fmla="*/ 55721 h 358404"/>
                <a:gd name="connsiteX69" fmla="*/ 338667 w 370417"/>
                <a:gd name="connsiteY69" fmla="*/ 43021 h 358404"/>
                <a:gd name="connsiteX70" fmla="*/ 336550 w 370417"/>
                <a:gd name="connsiteY70" fmla="*/ 36671 h 358404"/>
                <a:gd name="connsiteX71" fmla="*/ 334433 w 370417"/>
                <a:gd name="connsiteY71" fmla="*/ 28204 h 358404"/>
                <a:gd name="connsiteX72" fmla="*/ 311150 w 370417"/>
                <a:gd name="connsiteY72" fmla="*/ 9154 h 35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370417" h="358404">
                  <a:moveTo>
                    <a:pt x="311150" y="9154"/>
                  </a:moveTo>
                  <a:cubicBezTo>
                    <a:pt x="304800" y="5626"/>
                    <a:pt x="301242" y="7930"/>
                    <a:pt x="296333" y="7038"/>
                  </a:cubicBezTo>
                  <a:cubicBezTo>
                    <a:pt x="293471" y="6518"/>
                    <a:pt x="290742" y="5363"/>
                    <a:pt x="287867" y="4921"/>
                  </a:cubicBezTo>
                  <a:cubicBezTo>
                    <a:pt x="281552" y="3949"/>
                    <a:pt x="275150" y="3648"/>
                    <a:pt x="268817" y="2804"/>
                  </a:cubicBezTo>
                  <a:cubicBezTo>
                    <a:pt x="264563" y="2237"/>
                    <a:pt x="260350" y="1393"/>
                    <a:pt x="256117" y="688"/>
                  </a:cubicBezTo>
                  <a:cubicBezTo>
                    <a:pt x="251926" y="773"/>
                    <a:pt x="173624" y="-2619"/>
                    <a:pt x="139700" y="4921"/>
                  </a:cubicBezTo>
                  <a:cubicBezTo>
                    <a:pt x="137522" y="5405"/>
                    <a:pt x="135467" y="6332"/>
                    <a:pt x="133350" y="7038"/>
                  </a:cubicBezTo>
                  <a:cubicBezTo>
                    <a:pt x="131939" y="9155"/>
                    <a:pt x="130379" y="11179"/>
                    <a:pt x="129117" y="13388"/>
                  </a:cubicBezTo>
                  <a:cubicBezTo>
                    <a:pt x="127551" y="16127"/>
                    <a:pt x="126820" y="19363"/>
                    <a:pt x="124883" y="21854"/>
                  </a:cubicBezTo>
                  <a:cubicBezTo>
                    <a:pt x="121820" y="25792"/>
                    <a:pt x="117294" y="28447"/>
                    <a:pt x="114300" y="32438"/>
                  </a:cubicBezTo>
                  <a:cubicBezTo>
                    <a:pt x="112183" y="35260"/>
                    <a:pt x="110628" y="38608"/>
                    <a:pt x="107950" y="40904"/>
                  </a:cubicBezTo>
                  <a:cubicBezTo>
                    <a:pt x="105554" y="42958"/>
                    <a:pt x="101947" y="43167"/>
                    <a:pt x="99483" y="45138"/>
                  </a:cubicBezTo>
                  <a:cubicBezTo>
                    <a:pt x="88577" y="53863"/>
                    <a:pt x="89046" y="58058"/>
                    <a:pt x="78317" y="64188"/>
                  </a:cubicBezTo>
                  <a:cubicBezTo>
                    <a:pt x="76380" y="65295"/>
                    <a:pt x="74084" y="65599"/>
                    <a:pt x="71967" y="66304"/>
                  </a:cubicBezTo>
                  <a:cubicBezTo>
                    <a:pt x="59649" y="78622"/>
                    <a:pt x="77405" y="61420"/>
                    <a:pt x="61383" y="74771"/>
                  </a:cubicBezTo>
                  <a:cubicBezTo>
                    <a:pt x="50812" y="83580"/>
                    <a:pt x="59843" y="79517"/>
                    <a:pt x="48683" y="83238"/>
                  </a:cubicBezTo>
                  <a:cubicBezTo>
                    <a:pt x="36618" y="95303"/>
                    <a:pt x="46614" y="83129"/>
                    <a:pt x="40217" y="98054"/>
                  </a:cubicBezTo>
                  <a:cubicBezTo>
                    <a:pt x="37181" y="105138"/>
                    <a:pt x="30465" y="107914"/>
                    <a:pt x="27517" y="114988"/>
                  </a:cubicBezTo>
                  <a:cubicBezTo>
                    <a:pt x="17545" y="138921"/>
                    <a:pt x="26792" y="128414"/>
                    <a:pt x="16933" y="138271"/>
                  </a:cubicBezTo>
                  <a:cubicBezTo>
                    <a:pt x="15220" y="150267"/>
                    <a:pt x="15553" y="151572"/>
                    <a:pt x="12700" y="161554"/>
                  </a:cubicBezTo>
                  <a:cubicBezTo>
                    <a:pt x="12087" y="163699"/>
                    <a:pt x="11462" y="165853"/>
                    <a:pt x="10583" y="167904"/>
                  </a:cubicBezTo>
                  <a:cubicBezTo>
                    <a:pt x="-549" y="193879"/>
                    <a:pt x="12745" y="161465"/>
                    <a:pt x="2117" y="182721"/>
                  </a:cubicBezTo>
                  <a:cubicBezTo>
                    <a:pt x="1119" y="184717"/>
                    <a:pt x="706" y="186954"/>
                    <a:pt x="0" y="189071"/>
                  </a:cubicBezTo>
                  <a:cubicBezTo>
                    <a:pt x="706" y="210943"/>
                    <a:pt x="832" y="232842"/>
                    <a:pt x="2117" y="254688"/>
                  </a:cubicBezTo>
                  <a:cubicBezTo>
                    <a:pt x="2248" y="256915"/>
                    <a:pt x="3620" y="258893"/>
                    <a:pt x="4233" y="261038"/>
                  </a:cubicBezTo>
                  <a:cubicBezTo>
                    <a:pt x="6209" y="267955"/>
                    <a:pt x="6032" y="271903"/>
                    <a:pt x="10583" y="277971"/>
                  </a:cubicBezTo>
                  <a:cubicBezTo>
                    <a:pt x="12978" y="281164"/>
                    <a:pt x="19050" y="286438"/>
                    <a:pt x="19050" y="286438"/>
                  </a:cubicBezTo>
                  <a:cubicBezTo>
                    <a:pt x="22814" y="297728"/>
                    <a:pt x="18109" y="289259"/>
                    <a:pt x="27517" y="294904"/>
                  </a:cubicBezTo>
                  <a:cubicBezTo>
                    <a:pt x="31854" y="297506"/>
                    <a:pt x="34778" y="304836"/>
                    <a:pt x="38100" y="307604"/>
                  </a:cubicBezTo>
                  <a:cubicBezTo>
                    <a:pt x="39814" y="309032"/>
                    <a:pt x="42454" y="308723"/>
                    <a:pt x="44450" y="309721"/>
                  </a:cubicBezTo>
                  <a:cubicBezTo>
                    <a:pt x="59717" y="317354"/>
                    <a:pt x="40721" y="310769"/>
                    <a:pt x="59267" y="318188"/>
                  </a:cubicBezTo>
                  <a:cubicBezTo>
                    <a:pt x="63410" y="319845"/>
                    <a:pt x="67976" y="320425"/>
                    <a:pt x="71967" y="322421"/>
                  </a:cubicBezTo>
                  <a:cubicBezTo>
                    <a:pt x="92440" y="332658"/>
                    <a:pt x="71735" y="321190"/>
                    <a:pt x="84667" y="330888"/>
                  </a:cubicBezTo>
                  <a:cubicBezTo>
                    <a:pt x="88737" y="333941"/>
                    <a:pt x="93297" y="336301"/>
                    <a:pt x="97367" y="339354"/>
                  </a:cubicBezTo>
                  <a:cubicBezTo>
                    <a:pt x="102170" y="342956"/>
                    <a:pt x="108213" y="348278"/>
                    <a:pt x="114300" y="349938"/>
                  </a:cubicBezTo>
                  <a:cubicBezTo>
                    <a:pt x="119113" y="351251"/>
                    <a:pt x="124213" y="351135"/>
                    <a:pt x="129117" y="352054"/>
                  </a:cubicBezTo>
                  <a:cubicBezTo>
                    <a:pt x="135511" y="353253"/>
                    <a:pt x="141788" y="355012"/>
                    <a:pt x="148167" y="356288"/>
                  </a:cubicBezTo>
                  <a:cubicBezTo>
                    <a:pt x="152375" y="357130"/>
                    <a:pt x="156634" y="357699"/>
                    <a:pt x="160867" y="358404"/>
                  </a:cubicBezTo>
                  <a:cubicBezTo>
                    <a:pt x="167217" y="357699"/>
                    <a:pt x="173692" y="357725"/>
                    <a:pt x="179917" y="356288"/>
                  </a:cubicBezTo>
                  <a:cubicBezTo>
                    <a:pt x="182991" y="355578"/>
                    <a:pt x="185429" y="353162"/>
                    <a:pt x="188383" y="352054"/>
                  </a:cubicBezTo>
                  <a:cubicBezTo>
                    <a:pt x="191107" y="351033"/>
                    <a:pt x="194028" y="350643"/>
                    <a:pt x="196850" y="349938"/>
                  </a:cubicBezTo>
                  <a:cubicBezTo>
                    <a:pt x="210160" y="341063"/>
                    <a:pt x="195884" y="349553"/>
                    <a:pt x="220133" y="341471"/>
                  </a:cubicBezTo>
                  <a:lnTo>
                    <a:pt x="232833" y="337238"/>
                  </a:lnTo>
                  <a:cubicBezTo>
                    <a:pt x="245746" y="328628"/>
                    <a:pt x="236909" y="334141"/>
                    <a:pt x="260350" y="322421"/>
                  </a:cubicBezTo>
                  <a:cubicBezTo>
                    <a:pt x="263172" y="321010"/>
                    <a:pt x="265756" y="318953"/>
                    <a:pt x="268817" y="318188"/>
                  </a:cubicBezTo>
                  <a:lnTo>
                    <a:pt x="285750" y="313954"/>
                  </a:lnTo>
                  <a:cubicBezTo>
                    <a:pt x="288572" y="313248"/>
                    <a:pt x="291364" y="312409"/>
                    <a:pt x="294217" y="311838"/>
                  </a:cubicBezTo>
                  <a:lnTo>
                    <a:pt x="304800" y="309721"/>
                  </a:lnTo>
                  <a:cubicBezTo>
                    <a:pt x="306917" y="308310"/>
                    <a:pt x="309080" y="306967"/>
                    <a:pt x="311150" y="305488"/>
                  </a:cubicBezTo>
                  <a:cubicBezTo>
                    <a:pt x="314021" y="303438"/>
                    <a:pt x="316554" y="300888"/>
                    <a:pt x="319617" y="299138"/>
                  </a:cubicBezTo>
                  <a:cubicBezTo>
                    <a:pt x="321554" y="298031"/>
                    <a:pt x="323971" y="298019"/>
                    <a:pt x="325967" y="297021"/>
                  </a:cubicBezTo>
                  <a:cubicBezTo>
                    <a:pt x="328242" y="295883"/>
                    <a:pt x="330200" y="294199"/>
                    <a:pt x="332317" y="292788"/>
                  </a:cubicBezTo>
                  <a:cubicBezTo>
                    <a:pt x="341675" y="274069"/>
                    <a:pt x="336320" y="280316"/>
                    <a:pt x="345017" y="271621"/>
                  </a:cubicBezTo>
                  <a:cubicBezTo>
                    <a:pt x="346680" y="261638"/>
                    <a:pt x="346723" y="259297"/>
                    <a:pt x="349250" y="250454"/>
                  </a:cubicBezTo>
                  <a:cubicBezTo>
                    <a:pt x="349863" y="248309"/>
                    <a:pt x="350488" y="246155"/>
                    <a:pt x="351367" y="244104"/>
                  </a:cubicBezTo>
                  <a:cubicBezTo>
                    <a:pt x="352610" y="241204"/>
                    <a:pt x="354357" y="238538"/>
                    <a:pt x="355600" y="235638"/>
                  </a:cubicBezTo>
                  <a:cubicBezTo>
                    <a:pt x="356479" y="233587"/>
                    <a:pt x="356719" y="231284"/>
                    <a:pt x="357717" y="229288"/>
                  </a:cubicBezTo>
                  <a:cubicBezTo>
                    <a:pt x="358855" y="227013"/>
                    <a:pt x="360917" y="225263"/>
                    <a:pt x="361950" y="222938"/>
                  </a:cubicBezTo>
                  <a:cubicBezTo>
                    <a:pt x="365973" y="213885"/>
                    <a:pt x="365837" y="210390"/>
                    <a:pt x="368300" y="201771"/>
                  </a:cubicBezTo>
                  <a:cubicBezTo>
                    <a:pt x="368913" y="199626"/>
                    <a:pt x="369711" y="197538"/>
                    <a:pt x="370417" y="195421"/>
                  </a:cubicBezTo>
                  <a:cubicBezTo>
                    <a:pt x="369711" y="177077"/>
                    <a:pt x="370068" y="158661"/>
                    <a:pt x="368300" y="140388"/>
                  </a:cubicBezTo>
                  <a:cubicBezTo>
                    <a:pt x="367934" y="136606"/>
                    <a:pt x="365401" y="133362"/>
                    <a:pt x="364067" y="129804"/>
                  </a:cubicBezTo>
                  <a:cubicBezTo>
                    <a:pt x="360312" y="119791"/>
                    <a:pt x="364138" y="126736"/>
                    <a:pt x="357717" y="117104"/>
                  </a:cubicBezTo>
                  <a:cubicBezTo>
                    <a:pt x="357011" y="113576"/>
                    <a:pt x="356192" y="110070"/>
                    <a:pt x="355600" y="106521"/>
                  </a:cubicBezTo>
                  <a:cubicBezTo>
                    <a:pt x="354780" y="101600"/>
                    <a:pt x="354461" y="96596"/>
                    <a:pt x="353483" y="91704"/>
                  </a:cubicBezTo>
                  <a:cubicBezTo>
                    <a:pt x="353045" y="89516"/>
                    <a:pt x="352072" y="87471"/>
                    <a:pt x="351367" y="85354"/>
                  </a:cubicBezTo>
                  <a:cubicBezTo>
                    <a:pt x="350661" y="80415"/>
                    <a:pt x="350828" y="75271"/>
                    <a:pt x="349250" y="70538"/>
                  </a:cubicBezTo>
                  <a:cubicBezTo>
                    <a:pt x="348619" y="68645"/>
                    <a:pt x="345803" y="68138"/>
                    <a:pt x="345017" y="66304"/>
                  </a:cubicBezTo>
                  <a:cubicBezTo>
                    <a:pt x="343600" y="62997"/>
                    <a:pt x="343847" y="59192"/>
                    <a:pt x="342900" y="55721"/>
                  </a:cubicBezTo>
                  <a:cubicBezTo>
                    <a:pt x="341726" y="51416"/>
                    <a:pt x="340078" y="47254"/>
                    <a:pt x="338667" y="43021"/>
                  </a:cubicBezTo>
                  <a:cubicBezTo>
                    <a:pt x="337961" y="40904"/>
                    <a:pt x="337091" y="38836"/>
                    <a:pt x="336550" y="36671"/>
                  </a:cubicBezTo>
                  <a:cubicBezTo>
                    <a:pt x="335844" y="33849"/>
                    <a:pt x="335579" y="30878"/>
                    <a:pt x="334433" y="28204"/>
                  </a:cubicBezTo>
                  <a:cubicBezTo>
                    <a:pt x="332637" y="24013"/>
                    <a:pt x="317500" y="12682"/>
                    <a:pt x="311150" y="915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5A97085-CA93-46BD-8CCD-9DC13555C186}"/>
                </a:ext>
              </a:extLst>
            </p:cNvPr>
            <p:cNvSpPr/>
            <p:nvPr/>
          </p:nvSpPr>
          <p:spPr>
            <a:xfrm>
              <a:off x="2311578" y="3863482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F9C15BC-EC3F-485B-8051-8113B9208520}"/>
                </a:ext>
              </a:extLst>
            </p:cNvPr>
            <p:cNvSpPr/>
            <p:nvPr/>
          </p:nvSpPr>
          <p:spPr>
            <a:xfrm>
              <a:off x="3226855" y="4170837"/>
              <a:ext cx="672369" cy="436317"/>
            </a:xfrm>
            <a:custGeom>
              <a:avLst/>
              <a:gdLst>
                <a:gd name="connsiteX0" fmla="*/ 310540 w 314691"/>
                <a:gd name="connsiteY0" fmla="*/ 69428 h 202778"/>
                <a:gd name="connsiteX1" fmla="*/ 227990 w 314691"/>
                <a:gd name="connsiteY1" fmla="*/ 1695 h 202778"/>
                <a:gd name="connsiteX2" fmla="*/ 202590 w 314691"/>
                <a:gd name="connsiteY2" fmla="*/ 3811 h 202778"/>
                <a:gd name="connsiteX3" fmla="*/ 194123 w 314691"/>
                <a:gd name="connsiteY3" fmla="*/ 5928 h 202778"/>
                <a:gd name="connsiteX4" fmla="*/ 175073 w 314691"/>
                <a:gd name="connsiteY4" fmla="*/ 8045 h 202778"/>
                <a:gd name="connsiteX5" fmla="*/ 158140 w 314691"/>
                <a:gd name="connsiteY5" fmla="*/ 12278 h 202778"/>
                <a:gd name="connsiteX6" fmla="*/ 141207 w 314691"/>
                <a:gd name="connsiteY6" fmla="*/ 18628 h 202778"/>
                <a:gd name="connsiteX7" fmla="*/ 120040 w 314691"/>
                <a:gd name="connsiteY7" fmla="*/ 20745 h 202778"/>
                <a:gd name="connsiteX8" fmla="*/ 111573 w 314691"/>
                <a:gd name="connsiteY8" fmla="*/ 22861 h 202778"/>
                <a:gd name="connsiteX9" fmla="*/ 98873 w 314691"/>
                <a:gd name="connsiteY9" fmla="*/ 33445 h 202778"/>
                <a:gd name="connsiteX10" fmla="*/ 84057 w 314691"/>
                <a:gd name="connsiteY10" fmla="*/ 35561 h 202778"/>
                <a:gd name="connsiteX11" fmla="*/ 75590 w 314691"/>
                <a:gd name="connsiteY11" fmla="*/ 41911 h 202778"/>
                <a:gd name="connsiteX12" fmla="*/ 60773 w 314691"/>
                <a:gd name="connsiteY12" fmla="*/ 44028 h 202778"/>
                <a:gd name="connsiteX13" fmla="*/ 52307 w 314691"/>
                <a:gd name="connsiteY13" fmla="*/ 46145 h 202778"/>
                <a:gd name="connsiteX14" fmla="*/ 41723 w 314691"/>
                <a:gd name="connsiteY14" fmla="*/ 52495 h 202778"/>
                <a:gd name="connsiteX15" fmla="*/ 35373 w 314691"/>
                <a:gd name="connsiteY15" fmla="*/ 58845 h 202778"/>
                <a:gd name="connsiteX16" fmla="*/ 18440 w 314691"/>
                <a:gd name="connsiteY16" fmla="*/ 82128 h 202778"/>
                <a:gd name="connsiteX17" fmla="*/ 3623 w 314691"/>
                <a:gd name="connsiteY17" fmla="*/ 90595 h 202778"/>
                <a:gd name="connsiteX18" fmla="*/ 3623 w 314691"/>
                <a:gd name="connsiteY18" fmla="*/ 128695 h 202778"/>
                <a:gd name="connsiteX19" fmla="*/ 7857 w 314691"/>
                <a:gd name="connsiteY19" fmla="*/ 132928 h 202778"/>
                <a:gd name="connsiteX20" fmla="*/ 18440 w 314691"/>
                <a:gd name="connsiteY20" fmla="*/ 147745 h 202778"/>
                <a:gd name="connsiteX21" fmla="*/ 33257 w 314691"/>
                <a:gd name="connsiteY21" fmla="*/ 156211 h 202778"/>
                <a:gd name="connsiteX22" fmla="*/ 56540 w 314691"/>
                <a:gd name="connsiteY22" fmla="*/ 171028 h 202778"/>
                <a:gd name="connsiteX23" fmla="*/ 71357 w 314691"/>
                <a:gd name="connsiteY23" fmla="*/ 177378 h 202778"/>
                <a:gd name="connsiteX24" fmla="*/ 79823 w 314691"/>
                <a:gd name="connsiteY24" fmla="*/ 179495 h 202778"/>
                <a:gd name="connsiteX25" fmla="*/ 111573 w 314691"/>
                <a:gd name="connsiteY25" fmla="*/ 181611 h 202778"/>
                <a:gd name="connsiteX26" fmla="*/ 120040 w 314691"/>
                <a:gd name="connsiteY26" fmla="*/ 183728 h 202778"/>
                <a:gd name="connsiteX27" fmla="*/ 130623 w 314691"/>
                <a:gd name="connsiteY27" fmla="*/ 185845 h 202778"/>
                <a:gd name="connsiteX28" fmla="*/ 136973 w 314691"/>
                <a:gd name="connsiteY28" fmla="*/ 187961 h 202778"/>
                <a:gd name="connsiteX29" fmla="*/ 162373 w 314691"/>
                <a:gd name="connsiteY29" fmla="*/ 190078 h 202778"/>
                <a:gd name="connsiteX30" fmla="*/ 172957 w 314691"/>
                <a:gd name="connsiteY30" fmla="*/ 192195 h 202778"/>
                <a:gd name="connsiteX31" fmla="*/ 181423 w 314691"/>
                <a:gd name="connsiteY31" fmla="*/ 196428 h 202778"/>
                <a:gd name="connsiteX32" fmla="*/ 194123 w 314691"/>
                <a:gd name="connsiteY32" fmla="*/ 198545 h 202778"/>
                <a:gd name="connsiteX33" fmla="*/ 200473 w 314691"/>
                <a:gd name="connsiteY33" fmla="*/ 200661 h 202778"/>
                <a:gd name="connsiteX34" fmla="*/ 223757 w 314691"/>
                <a:gd name="connsiteY34" fmla="*/ 202778 h 202778"/>
                <a:gd name="connsiteX35" fmla="*/ 259740 w 314691"/>
                <a:gd name="connsiteY35" fmla="*/ 200661 h 202778"/>
                <a:gd name="connsiteX36" fmla="*/ 266090 w 314691"/>
                <a:gd name="connsiteY36" fmla="*/ 194311 h 202778"/>
                <a:gd name="connsiteX37" fmla="*/ 272440 w 314691"/>
                <a:gd name="connsiteY37" fmla="*/ 192195 h 202778"/>
                <a:gd name="connsiteX38" fmla="*/ 285140 w 314691"/>
                <a:gd name="connsiteY38" fmla="*/ 183728 h 202778"/>
                <a:gd name="connsiteX39" fmla="*/ 299957 w 314691"/>
                <a:gd name="connsiteY39" fmla="*/ 164678 h 202778"/>
                <a:gd name="connsiteX40" fmla="*/ 304190 w 314691"/>
                <a:gd name="connsiteY40" fmla="*/ 158328 h 202778"/>
                <a:gd name="connsiteX41" fmla="*/ 308423 w 314691"/>
                <a:gd name="connsiteY41" fmla="*/ 151978 h 202778"/>
                <a:gd name="connsiteX42" fmla="*/ 312657 w 314691"/>
                <a:gd name="connsiteY42" fmla="*/ 137161 h 202778"/>
                <a:gd name="connsiteX43" fmla="*/ 310540 w 314691"/>
                <a:gd name="connsiteY43" fmla="*/ 90595 h 202778"/>
                <a:gd name="connsiteX44" fmla="*/ 308423 w 314691"/>
                <a:gd name="connsiteY44" fmla="*/ 84245 h 202778"/>
                <a:gd name="connsiteX45" fmla="*/ 304190 w 314691"/>
                <a:gd name="connsiteY45" fmla="*/ 69428 h 202778"/>
                <a:gd name="connsiteX46" fmla="*/ 310540 w 314691"/>
                <a:gd name="connsiteY46" fmla="*/ 69428 h 20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314691" h="202778">
                  <a:moveTo>
                    <a:pt x="310540" y="69428"/>
                  </a:moveTo>
                  <a:cubicBezTo>
                    <a:pt x="297840" y="58139"/>
                    <a:pt x="258406" y="20183"/>
                    <a:pt x="227990" y="1695"/>
                  </a:cubicBezTo>
                  <a:cubicBezTo>
                    <a:pt x="220730" y="-2718"/>
                    <a:pt x="211020" y="2757"/>
                    <a:pt x="202590" y="3811"/>
                  </a:cubicBezTo>
                  <a:cubicBezTo>
                    <a:pt x="199703" y="4172"/>
                    <a:pt x="196998" y="5486"/>
                    <a:pt x="194123" y="5928"/>
                  </a:cubicBezTo>
                  <a:cubicBezTo>
                    <a:pt x="187808" y="6900"/>
                    <a:pt x="181423" y="7339"/>
                    <a:pt x="175073" y="8045"/>
                  </a:cubicBezTo>
                  <a:cubicBezTo>
                    <a:pt x="169429" y="9456"/>
                    <a:pt x="163693" y="10543"/>
                    <a:pt x="158140" y="12278"/>
                  </a:cubicBezTo>
                  <a:cubicBezTo>
                    <a:pt x="152386" y="14076"/>
                    <a:pt x="147092" y="17320"/>
                    <a:pt x="141207" y="18628"/>
                  </a:cubicBezTo>
                  <a:cubicBezTo>
                    <a:pt x="134285" y="20166"/>
                    <a:pt x="127096" y="20039"/>
                    <a:pt x="120040" y="20745"/>
                  </a:cubicBezTo>
                  <a:cubicBezTo>
                    <a:pt x="117218" y="21450"/>
                    <a:pt x="114175" y="21560"/>
                    <a:pt x="111573" y="22861"/>
                  </a:cubicBezTo>
                  <a:cubicBezTo>
                    <a:pt x="96298" y="30498"/>
                    <a:pt x="124046" y="24292"/>
                    <a:pt x="98873" y="33445"/>
                  </a:cubicBezTo>
                  <a:cubicBezTo>
                    <a:pt x="94185" y="35150"/>
                    <a:pt x="88996" y="34856"/>
                    <a:pt x="84057" y="35561"/>
                  </a:cubicBezTo>
                  <a:cubicBezTo>
                    <a:pt x="81235" y="37678"/>
                    <a:pt x="78905" y="40705"/>
                    <a:pt x="75590" y="41911"/>
                  </a:cubicBezTo>
                  <a:cubicBezTo>
                    <a:pt x="70901" y="43616"/>
                    <a:pt x="65682" y="43135"/>
                    <a:pt x="60773" y="44028"/>
                  </a:cubicBezTo>
                  <a:cubicBezTo>
                    <a:pt x="57911" y="44548"/>
                    <a:pt x="55129" y="45439"/>
                    <a:pt x="52307" y="46145"/>
                  </a:cubicBezTo>
                  <a:cubicBezTo>
                    <a:pt x="39117" y="59332"/>
                    <a:pt x="58215" y="41500"/>
                    <a:pt x="41723" y="52495"/>
                  </a:cubicBezTo>
                  <a:cubicBezTo>
                    <a:pt x="39232" y="54155"/>
                    <a:pt x="37289" y="56545"/>
                    <a:pt x="35373" y="58845"/>
                  </a:cubicBezTo>
                  <a:cubicBezTo>
                    <a:pt x="29840" y="65484"/>
                    <a:pt x="25416" y="78640"/>
                    <a:pt x="18440" y="82128"/>
                  </a:cubicBezTo>
                  <a:cubicBezTo>
                    <a:pt x="7697" y="87499"/>
                    <a:pt x="12598" y="84611"/>
                    <a:pt x="3623" y="90595"/>
                  </a:cubicBezTo>
                  <a:cubicBezTo>
                    <a:pt x="-1333" y="105468"/>
                    <a:pt x="-1081" y="102040"/>
                    <a:pt x="3623" y="128695"/>
                  </a:cubicBezTo>
                  <a:cubicBezTo>
                    <a:pt x="3970" y="130660"/>
                    <a:pt x="6610" y="131370"/>
                    <a:pt x="7857" y="132928"/>
                  </a:cubicBezTo>
                  <a:cubicBezTo>
                    <a:pt x="12668" y="138941"/>
                    <a:pt x="12477" y="141782"/>
                    <a:pt x="18440" y="147745"/>
                  </a:cubicBezTo>
                  <a:cubicBezTo>
                    <a:pt x="21432" y="150737"/>
                    <a:pt x="29937" y="154551"/>
                    <a:pt x="33257" y="156211"/>
                  </a:cubicBezTo>
                  <a:cubicBezTo>
                    <a:pt x="44069" y="167023"/>
                    <a:pt x="36931" y="161223"/>
                    <a:pt x="56540" y="171028"/>
                  </a:cubicBezTo>
                  <a:cubicBezTo>
                    <a:pt x="64063" y="174789"/>
                    <a:pt x="64092" y="175302"/>
                    <a:pt x="71357" y="177378"/>
                  </a:cubicBezTo>
                  <a:cubicBezTo>
                    <a:pt x="74154" y="178177"/>
                    <a:pt x="76930" y="179191"/>
                    <a:pt x="79823" y="179495"/>
                  </a:cubicBezTo>
                  <a:cubicBezTo>
                    <a:pt x="90372" y="180605"/>
                    <a:pt x="100990" y="180906"/>
                    <a:pt x="111573" y="181611"/>
                  </a:cubicBezTo>
                  <a:cubicBezTo>
                    <a:pt x="114395" y="182317"/>
                    <a:pt x="117200" y="183097"/>
                    <a:pt x="120040" y="183728"/>
                  </a:cubicBezTo>
                  <a:cubicBezTo>
                    <a:pt x="123552" y="184509"/>
                    <a:pt x="127133" y="184973"/>
                    <a:pt x="130623" y="185845"/>
                  </a:cubicBezTo>
                  <a:cubicBezTo>
                    <a:pt x="132787" y="186386"/>
                    <a:pt x="134761" y="187666"/>
                    <a:pt x="136973" y="187961"/>
                  </a:cubicBezTo>
                  <a:cubicBezTo>
                    <a:pt x="145395" y="189084"/>
                    <a:pt x="153906" y="189372"/>
                    <a:pt x="162373" y="190078"/>
                  </a:cubicBezTo>
                  <a:cubicBezTo>
                    <a:pt x="165901" y="190784"/>
                    <a:pt x="169544" y="191057"/>
                    <a:pt x="172957" y="192195"/>
                  </a:cubicBezTo>
                  <a:cubicBezTo>
                    <a:pt x="175950" y="193193"/>
                    <a:pt x="178401" y="195521"/>
                    <a:pt x="181423" y="196428"/>
                  </a:cubicBezTo>
                  <a:cubicBezTo>
                    <a:pt x="185534" y="197661"/>
                    <a:pt x="189933" y="197614"/>
                    <a:pt x="194123" y="198545"/>
                  </a:cubicBezTo>
                  <a:cubicBezTo>
                    <a:pt x="196301" y="199029"/>
                    <a:pt x="198264" y="200346"/>
                    <a:pt x="200473" y="200661"/>
                  </a:cubicBezTo>
                  <a:cubicBezTo>
                    <a:pt x="208188" y="201763"/>
                    <a:pt x="215996" y="202072"/>
                    <a:pt x="223757" y="202778"/>
                  </a:cubicBezTo>
                  <a:cubicBezTo>
                    <a:pt x="235751" y="202072"/>
                    <a:pt x="247958" y="203017"/>
                    <a:pt x="259740" y="200661"/>
                  </a:cubicBezTo>
                  <a:cubicBezTo>
                    <a:pt x="262675" y="200074"/>
                    <a:pt x="263599" y="195971"/>
                    <a:pt x="266090" y="194311"/>
                  </a:cubicBezTo>
                  <a:cubicBezTo>
                    <a:pt x="267946" y="193073"/>
                    <a:pt x="270323" y="192900"/>
                    <a:pt x="272440" y="192195"/>
                  </a:cubicBezTo>
                  <a:cubicBezTo>
                    <a:pt x="276673" y="189373"/>
                    <a:pt x="281542" y="187326"/>
                    <a:pt x="285140" y="183728"/>
                  </a:cubicBezTo>
                  <a:cubicBezTo>
                    <a:pt x="295087" y="173781"/>
                    <a:pt x="289831" y="179867"/>
                    <a:pt x="299957" y="164678"/>
                  </a:cubicBezTo>
                  <a:lnTo>
                    <a:pt x="304190" y="158328"/>
                  </a:lnTo>
                  <a:cubicBezTo>
                    <a:pt x="305601" y="156211"/>
                    <a:pt x="307618" y="154391"/>
                    <a:pt x="308423" y="151978"/>
                  </a:cubicBezTo>
                  <a:cubicBezTo>
                    <a:pt x="311460" y="142868"/>
                    <a:pt x="309999" y="147793"/>
                    <a:pt x="312657" y="137161"/>
                  </a:cubicBezTo>
                  <a:cubicBezTo>
                    <a:pt x="311951" y="121639"/>
                    <a:pt x="311779" y="106084"/>
                    <a:pt x="310540" y="90595"/>
                  </a:cubicBezTo>
                  <a:cubicBezTo>
                    <a:pt x="310362" y="88371"/>
                    <a:pt x="309036" y="86390"/>
                    <a:pt x="308423" y="84245"/>
                  </a:cubicBezTo>
                  <a:cubicBezTo>
                    <a:pt x="308253" y="83650"/>
                    <a:pt x="305320" y="70840"/>
                    <a:pt x="304190" y="69428"/>
                  </a:cubicBezTo>
                  <a:cubicBezTo>
                    <a:pt x="302601" y="67442"/>
                    <a:pt x="323240" y="80717"/>
                    <a:pt x="310540" y="69428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36ECB6-8BBF-4049-948A-3F312C1D1FFF}"/>
                </a:ext>
              </a:extLst>
            </p:cNvPr>
            <p:cNvSpPr/>
            <p:nvPr/>
          </p:nvSpPr>
          <p:spPr>
            <a:xfrm>
              <a:off x="3824423" y="4550927"/>
              <a:ext cx="606010" cy="2781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B47C850-B0B6-42FF-877A-548F9771C5F1}"/>
                </a:ext>
              </a:extLst>
            </p:cNvPr>
            <p:cNvSpPr/>
            <p:nvPr/>
          </p:nvSpPr>
          <p:spPr>
            <a:xfrm>
              <a:off x="3234596" y="2188754"/>
              <a:ext cx="711977" cy="432670"/>
            </a:xfrm>
            <a:custGeom>
              <a:avLst/>
              <a:gdLst>
                <a:gd name="connsiteX0" fmla="*/ 6350 w 333229"/>
                <a:gd name="connsiteY0" fmla="*/ 76200 h 201083"/>
                <a:gd name="connsiteX1" fmla="*/ 154517 w 333229"/>
                <a:gd name="connsiteY1" fmla="*/ 25400 h 201083"/>
                <a:gd name="connsiteX2" fmla="*/ 158750 w 333229"/>
                <a:gd name="connsiteY2" fmla="*/ 19050 h 201083"/>
                <a:gd name="connsiteX3" fmla="*/ 165100 w 333229"/>
                <a:gd name="connsiteY3" fmla="*/ 16933 h 201083"/>
                <a:gd name="connsiteX4" fmla="*/ 184150 w 333229"/>
                <a:gd name="connsiteY4" fmla="*/ 8467 h 201083"/>
                <a:gd name="connsiteX5" fmla="*/ 203200 w 333229"/>
                <a:gd name="connsiteY5" fmla="*/ 2117 h 201083"/>
                <a:gd name="connsiteX6" fmla="*/ 209550 w 333229"/>
                <a:gd name="connsiteY6" fmla="*/ 0 h 201083"/>
                <a:gd name="connsiteX7" fmla="*/ 243417 w 333229"/>
                <a:gd name="connsiteY7" fmla="*/ 2117 h 201083"/>
                <a:gd name="connsiteX8" fmla="*/ 245534 w 333229"/>
                <a:gd name="connsiteY8" fmla="*/ 8467 h 201083"/>
                <a:gd name="connsiteX9" fmla="*/ 251884 w 333229"/>
                <a:gd name="connsiteY9" fmla="*/ 12700 h 201083"/>
                <a:gd name="connsiteX10" fmla="*/ 258234 w 333229"/>
                <a:gd name="connsiteY10" fmla="*/ 29633 h 201083"/>
                <a:gd name="connsiteX11" fmla="*/ 266700 w 333229"/>
                <a:gd name="connsiteY11" fmla="*/ 40217 h 201083"/>
                <a:gd name="connsiteX12" fmla="*/ 270934 w 333229"/>
                <a:gd name="connsiteY12" fmla="*/ 52917 h 201083"/>
                <a:gd name="connsiteX13" fmla="*/ 279400 w 333229"/>
                <a:gd name="connsiteY13" fmla="*/ 65617 h 201083"/>
                <a:gd name="connsiteX14" fmla="*/ 289984 w 333229"/>
                <a:gd name="connsiteY14" fmla="*/ 76200 h 201083"/>
                <a:gd name="connsiteX15" fmla="*/ 302684 w 333229"/>
                <a:gd name="connsiteY15" fmla="*/ 91017 h 201083"/>
                <a:gd name="connsiteX16" fmla="*/ 309034 w 333229"/>
                <a:gd name="connsiteY16" fmla="*/ 95250 h 201083"/>
                <a:gd name="connsiteX17" fmla="*/ 319617 w 333229"/>
                <a:gd name="connsiteY17" fmla="*/ 105833 h 201083"/>
                <a:gd name="connsiteX18" fmla="*/ 330200 w 333229"/>
                <a:gd name="connsiteY18" fmla="*/ 112183 h 201083"/>
                <a:gd name="connsiteX19" fmla="*/ 330200 w 333229"/>
                <a:gd name="connsiteY19" fmla="*/ 135467 h 201083"/>
                <a:gd name="connsiteX20" fmla="*/ 321734 w 333229"/>
                <a:gd name="connsiteY20" fmla="*/ 141817 h 201083"/>
                <a:gd name="connsiteX21" fmla="*/ 317500 w 333229"/>
                <a:gd name="connsiteY21" fmla="*/ 148167 h 201083"/>
                <a:gd name="connsiteX22" fmla="*/ 298450 w 333229"/>
                <a:gd name="connsiteY22" fmla="*/ 160867 h 201083"/>
                <a:gd name="connsiteX23" fmla="*/ 283634 w 333229"/>
                <a:gd name="connsiteY23" fmla="*/ 171450 h 201083"/>
                <a:gd name="connsiteX24" fmla="*/ 258234 w 333229"/>
                <a:gd name="connsiteY24" fmla="*/ 182033 h 201083"/>
                <a:gd name="connsiteX25" fmla="*/ 251884 w 333229"/>
                <a:gd name="connsiteY25" fmla="*/ 186267 h 201083"/>
                <a:gd name="connsiteX26" fmla="*/ 239184 w 333229"/>
                <a:gd name="connsiteY26" fmla="*/ 192617 h 201083"/>
                <a:gd name="connsiteX27" fmla="*/ 232834 w 333229"/>
                <a:gd name="connsiteY27" fmla="*/ 196850 h 201083"/>
                <a:gd name="connsiteX28" fmla="*/ 215900 w 333229"/>
                <a:gd name="connsiteY28" fmla="*/ 201083 h 201083"/>
                <a:gd name="connsiteX29" fmla="*/ 190500 w 333229"/>
                <a:gd name="connsiteY29" fmla="*/ 196850 h 201083"/>
                <a:gd name="connsiteX30" fmla="*/ 177800 w 333229"/>
                <a:gd name="connsiteY30" fmla="*/ 188383 h 201083"/>
                <a:gd name="connsiteX31" fmla="*/ 150284 w 333229"/>
                <a:gd name="connsiteY31" fmla="*/ 171450 h 201083"/>
                <a:gd name="connsiteX32" fmla="*/ 143934 w 333229"/>
                <a:gd name="connsiteY32" fmla="*/ 167217 h 201083"/>
                <a:gd name="connsiteX33" fmla="*/ 129117 w 333229"/>
                <a:gd name="connsiteY33" fmla="*/ 158750 h 201083"/>
                <a:gd name="connsiteX34" fmla="*/ 120650 w 333229"/>
                <a:gd name="connsiteY34" fmla="*/ 148167 h 201083"/>
                <a:gd name="connsiteX35" fmla="*/ 99484 w 333229"/>
                <a:gd name="connsiteY35" fmla="*/ 141817 h 201083"/>
                <a:gd name="connsiteX36" fmla="*/ 84667 w 333229"/>
                <a:gd name="connsiteY36" fmla="*/ 139700 h 201083"/>
                <a:gd name="connsiteX37" fmla="*/ 57150 w 333229"/>
                <a:gd name="connsiteY37" fmla="*/ 135467 h 201083"/>
                <a:gd name="connsiteX38" fmla="*/ 42334 w 333229"/>
                <a:gd name="connsiteY38" fmla="*/ 131233 h 201083"/>
                <a:gd name="connsiteX39" fmla="*/ 33867 w 333229"/>
                <a:gd name="connsiteY39" fmla="*/ 129117 h 201083"/>
                <a:gd name="connsiteX40" fmla="*/ 21167 w 333229"/>
                <a:gd name="connsiteY40" fmla="*/ 124883 h 201083"/>
                <a:gd name="connsiteX41" fmla="*/ 12700 w 333229"/>
                <a:gd name="connsiteY41" fmla="*/ 118533 h 201083"/>
                <a:gd name="connsiteX42" fmla="*/ 0 w 333229"/>
                <a:gd name="connsiteY42" fmla="*/ 110067 h 201083"/>
                <a:gd name="connsiteX43" fmla="*/ 6350 w 333229"/>
                <a:gd name="connsiteY43" fmla="*/ 76200 h 20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333229" h="201083">
                  <a:moveTo>
                    <a:pt x="6350" y="76200"/>
                  </a:moveTo>
                  <a:cubicBezTo>
                    <a:pt x="55739" y="59267"/>
                    <a:pt x="105630" y="43733"/>
                    <a:pt x="154517" y="25400"/>
                  </a:cubicBezTo>
                  <a:cubicBezTo>
                    <a:pt x="156899" y="24507"/>
                    <a:pt x="156764" y="20639"/>
                    <a:pt x="158750" y="19050"/>
                  </a:cubicBezTo>
                  <a:cubicBezTo>
                    <a:pt x="160492" y="17656"/>
                    <a:pt x="163040" y="17791"/>
                    <a:pt x="165100" y="16933"/>
                  </a:cubicBezTo>
                  <a:cubicBezTo>
                    <a:pt x="171514" y="14260"/>
                    <a:pt x="177698" y="11048"/>
                    <a:pt x="184150" y="8467"/>
                  </a:cubicBezTo>
                  <a:cubicBezTo>
                    <a:pt x="184192" y="8450"/>
                    <a:pt x="200003" y="3183"/>
                    <a:pt x="203200" y="2117"/>
                  </a:cubicBezTo>
                  <a:lnTo>
                    <a:pt x="209550" y="0"/>
                  </a:lnTo>
                  <a:cubicBezTo>
                    <a:pt x="220839" y="706"/>
                    <a:pt x="232407" y="-474"/>
                    <a:pt x="243417" y="2117"/>
                  </a:cubicBezTo>
                  <a:cubicBezTo>
                    <a:pt x="245589" y="2628"/>
                    <a:pt x="244140" y="6725"/>
                    <a:pt x="245534" y="8467"/>
                  </a:cubicBezTo>
                  <a:cubicBezTo>
                    <a:pt x="247123" y="10453"/>
                    <a:pt x="249767" y="11289"/>
                    <a:pt x="251884" y="12700"/>
                  </a:cubicBezTo>
                  <a:cubicBezTo>
                    <a:pt x="253746" y="20150"/>
                    <a:pt x="253804" y="22989"/>
                    <a:pt x="258234" y="29633"/>
                  </a:cubicBezTo>
                  <a:cubicBezTo>
                    <a:pt x="264096" y="38426"/>
                    <a:pt x="261576" y="28689"/>
                    <a:pt x="266700" y="40217"/>
                  </a:cubicBezTo>
                  <a:cubicBezTo>
                    <a:pt x="268512" y="44295"/>
                    <a:pt x="268459" y="49204"/>
                    <a:pt x="270934" y="52917"/>
                  </a:cubicBezTo>
                  <a:cubicBezTo>
                    <a:pt x="273756" y="57150"/>
                    <a:pt x="275802" y="62020"/>
                    <a:pt x="279400" y="65617"/>
                  </a:cubicBezTo>
                  <a:cubicBezTo>
                    <a:pt x="282928" y="69145"/>
                    <a:pt x="286991" y="72209"/>
                    <a:pt x="289984" y="76200"/>
                  </a:cubicBezTo>
                  <a:cubicBezTo>
                    <a:pt x="294655" y="82429"/>
                    <a:pt x="296788" y="86104"/>
                    <a:pt x="302684" y="91017"/>
                  </a:cubicBezTo>
                  <a:cubicBezTo>
                    <a:pt x="304638" y="92646"/>
                    <a:pt x="306917" y="93839"/>
                    <a:pt x="309034" y="95250"/>
                  </a:cubicBezTo>
                  <a:cubicBezTo>
                    <a:pt x="316292" y="106138"/>
                    <a:pt x="309536" y="97768"/>
                    <a:pt x="319617" y="105833"/>
                  </a:cubicBezTo>
                  <a:cubicBezTo>
                    <a:pt x="327919" y="112475"/>
                    <a:pt x="319171" y="108508"/>
                    <a:pt x="330200" y="112183"/>
                  </a:cubicBezTo>
                  <a:cubicBezTo>
                    <a:pt x="333069" y="120789"/>
                    <a:pt x="335263" y="124327"/>
                    <a:pt x="330200" y="135467"/>
                  </a:cubicBezTo>
                  <a:cubicBezTo>
                    <a:pt x="328740" y="138678"/>
                    <a:pt x="324228" y="139323"/>
                    <a:pt x="321734" y="141817"/>
                  </a:cubicBezTo>
                  <a:cubicBezTo>
                    <a:pt x="319935" y="143616"/>
                    <a:pt x="319299" y="146368"/>
                    <a:pt x="317500" y="148167"/>
                  </a:cubicBezTo>
                  <a:cubicBezTo>
                    <a:pt x="312224" y="153443"/>
                    <a:pt x="304500" y="156834"/>
                    <a:pt x="298450" y="160867"/>
                  </a:cubicBezTo>
                  <a:cubicBezTo>
                    <a:pt x="293400" y="164234"/>
                    <a:pt x="289005" y="168623"/>
                    <a:pt x="283634" y="171450"/>
                  </a:cubicBezTo>
                  <a:cubicBezTo>
                    <a:pt x="275517" y="175722"/>
                    <a:pt x="265865" y="176945"/>
                    <a:pt x="258234" y="182033"/>
                  </a:cubicBezTo>
                  <a:cubicBezTo>
                    <a:pt x="256117" y="183444"/>
                    <a:pt x="254108" y="185031"/>
                    <a:pt x="251884" y="186267"/>
                  </a:cubicBezTo>
                  <a:cubicBezTo>
                    <a:pt x="247747" y="188566"/>
                    <a:pt x="243321" y="190319"/>
                    <a:pt x="239184" y="192617"/>
                  </a:cubicBezTo>
                  <a:cubicBezTo>
                    <a:pt x="236960" y="193852"/>
                    <a:pt x="235225" y="195981"/>
                    <a:pt x="232834" y="196850"/>
                  </a:cubicBezTo>
                  <a:cubicBezTo>
                    <a:pt x="227366" y="198838"/>
                    <a:pt x="215900" y="201083"/>
                    <a:pt x="215900" y="201083"/>
                  </a:cubicBezTo>
                  <a:cubicBezTo>
                    <a:pt x="212398" y="200694"/>
                    <a:pt x="196707" y="200299"/>
                    <a:pt x="190500" y="196850"/>
                  </a:cubicBezTo>
                  <a:cubicBezTo>
                    <a:pt x="186052" y="194379"/>
                    <a:pt x="182163" y="191001"/>
                    <a:pt x="177800" y="188383"/>
                  </a:cubicBezTo>
                  <a:cubicBezTo>
                    <a:pt x="169398" y="183342"/>
                    <a:pt x="157942" y="176555"/>
                    <a:pt x="150284" y="171450"/>
                  </a:cubicBezTo>
                  <a:cubicBezTo>
                    <a:pt x="148167" y="170039"/>
                    <a:pt x="146143" y="168479"/>
                    <a:pt x="143934" y="167217"/>
                  </a:cubicBezTo>
                  <a:cubicBezTo>
                    <a:pt x="140063" y="165005"/>
                    <a:pt x="132553" y="162186"/>
                    <a:pt x="129117" y="158750"/>
                  </a:cubicBezTo>
                  <a:cubicBezTo>
                    <a:pt x="125922" y="155556"/>
                    <a:pt x="124216" y="150941"/>
                    <a:pt x="120650" y="148167"/>
                  </a:cubicBezTo>
                  <a:cubicBezTo>
                    <a:pt x="116155" y="144671"/>
                    <a:pt x="104866" y="142714"/>
                    <a:pt x="99484" y="141817"/>
                  </a:cubicBezTo>
                  <a:cubicBezTo>
                    <a:pt x="94563" y="140997"/>
                    <a:pt x="89588" y="140520"/>
                    <a:pt x="84667" y="139700"/>
                  </a:cubicBezTo>
                  <a:cubicBezTo>
                    <a:pt x="55594" y="134854"/>
                    <a:pt x="98070" y="140580"/>
                    <a:pt x="57150" y="135467"/>
                  </a:cubicBezTo>
                  <a:cubicBezTo>
                    <a:pt x="30618" y="128832"/>
                    <a:pt x="63640" y="137320"/>
                    <a:pt x="42334" y="131233"/>
                  </a:cubicBezTo>
                  <a:cubicBezTo>
                    <a:pt x="39537" y="130434"/>
                    <a:pt x="36653" y="129953"/>
                    <a:pt x="33867" y="129117"/>
                  </a:cubicBezTo>
                  <a:cubicBezTo>
                    <a:pt x="29593" y="127835"/>
                    <a:pt x="21167" y="124883"/>
                    <a:pt x="21167" y="124883"/>
                  </a:cubicBezTo>
                  <a:cubicBezTo>
                    <a:pt x="18345" y="122766"/>
                    <a:pt x="15590" y="120556"/>
                    <a:pt x="12700" y="118533"/>
                  </a:cubicBezTo>
                  <a:cubicBezTo>
                    <a:pt x="8532" y="115616"/>
                    <a:pt x="3597" y="113665"/>
                    <a:pt x="0" y="110067"/>
                  </a:cubicBezTo>
                  <a:lnTo>
                    <a:pt x="6350" y="7620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5472AF5-381A-4406-A482-DA9D13C4EED5}"/>
                </a:ext>
              </a:extLst>
            </p:cNvPr>
            <p:cNvSpPr/>
            <p:nvPr/>
          </p:nvSpPr>
          <p:spPr>
            <a:xfrm>
              <a:off x="3396909" y="3131238"/>
              <a:ext cx="407022" cy="651282"/>
            </a:xfrm>
            <a:custGeom>
              <a:avLst/>
              <a:gdLst>
                <a:gd name="connsiteX0" fmla="*/ 97367 w 190500"/>
                <a:gd name="connsiteY0" fmla="*/ 4233 h 302683"/>
                <a:gd name="connsiteX1" fmla="*/ 48684 w 190500"/>
                <a:gd name="connsiteY1" fmla="*/ 31750 h 302683"/>
                <a:gd name="connsiteX2" fmla="*/ 42334 w 190500"/>
                <a:gd name="connsiteY2" fmla="*/ 48683 h 302683"/>
                <a:gd name="connsiteX3" fmla="*/ 33867 w 190500"/>
                <a:gd name="connsiteY3" fmla="*/ 65617 h 302683"/>
                <a:gd name="connsiteX4" fmla="*/ 16934 w 190500"/>
                <a:gd name="connsiteY4" fmla="*/ 112183 h 302683"/>
                <a:gd name="connsiteX5" fmla="*/ 14817 w 190500"/>
                <a:gd name="connsiteY5" fmla="*/ 120650 h 302683"/>
                <a:gd name="connsiteX6" fmla="*/ 10584 w 190500"/>
                <a:gd name="connsiteY6" fmla="*/ 141817 h 302683"/>
                <a:gd name="connsiteX7" fmla="*/ 4234 w 190500"/>
                <a:gd name="connsiteY7" fmla="*/ 158750 h 302683"/>
                <a:gd name="connsiteX8" fmla="*/ 2117 w 190500"/>
                <a:gd name="connsiteY8" fmla="*/ 167217 h 302683"/>
                <a:gd name="connsiteX9" fmla="*/ 0 w 190500"/>
                <a:gd name="connsiteY9" fmla="*/ 173567 h 302683"/>
                <a:gd name="connsiteX10" fmla="*/ 2117 w 190500"/>
                <a:gd name="connsiteY10" fmla="*/ 196850 h 302683"/>
                <a:gd name="connsiteX11" fmla="*/ 6350 w 190500"/>
                <a:gd name="connsiteY11" fmla="*/ 203200 h 302683"/>
                <a:gd name="connsiteX12" fmla="*/ 10584 w 190500"/>
                <a:gd name="connsiteY12" fmla="*/ 215900 h 302683"/>
                <a:gd name="connsiteX13" fmla="*/ 21167 w 190500"/>
                <a:gd name="connsiteY13" fmla="*/ 230717 h 302683"/>
                <a:gd name="connsiteX14" fmla="*/ 27517 w 190500"/>
                <a:gd name="connsiteY14" fmla="*/ 237067 h 302683"/>
                <a:gd name="connsiteX15" fmla="*/ 35984 w 190500"/>
                <a:gd name="connsiteY15" fmla="*/ 239183 h 302683"/>
                <a:gd name="connsiteX16" fmla="*/ 42334 w 190500"/>
                <a:gd name="connsiteY16" fmla="*/ 241300 h 302683"/>
                <a:gd name="connsiteX17" fmla="*/ 55034 w 190500"/>
                <a:gd name="connsiteY17" fmla="*/ 254000 h 302683"/>
                <a:gd name="connsiteX18" fmla="*/ 61384 w 190500"/>
                <a:gd name="connsiteY18" fmla="*/ 262467 h 302683"/>
                <a:gd name="connsiteX19" fmla="*/ 67734 w 190500"/>
                <a:gd name="connsiteY19" fmla="*/ 264583 h 302683"/>
                <a:gd name="connsiteX20" fmla="*/ 78317 w 190500"/>
                <a:gd name="connsiteY20" fmla="*/ 273050 h 302683"/>
                <a:gd name="connsiteX21" fmla="*/ 84667 w 190500"/>
                <a:gd name="connsiteY21" fmla="*/ 275167 h 302683"/>
                <a:gd name="connsiteX22" fmla="*/ 93134 w 190500"/>
                <a:gd name="connsiteY22" fmla="*/ 281517 h 302683"/>
                <a:gd name="connsiteX23" fmla="*/ 101600 w 190500"/>
                <a:gd name="connsiteY23" fmla="*/ 285750 h 302683"/>
                <a:gd name="connsiteX24" fmla="*/ 122767 w 190500"/>
                <a:gd name="connsiteY24" fmla="*/ 298450 h 302683"/>
                <a:gd name="connsiteX25" fmla="*/ 139700 w 190500"/>
                <a:gd name="connsiteY25" fmla="*/ 302683 h 302683"/>
                <a:gd name="connsiteX26" fmla="*/ 162984 w 190500"/>
                <a:gd name="connsiteY26" fmla="*/ 300567 h 302683"/>
                <a:gd name="connsiteX27" fmla="*/ 169334 w 190500"/>
                <a:gd name="connsiteY27" fmla="*/ 289983 h 302683"/>
                <a:gd name="connsiteX28" fmla="*/ 173567 w 190500"/>
                <a:gd name="connsiteY28" fmla="*/ 281517 h 302683"/>
                <a:gd name="connsiteX29" fmla="*/ 177800 w 190500"/>
                <a:gd name="connsiteY29" fmla="*/ 264583 h 302683"/>
                <a:gd name="connsiteX30" fmla="*/ 182034 w 190500"/>
                <a:gd name="connsiteY30" fmla="*/ 245533 h 302683"/>
                <a:gd name="connsiteX31" fmla="*/ 182034 w 190500"/>
                <a:gd name="connsiteY31" fmla="*/ 165100 h 302683"/>
                <a:gd name="connsiteX32" fmla="*/ 184150 w 190500"/>
                <a:gd name="connsiteY32" fmla="*/ 152400 h 302683"/>
                <a:gd name="connsiteX33" fmla="*/ 186267 w 190500"/>
                <a:gd name="connsiteY33" fmla="*/ 135467 h 302683"/>
                <a:gd name="connsiteX34" fmla="*/ 190500 w 190500"/>
                <a:gd name="connsiteY34" fmla="*/ 118533 h 302683"/>
                <a:gd name="connsiteX35" fmla="*/ 188384 w 190500"/>
                <a:gd name="connsiteY35" fmla="*/ 78317 h 302683"/>
                <a:gd name="connsiteX36" fmla="*/ 186267 w 190500"/>
                <a:gd name="connsiteY36" fmla="*/ 71967 h 302683"/>
                <a:gd name="connsiteX37" fmla="*/ 182034 w 190500"/>
                <a:gd name="connsiteY37" fmla="*/ 67733 h 302683"/>
                <a:gd name="connsiteX38" fmla="*/ 175684 w 190500"/>
                <a:gd name="connsiteY38" fmla="*/ 52917 h 302683"/>
                <a:gd name="connsiteX39" fmla="*/ 169334 w 190500"/>
                <a:gd name="connsiteY39" fmla="*/ 48683 h 302683"/>
                <a:gd name="connsiteX40" fmla="*/ 165100 w 190500"/>
                <a:gd name="connsiteY40" fmla="*/ 42333 h 302683"/>
                <a:gd name="connsiteX41" fmla="*/ 158750 w 190500"/>
                <a:gd name="connsiteY41" fmla="*/ 31750 h 302683"/>
                <a:gd name="connsiteX42" fmla="*/ 146050 w 190500"/>
                <a:gd name="connsiteY42" fmla="*/ 14817 h 302683"/>
                <a:gd name="connsiteX43" fmla="*/ 141817 w 190500"/>
                <a:gd name="connsiteY43" fmla="*/ 8467 h 302683"/>
                <a:gd name="connsiteX44" fmla="*/ 139700 w 190500"/>
                <a:gd name="connsiteY44" fmla="*/ 2117 h 302683"/>
                <a:gd name="connsiteX45" fmla="*/ 133350 w 190500"/>
                <a:gd name="connsiteY45" fmla="*/ 0 h 302683"/>
                <a:gd name="connsiteX46" fmla="*/ 97367 w 190500"/>
                <a:gd name="connsiteY46" fmla="*/ 4233 h 30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90500" h="302683">
                  <a:moveTo>
                    <a:pt x="97367" y="4233"/>
                  </a:moveTo>
                  <a:cubicBezTo>
                    <a:pt x="81139" y="13405"/>
                    <a:pt x="64098" y="21268"/>
                    <a:pt x="48684" y="31750"/>
                  </a:cubicBezTo>
                  <a:cubicBezTo>
                    <a:pt x="44949" y="34290"/>
                    <a:pt x="43556" y="45018"/>
                    <a:pt x="42334" y="48683"/>
                  </a:cubicBezTo>
                  <a:cubicBezTo>
                    <a:pt x="38882" y="59038"/>
                    <a:pt x="39051" y="57840"/>
                    <a:pt x="33867" y="65617"/>
                  </a:cubicBezTo>
                  <a:cubicBezTo>
                    <a:pt x="22399" y="111490"/>
                    <a:pt x="34317" y="71623"/>
                    <a:pt x="16934" y="112183"/>
                  </a:cubicBezTo>
                  <a:cubicBezTo>
                    <a:pt x="15788" y="114857"/>
                    <a:pt x="15427" y="117805"/>
                    <a:pt x="14817" y="120650"/>
                  </a:cubicBezTo>
                  <a:cubicBezTo>
                    <a:pt x="13309" y="127686"/>
                    <a:pt x="12092" y="134781"/>
                    <a:pt x="10584" y="141817"/>
                  </a:cubicBezTo>
                  <a:cubicBezTo>
                    <a:pt x="6963" y="158713"/>
                    <a:pt x="10568" y="141858"/>
                    <a:pt x="4234" y="158750"/>
                  </a:cubicBezTo>
                  <a:cubicBezTo>
                    <a:pt x="3213" y="161474"/>
                    <a:pt x="2916" y="164420"/>
                    <a:pt x="2117" y="167217"/>
                  </a:cubicBezTo>
                  <a:cubicBezTo>
                    <a:pt x="1504" y="169362"/>
                    <a:pt x="706" y="171450"/>
                    <a:pt x="0" y="173567"/>
                  </a:cubicBezTo>
                  <a:cubicBezTo>
                    <a:pt x="706" y="181328"/>
                    <a:pt x="484" y="189230"/>
                    <a:pt x="2117" y="196850"/>
                  </a:cubicBezTo>
                  <a:cubicBezTo>
                    <a:pt x="2650" y="199337"/>
                    <a:pt x="5317" y="200875"/>
                    <a:pt x="6350" y="203200"/>
                  </a:cubicBezTo>
                  <a:cubicBezTo>
                    <a:pt x="8162" y="207278"/>
                    <a:pt x="8109" y="212187"/>
                    <a:pt x="10584" y="215900"/>
                  </a:cubicBezTo>
                  <a:cubicBezTo>
                    <a:pt x="13934" y="220926"/>
                    <a:pt x="17228" y="226122"/>
                    <a:pt x="21167" y="230717"/>
                  </a:cubicBezTo>
                  <a:cubicBezTo>
                    <a:pt x="23115" y="232990"/>
                    <a:pt x="24918" y="235582"/>
                    <a:pt x="27517" y="237067"/>
                  </a:cubicBezTo>
                  <a:cubicBezTo>
                    <a:pt x="30043" y="238510"/>
                    <a:pt x="33187" y="238384"/>
                    <a:pt x="35984" y="239183"/>
                  </a:cubicBezTo>
                  <a:cubicBezTo>
                    <a:pt x="38129" y="239796"/>
                    <a:pt x="40217" y="240594"/>
                    <a:pt x="42334" y="241300"/>
                  </a:cubicBezTo>
                  <a:cubicBezTo>
                    <a:pt x="46567" y="245533"/>
                    <a:pt x="51442" y="249210"/>
                    <a:pt x="55034" y="254000"/>
                  </a:cubicBezTo>
                  <a:cubicBezTo>
                    <a:pt x="57151" y="256822"/>
                    <a:pt x="58674" y="260209"/>
                    <a:pt x="61384" y="262467"/>
                  </a:cubicBezTo>
                  <a:cubicBezTo>
                    <a:pt x="63098" y="263895"/>
                    <a:pt x="65617" y="263878"/>
                    <a:pt x="67734" y="264583"/>
                  </a:cubicBezTo>
                  <a:cubicBezTo>
                    <a:pt x="71672" y="268522"/>
                    <a:pt x="72975" y="270379"/>
                    <a:pt x="78317" y="273050"/>
                  </a:cubicBezTo>
                  <a:cubicBezTo>
                    <a:pt x="80313" y="274048"/>
                    <a:pt x="82550" y="274461"/>
                    <a:pt x="84667" y="275167"/>
                  </a:cubicBezTo>
                  <a:cubicBezTo>
                    <a:pt x="87489" y="277284"/>
                    <a:pt x="90142" y="279647"/>
                    <a:pt x="93134" y="281517"/>
                  </a:cubicBezTo>
                  <a:cubicBezTo>
                    <a:pt x="95810" y="283189"/>
                    <a:pt x="99076" y="283857"/>
                    <a:pt x="101600" y="285750"/>
                  </a:cubicBezTo>
                  <a:cubicBezTo>
                    <a:pt x="116575" y="296982"/>
                    <a:pt x="102532" y="293391"/>
                    <a:pt x="122767" y="298450"/>
                  </a:cubicBezTo>
                  <a:lnTo>
                    <a:pt x="139700" y="302683"/>
                  </a:lnTo>
                  <a:cubicBezTo>
                    <a:pt x="147461" y="301978"/>
                    <a:pt x="155390" y="302319"/>
                    <a:pt x="162984" y="300567"/>
                  </a:cubicBezTo>
                  <a:cubicBezTo>
                    <a:pt x="167447" y="299537"/>
                    <a:pt x="168092" y="292880"/>
                    <a:pt x="169334" y="289983"/>
                  </a:cubicBezTo>
                  <a:cubicBezTo>
                    <a:pt x="170577" y="287083"/>
                    <a:pt x="172569" y="284510"/>
                    <a:pt x="173567" y="281517"/>
                  </a:cubicBezTo>
                  <a:cubicBezTo>
                    <a:pt x="175407" y="275997"/>
                    <a:pt x="176389" y="270228"/>
                    <a:pt x="177800" y="264583"/>
                  </a:cubicBezTo>
                  <a:cubicBezTo>
                    <a:pt x="180793" y="252612"/>
                    <a:pt x="179343" y="258987"/>
                    <a:pt x="182034" y="245533"/>
                  </a:cubicBezTo>
                  <a:cubicBezTo>
                    <a:pt x="179458" y="204324"/>
                    <a:pt x="178702" y="211750"/>
                    <a:pt x="182034" y="165100"/>
                  </a:cubicBezTo>
                  <a:cubicBezTo>
                    <a:pt x="182340" y="160819"/>
                    <a:pt x="183543" y="156649"/>
                    <a:pt x="184150" y="152400"/>
                  </a:cubicBezTo>
                  <a:cubicBezTo>
                    <a:pt x="184954" y="146769"/>
                    <a:pt x="185219" y="141058"/>
                    <a:pt x="186267" y="135467"/>
                  </a:cubicBezTo>
                  <a:cubicBezTo>
                    <a:pt x="187339" y="129748"/>
                    <a:pt x="190500" y="118533"/>
                    <a:pt x="190500" y="118533"/>
                  </a:cubicBezTo>
                  <a:cubicBezTo>
                    <a:pt x="189795" y="105128"/>
                    <a:pt x="189599" y="91686"/>
                    <a:pt x="188384" y="78317"/>
                  </a:cubicBezTo>
                  <a:cubicBezTo>
                    <a:pt x="188182" y="76095"/>
                    <a:pt x="187415" y="73880"/>
                    <a:pt x="186267" y="71967"/>
                  </a:cubicBezTo>
                  <a:cubicBezTo>
                    <a:pt x="185240" y="70256"/>
                    <a:pt x="183445" y="69144"/>
                    <a:pt x="182034" y="67733"/>
                  </a:cubicBezTo>
                  <a:cubicBezTo>
                    <a:pt x="180564" y="63322"/>
                    <a:pt x="178589" y="56404"/>
                    <a:pt x="175684" y="52917"/>
                  </a:cubicBezTo>
                  <a:cubicBezTo>
                    <a:pt x="174055" y="50963"/>
                    <a:pt x="171451" y="50094"/>
                    <a:pt x="169334" y="48683"/>
                  </a:cubicBezTo>
                  <a:cubicBezTo>
                    <a:pt x="167923" y="46566"/>
                    <a:pt x="166448" y="44490"/>
                    <a:pt x="165100" y="42333"/>
                  </a:cubicBezTo>
                  <a:cubicBezTo>
                    <a:pt x="162919" y="38844"/>
                    <a:pt x="161092" y="35132"/>
                    <a:pt x="158750" y="31750"/>
                  </a:cubicBezTo>
                  <a:cubicBezTo>
                    <a:pt x="154734" y="25949"/>
                    <a:pt x="149963" y="20688"/>
                    <a:pt x="146050" y="14817"/>
                  </a:cubicBezTo>
                  <a:cubicBezTo>
                    <a:pt x="144639" y="12700"/>
                    <a:pt x="142955" y="10742"/>
                    <a:pt x="141817" y="8467"/>
                  </a:cubicBezTo>
                  <a:cubicBezTo>
                    <a:pt x="140819" y="6471"/>
                    <a:pt x="141278" y="3695"/>
                    <a:pt x="139700" y="2117"/>
                  </a:cubicBezTo>
                  <a:cubicBezTo>
                    <a:pt x="138122" y="539"/>
                    <a:pt x="135467" y="706"/>
                    <a:pt x="133350" y="0"/>
                  </a:cubicBezTo>
                  <a:lnTo>
                    <a:pt x="97367" y="4233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8FA5EA6-66E0-4052-9BC4-8010791712E4}"/>
                </a:ext>
              </a:extLst>
            </p:cNvPr>
            <p:cNvSpPr/>
            <p:nvPr/>
          </p:nvSpPr>
          <p:spPr>
            <a:xfrm>
              <a:off x="2777827" y="2796755"/>
              <a:ext cx="433411" cy="321102"/>
            </a:xfrm>
            <a:custGeom>
              <a:avLst/>
              <a:gdLst>
                <a:gd name="connsiteX0" fmla="*/ 194733 w 202851"/>
                <a:gd name="connsiteY0" fmla="*/ 77265 h 149232"/>
                <a:gd name="connsiteX1" fmla="*/ 63500 w 202851"/>
                <a:gd name="connsiteY1" fmla="*/ 1065 h 149232"/>
                <a:gd name="connsiteX2" fmla="*/ 44450 w 202851"/>
                <a:gd name="connsiteY2" fmla="*/ 3182 h 149232"/>
                <a:gd name="connsiteX3" fmla="*/ 0 w 202851"/>
                <a:gd name="connsiteY3" fmla="*/ 13765 h 149232"/>
                <a:gd name="connsiteX4" fmla="*/ 2117 w 202851"/>
                <a:gd name="connsiteY4" fmla="*/ 32815 h 149232"/>
                <a:gd name="connsiteX5" fmla="*/ 6350 w 202851"/>
                <a:gd name="connsiteY5" fmla="*/ 37049 h 149232"/>
                <a:gd name="connsiteX6" fmla="*/ 21167 w 202851"/>
                <a:gd name="connsiteY6" fmla="*/ 62449 h 149232"/>
                <a:gd name="connsiteX7" fmla="*/ 23283 w 202851"/>
                <a:gd name="connsiteY7" fmla="*/ 68799 h 149232"/>
                <a:gd name="connsiteX8" fmla="*/ 27517 w 202851"/>
                <a:gd name="connsiteY8" fmla="*/ 73032 h 149232"/>
                <a:gd name="connsiteX9" fmla="*/ 29633 w 202851"/>
                <a:gd name="connsiteY9" fmla="*/ 81499 h 149232"/>
                <a:gd name="connsiteX10" fmla="*/ 42333 w 202851"/>
                <a:gd name="connsiteY10" fmla="*/ 94199 h 149232"/>
                <a:gd name="connsiteX11" fmla="*/ 48683 w 202851"/>
                <a:gd name="connsiteY11" fmla="*/ 115365 h 149232"/>
                <a:gd name="connsiteX12" fmla="*/ 59267 w 202851"/>
                <a:gd name="connsiteY12" fmla="*/ 121715 h 149232"/>
                <a:gd name="connsiteX13" fmla="*/ 67733 w 202851"/>
                <a:gd name="connsiteY13" fmla="*/ 125949 h 149232"/>
                <a:gd name="connsiteX14" fmla="*/ 80433 w 202851"/>
                <a:gd name="connsiteY14" fmla="*/ 128065 h 149232"/>
                <a:gd name="connsiteX15" fmla="*/ 97367 w 202851"/>
                <a:gd name="connsiteY15" fmla="*/ 132299 h 149232"/>
                <a:gd name="connsiteX16" fmla="*/ 116417 w 202851"/>
                <a:gd name="connsiteY16" fmla="*/ 138649 h 149232"/>
                <a:gd name="connsiteX17" fmla="*/ 139700 w 202851"/>
                <a:gd name="connsiteY17" fmla="*/ 147115 h 149232"/>
                <a:gd name="connsiteX18" fmla="*/ 148167 w 202851"/>
                <a:gd name="connsiteY18" fmla="*/ 149232 h 149232"/>
                <a:gd name="connsiteX19" fmla="*/ 152400 w 202851"/>
                <a:gd name="connsiteY19" fmla="*/ 142882 h 149232"/>
                <a:gd name="connsiteX20" fmla="*/ 154517 w 202851"/>
                <a:gd name="connsiteY20" fmla="*/ 128065 h 149232"/>
                <a:gd name="connsiteX21" fmla="*/ 156633 w 202851"/>
                <a:gd name="connsiteY21" fmla="*/ 121715 h 149232"/>
                <a:gd name="connsiteX22" fmla="*/ 162983 w 202851"/>
                <a:gd name="connsiteY22" fmla="*/ 117482 h 149232"/>
                <a:gd name="connsiteX23" fmla="*/ 167217 w 202851"/>
                <a:gd name="connsiteY23" fmla="*/ 113249 h 149232"/>
                <a:gd name="connsiteX24" fmla="*/ 173567 w 202851"/>
                <a:gd name="connsiteY24" fmla="*/ 109015 h 149232"/>
                <a:gd name="connsiteX25" fmla="*/ 184150 w 202851"/>
                <a:gd name="connsiteY25" fmla="*/ 96315 h 149232"/>
                <a:gd name="connsiteX26" fmla="*/ 194733 w 202851"/>
                <a:gd name="connsiteY26" fmla="*/ 77265 h 14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2851" h="149232">
                  <a:moveTo>
                    <a:pt x="194733" y="77265"/>
                  </a:moveTo>
                  <a:cubicBezTo>
                    <a:pt x="174625" y="61390"/>
                    <a:pt x="108871" y="23431"/>
                    <a:pt x="63500" y="1065"/>
                  </a:cubicBezTo>
                  <a:cubicBezTo>
                    <a:pt x="57769" y="-1760"/>
                    <a:pt x="50680" y="1766"/>
                    <a:pt x="44450" y="3182"/>
                  </a:cubicBezTo>
                  <a:cubicBezTo>
                    <a:pt x="-14402" y="16558"/>
                    <a:pt x="41806" y="8541"/>
                    <a:pt x="0" y="13765"/>
                  </a:cubicBezTo>
                  <a:cubicBezTo>
                    <a:pt x="706" y="20115"/>
                    <a:pt x="436" y="26651"/>
                    <a:pt x="2117" y="32815"/>
                  </a:cubicBezTo>
                  <a:cubicBezTo>
                    <a:pt x="2642" y="34740"/>
                    <a:pt x="5344" y="35325"/>
                    <a:pt x="6350" y="37049"/>
                  </a:cubicBezTo>
                  <a:cubicBezTo>
                    <a:pt x="22414" y="64589"/>
                    <a:pt x="10194" y="51476"/>
                    <a:pt x="21167" y="62449"/>
                  </a:cubicBezTo>
                  <a:cubicBezTo>
                    <a:pt x="21872" y="64566"/>
                    <a:pt x="22135" y="66886"/>
                    <a:pt x="23283" y="68799"/>
                  </a:cubicBezTo>
                  <a:cubicBezTo>
                    <a:pt x="24310" y="70510"/>
                    <a:pt x="26624" y="71247"/>
                    <a:pt x="27517" y="73032"/>
                  </a:cubicBezTo>
                  <a:cubicBezTo>
                    <a:pt x="28818" y="75634"/>
                    <a:pt x="28487" y="78825"/>
                    <a:pt x="29633" y="81499"/>
                  </a:cubicBezTo>
                  <a:cubicBezTo>
                    <a:pt x="32564" y="88339"/>
                    <a:pt x="36352" y="89713"/>
                    <a:pt x="42333" y="94199"/>
                  </a:cubicBezTo>
                  <a:cubicBezTo>
                    <a:pt x="44039" y="104431"/>
                    <a:pt x="43214" y="107163"/>
                    <a:pt x="48683" y="115365"/>
                  </a:cubicBezTo>
                  <a:cubicBezTo>
                    <a:pt x="52439" y="120999"/>
                    <a:pt x="53321" y="119167"/>
                    <a:pt x="59267" y="121715"/>
                  </a:cubicBezTo>
                  <a:cubicBezTo>
                    <a:pt x="62167" y="122958"/>
                    <a:pt x="64711" y="125042"/>
                    <a:pt x="67733" y="125949"/>
                  </a:cubicBezTo>
                  <a:cubicBezTo>
                    <a:pt x="71844" y="127182"/>
                    <a:pt x="76237" y="127166"/>
                    <a:pt x="80433" y="128065"/>
                  </a:cubicBezTo>
                  <a:cubicBezTo>
                    <a:pt x="86122" y="129284"/>
                    <a:pt x="91847" y="130459"/>
                    <a:pt x="97367" y="132299"/>
                  </a:cubicBezTo>
                  <a:cubicBezTo>
                    <a:pt x="103717" y="134416"/>
                    <a:pt x="110848" y="134936"/>
                    <a:pt x="116417" y="138649"/>
                  </a:cubicBezTo>
                  <a:cubicBezTo>
                    <a:pt x="127608" y="146109"/>
                    <a:pt x="120298" y="142265"/>
                    <a:pt x="139700" y="147115"/>
                  </a:cubicBezTo>
                  <a:lnTo>
                    <a:pt x="148167" y="149232"/>
                  </a:lnTo>
                  <a:cubicBezTo>
                    <a:pt x="149578" y="147115"/>
                    <a:pt x="151669" y="145319"/>
                    <a:pt x="152400" y="142882"/>
                  </a:cubicBezTo>
                  <a:cubicBezTo>
                    <a:pt x="153834" y="138103"/>
                    <a:pt x="153539" y="132957"/>
                    <a:pt x="154517" y="128065"/>
                  </a:cubicBezTo>
                  <a:cubicBezTo>
                    <a:pt x="154955" y="125877"/>
                    <a:pt x="155239" y="123457"/>
                    <a:pt x="156633" y="121715"/>
                  </a:cubicBezTo>
                  <a:cubicBezTo>
                    <a:pt x="158222" y="119729"/>
                    <a:pt x="160996" y="119071"/>
                    <a:pt x="162983" y="117482"/>
                  </a:cubicBezTo>
                  <a:cubicBezTo>
                    <a:pt x="164541" y="116235"/>
                    <a:pt x="165659" y="114496"/>
                    <a:pt x="167217" y="113249"/>
                  </a:cubicBezTo>
                  <a:cubicBezTo>
                    <a:pt x="169204" y="111660"/>
                    <a:pt x="171613" y="110644"/>
                    <a:pt x="173567" y="109015"/>
                  </a:cubicBezTo>
                  <a:cubicBezTo>
                    <a:pt x="194383" y="91667"/>
                    <a:pt x="167492" y="112973"/>
                    <a:pt x="184150" y="96315"/>
                  </a:cubicBezTo>
                  <a:cubicBezTo>
                    <a:pt x="192261" y="88204"/>
                    <a:pt x="214841" y="93140"/>
                    <a:pt x="194733" y="77265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904C6-0F8A-40B0-A4C4-CD6C33734CB9}"/>
                </a:ext>
              </a:extLst>
            </p:cNvPr>
            <p:cNvSpPr/>
            <p:nvPr/>
          </p:nvSpPr>
          <p:spPr>
            <a:xfrm>
              <a:off x="2015330" y="2696499"/>
              <a:ext cx="741825" cy="368857"/>
            </a:xfrm>
            <a:custGeom>
              <a:avLst/>
              <a:gdLst>
                <a:gd name="connsiteX0" fmla="*/ 300566 w 347199"/>
                <a:gd name="connsiteY0" fmla="*/ 2092 h 171426"/>
                <a:gd name="connsiteX1" fmla="*/ 198966 w 347199"/>
                <a:gd name="connsiteY1" fmla="*/ 6326 h 171426"/>
                <a:gd name="connsiteX2" fmla="*/ 190500 w 347199"/>
                <a:gd name="connsiteY2" fmla="*/ 10559 h 171426"/>
                <a:gd name="connsiteX3" fmla="*/ 171450 w 347199"/>
                <a:gd name="connsiteY3" fmla="*/ 16909 h 171426"/>
                <a:gd name="connsiteX4" fmla="*/ 150283 w 347199"/>
                <a:gd name="connsiteY4" fmla="*/ 29609 h 171426"/>
                <a:gd name="connsiteX5" fmla="*/ 131233 w 347199"/>
                <a:gd name="connsiteY5" fmla="*/ 42309 h 171426"/>
                <a:gd name="connsiteX6" fmla="*/ 107950 w 347199"/>
                <a:gd name="connsiteY6" fmla="*/ 46542 h 171426"/>
                <a:gd name="connsiteX7" fmla="*/ 101600 w 347199"/>
                <a:gd name="connsiteY7" fmla="*/ 48659 h 171426"/>
                <a:gd name="connsiteX8" fmla="*/ 76200 w 347199"/>
                <a:gd name="connsiteY8" fmla="*/ 52892 h 171426"/>
                <a:gd name="connsiteX9" fmla="*/ 59266 w 347199"/>
                <a:gd name="connsiteY9" fmla="*/ 57126 h 171426"/>
                <a:gd name="connsiteX10" fmla="*/ 50800 w 347199"/>
                <a:gd name="connsiteY10" fmla="*/ 59242 h 171426"/>
                <a:gd name="connsiteX11" fmla="*/ 25400 w 347199"/>
                <a:gd name="connsiteY11" fmla="*/ 63476 h 171426"/>
                <a:gd name="connsiteX12" fmla="*/ 12700 w 347199"/>
                <a:gd name="connsiteY12" fmla="*/ 67709 h 171426"/>
                <a:gd name="connsiteX13" fmla="*/ 4233 w 347199"/>
                <a:gd name="connsiteY13" fmla="*/ 69826 h 171426"/>
                <a:gd name="connsiteX14" fmla="*/ 0 w 347199"/>
                <a:gd name="connsiteY14" fmla="*/ 76176 h 171426"/>
                <a:gd name="connsiteX15" fmla="*/ 4233 w 347199"/>
                <a:gd name="connsiteY15" fmla="*/ 93109 h 171426"/>
                <a:gd name="connsiteX16" fmla="*/ 8466 w 347199"/>
                <a:gd name="connsiteY16" fmla="*/ 99459 h 171426"/>
                <a:gd name="connsiteX17" fmla="*/ 29633 w 347199"/>
                <a:gd name="connsiteY17" fmla="*/ 116392 h 171426"/>
                <a:gd name="connsiteX18" fmla="*/ 38100 w 347199"/>
                <a:gd name="connsiteY18" fmla="*/ 120626 h 171426"/>
                <a:gd name="connsiteX19" fmla="*/ 44450 w 347199"/>
                <a:gd name="connsiteY19" fmla="*/ 126976 h 171426"/>
                <a:gd name="connsiteX20" fmla="*/ 57150 w 347199"/>
                <a:gd name="connsiteY20" fmla="*/ 135442 h 171426"/>
                <a:gd name="connsiteX21" fmla="*/ 65616 w 347199"/>
                <a:gd name="connsiteY21" fmla="*/ 146026 h 171426"/>
                <a:gd name="connsiteX22" fmla="*/ 71966 w 347199"/>
                <a:gd name="connsiteY22" fmla="*/ 148142 h 171426"/>
                <a:gd name="connsiteX23" fmla="*/ 88900 w 347199"/>
                <a:gd name="connsiteY23" fmla="*/ 154492 h 171426"/>
                <a:gd name="connsiteX24" fmla="*/ 95250 w 347199"/>
                <a:gd name="connsiteY24" fmla="*/ 156609 h 171426"/>
                <a:gd name="connsiteX25" fmla="*/ 107950 w 347199"/>
                <a:gd name="connsiteY25" fmla="*/ 162959 h 171426"/>
                <a:gd name="connsiteX26" fmla="*/ 120650 w 347199"/>
                <a:gd name="connsiteY26" fmla="*/ 165076 h 171426"/>
                <a:gd name="connsiteX27" fmla="*/ 127000 w 347199"/>
                <a:gd name="connsiteY27" fmla="*/ 167192 h 171426"/>
                <a:gd name="connsiteX28" fmla="*/ 152400 w 347199"/>
                <a:gd name="connsiteY28" fmla="*/ 169309 h 171426"/>
                <a:gd name="connsiteX29" fmla="*/ 162983 w 347199"/>
                <a:gd name="connsiteY29" fmla="*/ 171426 h 171426"/>
                <a:gd name="connsiteX30" fmla="*/ 179916 w 347199"/>
                <a:gd name="connsiteY30" fmla="*/ 169309 h 171426"/>
                <a:gd name="connsiteX31" fmla="*/ 198966 w 347199"/>
                <a:gd name="connsiteY31" fmla="*/ 162959 h 171426"/>
                <a:gd name="connsiteX32" fmla="*/ 207433 w 347199"/>
                <a:gd name="connsiteY32" fmla="*/ 160842 h 171426"/>
                <a:gd name="connsiteX33" fmla="*/ 215900 w 347199"/>
                <a:gd name="connsiteY33" fmla="*/ 156609 h 171426"/>
                <a:gd name="connsiteX34" fmla="*/ 232833 w 347199"/>
                <a:gd name="connsiteY34" fmla="*/ 152376 h 171426"/>
                <a:gd name="connsiteX35" fmla="*/ 249766 w 347199"/>
                <a:gd name="connsiteY35" fmla="*/ 143909 h 171426"/>
                <a:gd name="connsiteX36" fmla="*/ 266700 w 347199"/>
                <a:gd name="connsiteY36" fmla="*/ 139676 h 171426"/>
                <a:gd name="connsiteX37" fmla="*/ 275166 w 347199"/>
                <a:gd name="connsiteY37" fmla="*/ 135442 h 171426"/>
                <a:gd name="connsiteX38" fmla="*/ 279400 w 347199"/>
                <a:gd name="connsiteY38" fmla="*/ 131209 h 171426"/>
                <a:gd name="connsiteX39" fmla="*/ 294216 w 347199"/>
                <a:gd name="connsiteY39" fmla="*/ 126976 h 171426"/>
                <a:gd name="connsiteX40" fmla="*/ 306916 w 347199"/>
                <a:gd name="connsiteY40" fmla="*/ 120626 h 171426"/>
                <a:gd name="connsiteX41" fmla="*/ 323850 w 347199"/>
                <a:gd name="connsiteY41" fmla="*/ 116392 h 171426"/>
                <a:gd name="connsiteX42" fmla="*/ 330200 w 347199"/>
                <a:gd name="connsiteY42" fmla="*/ 112159 h 171426"/>
                <a:gd name="connsiteX43" fmla="*/ 338666 w 347199"/>
                <a:gd name="connsiteY43" fmla="*/ 107926 h 171426"/>
                <a:gd name="connsiteX44" fmla="*/ 345016 w 347199"/>
                <a:gd name="connsiteY44" fmla="*/ 93109 h 171426"/>
                <a:gd name="connsiteX45" fmla="*/ 345016 w 347199"/>
                <a:gd name="connsiteY45" fmla="*/ 61359 h 171426"/>
                <a:gd name="connsiteX46" fmla="*/ 340783 w 347199"/>
                <a:gd name="connsiteY46" fmla="*/ 48659 h 171426"/>
                <a:gd name="connsiteX47" fmla="*/ 334433 w 347199"/>
                <a:gd name="connsiteY47" fmla="*/ 46542 h 171426"/>
                <a:gd name="connsiteX48" fmla="*/ 332316 w 347199"/>
                <a:gd name="connsiteY48" fmla="*/ 40192 h 171426"/>
                <a:gd name="connsiteX49" fmla="*/ 300566 w 347199"/>
                <a:gd name="connsiteY49" fmla="*/ 2092 h 17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47199" h="171426">
                  <a:moveTo>
                    <a:pt x="300566" y="2092"/>
                  </a:moveTo>
                  <a:cubicBezTo>
                    <a:pt x="278341" y="-3552"/>
                    <a:pt x="232762" y="3726"/>
                    <a:pt x="198966" y="6326"/>
                  </a:cubicBezTo>
                  <a:cubicBezTo>
                    <a:pt x="195820" y="6568"/>
                    <a:pt x="193445" y="9426"/>
                    <a:pt x="190500" y="10559"/>
                  </a:cubicBezTo>
                  <a:cubicBezTo>
                    <a:pt x="184253" y="12962"/>
                    <a:pt x="171450" y="16909"/>
                    <a:pt x="171450" y="16909"/>
                  </a:cubicBezTo>
                  <a:cubicBezTo>
                    <a:pt x="159792" y="28564"/>
                    <a:pt x="178365" y="10888"/>
                    <a:pt x="150283" y="29609"/>
                  </a:cubicBezTo>
                  <a:cubicBezTo>
                    <a:pt x="143933" y="33842"/>
                    <a:pt x="138319" y="39475"/>
                    <a:pt x="131233" y="42309"/>
                  </a:cubicBezTo>
                  <a:cubicBezTo>
                    <a:pt x="123909" y="45239"/>
                    <a:pt x="115663" y="44889"/>
                    <a:pt x="107950" y="46542"/>
                  </a:cubicBezTo>
                  <a:cubicBezTo>
                    <a:pt x="105768" y="47010"/>
                    <a:pt x="103788" y="48221"/>
                    <a:pt x="101600" y="48659"/>
                  </a:cubicBezTo>
                  <a:cubicBezTo>
                    <a:pt x="93183" y="50342"/>
                    <a:pt x="84527" y="50810"/>
                    <a:pt x="76200" y="52892"/>
                  </a:cubicBezTo>
                  <a:lnTo>
                    <a:pt x="59266" y="57126"/>
                  </a:lnTo>
                  <a:cubicBezTo>
                    <a:pt x="56444" y="57831"/>
                    <a:pt x="53652" y="58671"/>
                    <a:pt x="50800" y="59242"/>
                  </a:cubicBezTo>
                  <a:cubicBezTo>
                    <a:pt x="35324" y="62337"/>
                    <a:pt x="43778" y="60850"/>
                    <a:pt x="25400" y="63476"/>
                  </a:cubicBezTo>
                  <a:cubicBezTo>
                    <a:pt x="21167" y="64887"/>
                    <a:pt x="16974" y="66427"/>
                    <a:pt x="12700" y="67709"/>
                  </a:cubicBezTo>
                  <a:cubicBezTo>
                    <a:pt x="9913" y="68545"/>
                    <a:pt x="6654" y="68212"/>
                    <a:pt x="4233" y="69826"/>
                  </a:cubicBezTo>
                  <a:cubicBezTo>
                    <a:pt x="2116" y="71237"/>
                    <a:pt x="1411" y="74059"/>
                    <a:pt x="0" y="76176"/>
                  </a:cubicBezTo>
                  <a:cubicBezTo>
                    <a:pt x="806" y="80206"/>
                    <a:pt x="2062" y="88767"/>
                    <a:pt x="4233" y="93109"/>
                  </a:cubicBezTo>
                  <a:cubicBezTo>
                    <a:pt x="5371" y="95384"/>
                    <a:pt x="6811" y="97528"/>
                    <a:pt x="8466" y="99459"/>
                  </a:cubicBezTo>
                  <a:cubicBezTo>
                    <a:pt x="14374" y="106351"/>
                    <a:pt x="21460" y="112305"/>
                    <a:pt x="29633" y="116392"/>
                  </a:cubicBezTo>
                  <a:cubicBezTo>
                    <a:pt x="32455" y="117803"/>
                    <a:pt x="35532" y="118792"/>
                    <a:pt x="38100" y="120626"/>
                  </a:cubicBezTo>
                  <a:cubicBezTo>
                    <a:pt x="40536" y="122366"/>
                    <a:pt x="42087" y="125138"/>
                    <a:pt x="44450" y="126976"/>
                  </a:cubicBezTo>
                  <a:cubicBezTo>
                    <a:pt x="48466" y="130099"/>
                    <a:pt x="57150" y="135442"/>
                    <a:pt x="57150" y="135442"/>
                  </a:cubicBezTo>
                  <a:cubicBezTo>
                    <a:pt x="59071" y="138324"/>
                    <a:pt x="62266" y="144016"/>
                    <a:pt x="65616" y="146026"/>
                  </a:cubicBezTo>
                  <a:cubicBezTo>
                    <a:pt x="67529" y="147174"/>
                    <a:pt x="69915" y="147263"/>
                    <a:pt x="71966" y="148142"/>
                  </a:cubicBezTo>
                  <a:cubicBezTo>
                    <a:pt x="91705" y="156601"/>
                    <a:pt x="69379" y="148915"/>
                    <a:pt x="88900" y="154492"/>
                  </a:cubicBezTo>
                  <a:cubicBezTo>
                    <a:pt x="91045" y="155105"/>
                    <a:pt x="93254" y="155611"/>
                    <a:pt x="95250" y="156609"/>
                  </a:cubicBezTo>
                  <a:cubicBezTo>
                    <a:pt x="104382" y="161175"/>
                    <a:pt x="98375" y="160831"/>
                    <a:pt x="107950" y="162959"/>
                  </a:cubicBezTo>
                  <a:cubicBezTo>
                    <a:pt x="112140" y="163890"/>
                    <a:pt x="116460" y="164145"/>
                    <a:pt x="120650" y="165076"/>
                  </a:cubicBezTo>
                  <a:cubicBezTo>
                    <a:pt x="122828" y="165560"/>
                    <a:pt x="124788" y="166897"/>
                    <a:pt x="127000" y="167192"/>
                  </a:cubicBezTo>
                  <a:cubicBezTo>
                    <a:pt x="135422" y="168315"/>
                    <a:pt x="143933" y="168603"/>
                    <a:pt x="152400" y="169309"/>
                  </a:cubicBezTo>
                  <a:cubicBezTo>
                    <a:pt x="155928" y="170015"/>
                    <a:pt x="159385" y="171426"/>
                    <a:pt x="162983" y="171426"/>
                  </a:cubicBezTo>
                  <a:cubicBezTo>
                    <a:pt x="168671" y="171426"/>
                    <a:pt x="174354" y="170501"/>
                    <a:pt x="179916" y="169309"/>
                  </a:cubicBezTo>
                  <a:cubicBezTo>
                    <a:pt x="194756" y="166129"/>
                    <a:pt x="188371" y="165608"/>
                    <a:pt x="198966" y="162959"/>
                  </a:cubicBezTo>
                  <a:cubicBezTo>
                    <a:pt x="201788" y="162253"/>
                    <a:pt x="204709" y="161863"/>
                    <a:pt x="207433" y="160842"/>
                  </a:cubicBezTo>
                  <a:cubicBezTo>
                    <a:pt x="210387" y="159734"/>
                    <a:pt x="212907" y="157607"/>
                    <a:pt x="215900" y="156609"/>
                  </a:cubicBezTo>
                  <a:cubicBezTo>
                    <a:pt x="221420" y="154769"/>
                    <a:pt x="232833" y="152376"/>
                    <a:pt x="232833" y="152376"/>
                  </a:cubicBezTo>
                  <a:cubicBezTo>
                    <a:pt x="238477" y="149554"/>
                    <a:pt x="243578" y="145147"/>
                    <a:pt x="249766" y="143909"/>
                  </a:cubicBezTo>
                  <a:cubicBezTo>
                    <a:pt x="255969" y="142668"/>
                    <a:pt x="261010" y="142115"/>
                    <a:pt x="266700" y="139676"/>
                  </a:cubicBezTo>
                  <a:cubicBezTo>
                    <a:pt x="269600" y="138433"/>
                    <a:pt x="272541" y="137192"/>
                    <a:pt x="275166" y="135442"/>
                  </a:cubicBezTo>
                  <a:cubicBezTo>
                    <a:pt x="276826" y="134335"/>
                    <a:pt x="277689" y="132236"/>
                    <a:pt x="279400" y="131209"/>
                  </a:cubicBezTo>
                  <a:cubicBezTo>
                    <a:pt x="281572" y="129906"/>
                    <a:pt x="292630" y="127372"/>
                    <a:pt x="294216" y="126976"/>
                  </a:cubicBezTo>
                  <a:cubicBezTo>
                    <a:pt x="300888" y="122527"/>
                    <a:pt x="299498" y="122649"/>
                    <a:pt x="306916" y="120626"/>
                  </a:cubicBezTo>
                  <a:cubicBezTo>
                    <a:pt x="312529" y="119095"/>
                    <a:pt x="323850" y="116392"/>
                    <a:pt x="323850" y="116392"/>
                  </a:cubicBezTo>
                  <a:cubicBezTo>
                    <a:pt x="325967" y="114981"/>
                    <a:pt x="327991" y="113421"/>
                    <a:pt x="330200" y="112159"/>
                  </a:cubicBezTo>
                  <a:cubicBezTo>
                    <a:pt x="332939" y="110594"/>
                    <a:pt x="336435" y="110157"/>
                    <a:pt x="338666" y="107926"/>
                  </a:cubicBezTo>
                  <a:cubicBezTo>
                    <a:pt x="341284" y="105308"/>
                    <a:pt x="343751" y="96906"/>
                    <a:pt x="345016" y="93109"/>
                  </a:cubicBezTo>
                  <a:cubicBezTo>
                    <a:pt x="347252" y="77458"/>
                    <a:pt x="348533" y="77773"/>
                    <a:pt x="345016" y="61359"/>
                  </a:cubicBezTo>
                  <a:cubicBezTo>
                    <a:pt x="344081" y="56996"/>
                    <a:pt x="345016" y="50070"/>
                    <a:pt x="340783" y="48659"/>
                  </a:cubicBezTo>
                  <a:lnTo>
                    <a:pt x="334433" y="46542"/>
                  </a:lnTo>
                  <a:cubicBezTo>
                    <a:pt x="333727" y="44425"/>
                    <a:pt x="333894" y="41770"/>
                    <a:pt x="332316" y="40192"/>
                  </a:cubicBezTo>
                  <a:cubicBezTo>
                    <a:pt x="323458" y="31335"/>
                    <a:pt x="322791" y="7736"/>
                    <a:pt x="300566" y="2092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15BDE7-AB82-4349-8777-50543F65F447}"/>
                </a:ext>
              </a:extLst>
            </p:cNvPr>
            <p:cNvSpPr/>
            <p:nvPr/>
          </p:nvSpPr>
          <p:spPr>
            <a:xfrm>
              <a:off x="4028084" y="2739840"/>
              <a:ext cx="346174" cy="337027"/>
            </a:xfrm>
            <a:custGeom>
              <a:avLst/>
              <a:gdLst>
                <a:gd name="connsiteX0" fmla="*/ 1155 w 162021"/>
                <a:gd name="connsiteY0" fmla="*/ 84666 h 156633"/>
                <a:gd name="connsiteX1" fmla="*/ 62538 w 162021"/>
                <a:gd name="connsiteY1" fmla="*/ 48683 h 156633"/>
                <a:gd name="connsiteX2" fmla="*/ 77355 w 162021"/>
                <a:gd name="connsiteY2" fmla="*/ 40216 h 156633"/>
                <a:gd name="connsiteX3" fmla="*/ 87938 w 162021"/>
                <a:gd name="connsiteY3" fmla="*/ 31750 h 156633"/>
                <a:gd name="connsiteX4" fmla="*/ 98521 w 162021"/>
                <a:gd name="connsiteY4" fmla="*/ 21166 h 156633"/>
                <a:gd name="connsiteX5" fmla="*/ 138738 w 162021"/>
                <a:gd name="connsiteY5" fmla="*/ 0 h 156633"/>
                <a:gd name="connsiteX6" fmla="*/ 149321 w 162021"/>
                <a:gd name="connsiteY6" fmla="*/ 8466 h 156633"/>
                <a:gd name="connsiteX7" fmla="*/ 153555 w 162021"/>
                <a:gd name="connsiteY7" fmla="*/ 25400 h 156633"/>
                <a:gd name="connsiteX8" fmla="*/ 155671 w 162021"/>
                <a:gd name="connsiteY8" fmla="*/ 42333 h 156633"/>
                <a:gd name="connsiteX9" fmla="*/ 157788 w 162021"/>
                <a:gd name="connsiteY9" fmla="*/ 82550 h 156633"/>
                <a:gd name="connsiteX10" fmla="*/ 162021 w 162021"/>
                <a:gd name="connsiteY10" fmla="*/ 97366 h 156633"/>
                <a:gd name="connsiteX11" fmla="*/ 159905 w 162021"/>
                <a:gd name="connsiteY11" fmla="*/ 127000 h 156633"/>
                <a:gd name="connsiteX12" fmla="*/ 155671 w 162021"/>
                <a:gd name="connsiteY12" fmla="*/ 131233 h 156633"/>
                <a:gd name="connsiteX13" fmla="*/ 145088 w 162021"/>
                <a:gd name="connsiteY13" fmla="*/ 143933 h 156633"/>
                <a:gd name="connsiteX14" fmla="*/ 138738 w 162021"/>
                <a:gd name="connsiteY14" fmla="*/ 146050 h 156633"/>
                <a:gd name="connsiteX15" fmla="*/ 134505 w 162021"/>
                <a:gd name="connsiteY15" fmla="*/ 152400 h 156633"/>
                <a:gd name="connsiteX16" fmla="*/ 128155 w 162021"/>
                <a:gd name="connsiteY16" fmla="*/ 154516 h 156633"/>
                <a:gd name="connsiteX17" fmla="*/ 104871 w 162021"/>
                <a:gd name="connsiteY17" fmla="*/ 156633 h 156633"/>
                <a:gd name="connsiteX18" fmla="*/ 83705 w 162021"/>
                <a:gd name="connsiteY18" fmla="*/ 148166 h 156633"/>
                <a:gd name="connsiteX19" fmla="*/ 60421 w 162021"/>
                <a:gd name="connsiteY19" fmla="*/ 143933 h 156633"/>
                <a:gd name="connsiteX20" fmla="*/ 56188 w 162021"/>
                <a:gd name="connsiteY20" fmla="*/ 137583 h 156633"/>
                <a:gd name="connsiteX21" fmla="*/ 49838 w 162021"/>
                <a:gd name="connsiteY21" fmla="*/ 133350 h 156633"/>
                <a:gd name="connsiteX22" fmla="*/ 45605 w 162021"/>
                <a:gd name="connsiteY22" fmla="*/ 129116 h 156633"/>
                <a:gd name="connsiteX23" fmla="*/ 43488 w 162021"/>
                <a:gd name="connsiteY23" fmla="*/ 122766 h 156633"/>
                <a:gd name="connsiteX24" fmla="*/ 28671 w 162021"/>
                <a:gd name="connsiteY24" fmla="*/ 103716 h 156633"/>
                <a:gd name="connsiteX25" fmla="*/ 22321 w 162021"/>
                <a:gd name="connsiteY25" fmla="*/ 99483 h 156633"/>
                <a:gd name="connsiteX26" fmla="*/ 1155 w 162021"/>
                <a:gd name="connsiteY26" fmla="*/ 84666 h 156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2021" h="156633">
                  <a:moveTo>
                    <a:pt x="1155" y="84666"/>
                  </a:moveTo>
                  <a:cubicBezTo>
                    <a:pt x="7858" y="76199"/>
                    <a:pt x="42255" y="60976"/>
                    <a:pt x="62538" y="48683"/>
                  </a:cubicBezTo>
                  <a:cubicBezTo>
                    <a:pt x="78201" y="39190"/>
                    <a:pt x="64236" y="44590"/>
                    <a:pt x="77355" y="40216"/>
                  </a:cubicBezTo>
                  <a:cubicBezTo>
                    <a:pt x="80883" y="37394"/>
                    <a:pt x="84580" y="34772"/>
                    <a:pt x="87938" y="31750"/>
                  </a:cubicBezTo>
                  <a:cubicBezTo>
                    <a:pt x="91646" y="28412"/>
                    <a:pt x="94403" y="23983"/>
                    <a:pt x="98521" y="21166"/>
                  </a:cubicBezTo>
                  <a:cubicBezTo>
                    <a:pt x="118383" y="7576"/>
                    <a:pt x="121957" y="6712"/>
                    <a:pt x="138738" y="0"/>
                  </a:cubicBezTo>
                  <a:cubicBezTo>
                    <a:pt x="148598" y="2464"/>
                    <a:pt x="146877" y="-496"/>
                    <a:pt x="149321" y="8466"/>
                  </a:cubicBezTo>
                  <a:cubicBezTo>
                    <a:pt x="150852" y="14079"/>
                    <a:pt x="153555" y="25400"/>
                    <a:pt x="153555" y="25400"/>
                  </a:cubicBezTo>
                  <a:cubicBezTo>
                    <a:pt x="154260" y="31044"/>
                    <a:pt x="155251" y="36660"/>
                    <a:pt x="155671" y="42333"/>
                  </a:cubicBezTo>
                  <a:cubicBezTo>
                    <a:pt x="156663" y="55721"/>
                    <a:pt x="156625" y="69176"/>
                    <a:pt x="157788" y="82550"/>
                  </a:cubicBezTo>
                  <a:cubicBezTo>
                    <a:pt x="158100" y="86140"/>
                    <a:pt x="160785" y="93656"/>
                    <a:pt x="162021" y="97366"/>
                  </a:cubicBezTo>
                  <a:cubicBezTo>
                    <a:pt x="161316" y="107244"/>
                    <a:pt x="161730" y="117266"/>
                    <a:pt x="159905" y="127000"/>
                  </a:cubicBezTo>
                  <a:cubicBezTo>
                    <a:pt x="159537" y="128962"/>
                    <a:pt x="156918" y="129675"/>
                    <a:pt x="155671" y="131233"/>
                  </a:cubicBezTo>
                  <a:cubicBezTo>
                    <a:pt x="151207" y="136813"/>
                    <a:pt x="151555" y="139622"/>
                    <a:pt x="145088" y="143933"/>
                  </a:cubicBezTo>
                  <a:cubicBezTo>
                    <a:pt x="143232" y="145171"/>
                    <a:pt x="140855" y="145344"/>
                    <a:pt x="138738" y="146050"/>
                  </a:cubicBezTo>
                  <a:cubicBezTo>
                    <a:pt x="137327" y="148167"/>
                    <a:pt x="136491" y="150811"/>
                    <a:pt x="134505" y="152400"/>
                  </a:cubicBezTo>
                  <a:cubicBezTo>
                    <a:pt x="132763" y="153794"/>
                    <a:pt x="130364" y="154201"/>
                    <a:pt x="128155" y="154516"/>
                  </a:cubicBezTo>
                  <a:cubicBezTo>
                    <a:pt x="120440" y="155618"/>
                    <a:pt x="112632" y="155927"/>
                    <a:pt x="104871" y="156633"/>
                  </a:cubicBezTo>
                  <a:cubicBezTo>
                    <a:pt x="82301" y="152871"/>
                    <a:pt x="100857" y="157967"/>
                    <a:pt x="83705" y="148166"/>
                  </a:cubicBezTo>
                  <a:cubicBezTo>
                    <a:pt x="78226" y="145035"/>
                    <a:pt x="63588" y="144329"/>
                    <a:pt x="60421" y="143933"/>
                  </a:cubicBezTo>
                  <a:cubicBezTo>
                    <a:pt x="59010" y="141816"/>
                    <a:pt x="57987" y="139382"/>
                    <a:pt x="56188" y="137583"/>
                  </a:cubicBezTo>
                  <a:cubicBezTo>
                    <a:pt x="54389" y="135784"/>
                    <a:pt x="51824" y="134939"/>
                    <a:pt x="49838" y="133350"/>
                  </a:cubicBezTo>
                  <a:cubicBezTo>
                    <a:pt x="48280" y="132103"/>
                    <a:pt x="47016" y="130527"/>
                    <a:pt x="45605" y="129116"/>
                  </a:cubicBezTo>
                  <a:cubicBezTo>
                    <a:pt x="44899" y="126999"/>
                    <a:pt x="44572" y="124716"/>
                    <a:pt x="43488" y="122766"/>
                  </a:cubicBezTo>
                  <a:cubicBezTo>
                    <a:pt x="39419" y="115442"/>
                    <a:pt x="35054" y="109035"/>
                    <a:pt x="28671" y="103716"/>
                  </a:cubicBezTo>
                  <a:cubicBezTo>
                    <a:pt x="26717" y="102087"/>
                    <a:pt x="24703" y="100376"/>
                    <a:pt x="22321" y="99483"/>
                  </a:cubicBezTo>
                  <a:cubicBezTo>
                    <a:pt x="18953" y="98220"/>
                    <a:pt x="-5548" y="93133"/>
                    <a:pt x="1155" y="8466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F5D976-9CF1-419B-8DB1-2808AB0E740F}"/>
                </a:ext>
              </a:extLst>
            </p:cNvPr>
            <p:cNvSpPr/>
            <p:nvPr/>
          </p:nvSpPr>
          <p:spPr>
            <a:xfrm>
              <a:off x="3061234" y="3868771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CC0B5A-6806-45E3-8441-48DF8150CECB}"/>
                </a:ext>
              </a:extLst>
            </p:cNvPr>
            <p:cNvSpPr/>
            <p:nvPr/>
          </p:nvSpPr>
          <p:spPr>
            <a:xfrm>
              <a:off x="2453166" y="2311199"/>
              <a:ext cx="485356" cy="414978"/>
            </a:xfrm>
            <a:custGeom>
              <a:avLst/>
              <a:gdLst>
                <a:gd name="connsiteX0" fmla="*/ 86335 w 227163"/>
                <a:gd name="connsiteY0" fmla="*/ 244 h 192861"/>
                <a:gd name="connsiteX1" fmla="*/ 1669 w 227163"/>
                <a:gd name="connsiteY1" fmla="*/ 23527 h 192861"/>
                <a:gd name="connsiteX2" fmla="*/ 3785 w 227163"/>
                <a:gd name="connsiteY2" fmla="*/ 38344 h 192861"/>
                <a:gd name="connsiteX3" fmla="*/ 5902 w 227163"/>
                <a:gd name="connsiteY3" fmla="*/ 59511 h 192861"/>
                <a:gd name="connsiteX4" fmla="*/ 10135 w 227163"/>
                <a:gd name="connsiteY4" fmla="*/ 76444 h 192861"/>
                <a:gd name="connsiteX5" fmla="*/ 14369 w 227163"/>
                <a:gd name="connsiteY5" fmla="*/ 93377 h 192861"/>
                <a:gd name="connsiteX6" fmla="*/ 22835 w 227163"/>
                <a:gd name="connsiteY6" fmla="*/ 103961 h 192861"/>
                <a:gd name="connsiteX7" fmla="*/ 33419 w 227163"/>
                <a:gd name="connsiteY7" fmla="*/ 125127 h 192861"/>
                <a:gd name="connsiteX8" fmla="*/ 39769 w 227163"/>
                <a:gd name="connsiteY8" fmla="*/ 129361 h 192861"/>
                <a:gd name="connsiteX9" fmla="*/ 52469 w 227163"/>
                <a:gd name="connsiteY9" fmla="*/ 148411 h 192861"/>
                <a:gd name="connsiteX10" fmla="*/ 58819 w 227163"/>
                <a:gd name="connsiteY10" fmla="*/ 154761 h 192861"/>
                <a:gd name="connsiteX11" fmla="*/ 65169 w 227163"/>
                <a:gd name="connsiteY11" fmla="*/ 156877 h 192861"/>
                <a:gd name="connsiteX12" fmla="*/ 77869 w 227163"/>
                <a:gd name="connsiteY12" fmla="*/ 167461 h 192861"/>
                <a:gd name="connsiteX13" fmla="*/ 86335 w 227163"/>
                <a:gd name="connsiteY13" fmla="*/ 171694 h 192861"/>
                <a:gd name="connsiteX14" fmla="*/ 92685 w 227163"/>
                <a:gd name="connsiteY14" fmla="*/ 175927 h 192861"/>
                <a:gd name="connsiteX15" fmla="*/ 109619 w 227163"/>
                <a:gd name="connsiteY15" fmla="*/ 184394 h 192861"/>
                <a:gd name="connsiteX16" fmla="*/ 118085 w 227163"/>
                <a:gd name="connsiteY16" fmla="*/ 188627 h 192861"/>
                <a:gd name="connsiteX17" fmla="*/ 137135 w 227163"/>
                <a:gd name="connsiteY17" fmla="*/ 192861 h 192861"/>
                <a:gd name="connsiteX18" fmla="*/ 181585 w 227163"/>
                <a:gd name="connsiteY18" fmla="*/ 188627 h 192861"/>
                <a:gd name="connsiteX19" fmla="*/ 200635 w 227163"/>
                <a:gd name="connsiteY19" fmla="*/ 182277 h 192861"/>
                <a:gd name="connsiteX20" fmla="*/ 206985 w 227163"/>
                <a:gd name="connsiteY20" fmla="*/ 180161 h 192861"/>
                <a:gd name="connsiteX21" fmla="*/ 213335 w 227163"/>
                <a:gd name="connsiteY21" fmla="*/ 178044 h 192861"/>
                <a:gd name="connsiteX22" fmla="*/ 217569 w 227163"/>
                <a:gd name="connsiteY22" fmla="*/ 173811 h 192861"/>
                <a:gd name="connsiteX23" fmla="*/ 219685 w 227163"/>
                <a:gd name="connsiteY23" fmla="*/ 165344 h 192861"/>
                <a:gd name="connsiteX24" fmla="*/ 223919 w 227163"/>
                <a:gd name="connsiteY24" fmla="*/ 156877 h 192861"/>
                <a:gd name="connsiteX25" fmla="*/ 223919 w 227163"/>
                <a:gd name="connsiteY25" fmla="*/ 114544 h 192861"/>
                <a:gd name="connsiteX26" fmla="*/ 219685 w 227163"/>
                <a:gd name="connsiteY26" fmla="*/ 106077 h 192861"/>
                <a:gd name="connsiteX27" fmla="*/ 217569 w 227163"/>
                <a:gd name="connsiteY27" fmla="*/ 99727 h 192861"/>
                <a:gd name="connsiteX28" fmla="*/ 202752 w 227163"/>
                <a:gd name="connsiteY28" fmla="*/ 82794 h 192861"/>
                <a:gd name="connsiteX29" fmla="*/ 194285 w 227163"/>
                <a:gd name="connsiteY29" fmla="*/ 70094 h 192861"/>
                <a:gd name="connsiteX30" fmla="*/ 185819 w 227163"/>
                <a:gd name="connsiteY30" fmla="*/ 59511 h 192861"/>
                <a:gd name="connsiteX31" fmla="*/ 175235 w 227163"/>
                <a:gd name="connsiteY31" fmla="*/ 46811 h 192861"/>
                <a:gd name="connsiteX32" fmla="*/ 173119 w 227163"/>
                <a:gd name="connsiteY32" fmla="*/ 40461 h 192861"/>
                <a:gd name="connsiteX33" fmla="*/ 156185 w 227163"/>
                <a:gd name="connsiteY33" fmla="*/ 25644 h 192861"/>
                <a:gd name="connsiteX34" fmla="*/ 149835 w 227163"/>
                <a:gd name="connsiteY34" fmla="*/ 23527 h 192861"/>
                <a:gd name="connsiteX35" fmla="*/ 145602 w 227163"/>
                <a:gd name="connsiteY35" fmla="*/ 17177 h 192861"/>
                <a:gd name="connsiteX36" fmla="*/ 124435 w 227163"/>
                <a:gd name="connsiteY36" fmla="*/ 10827 h 192861"/>
                <a:gd name="connsiteX37" fmla="*/ 86335 w 227163"/>
                <a:gd name="connsiteY37" fmla="*/ 244 h 192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27163" h="192861">
                  <a:moveTo>
                    <a:pt x="86335" y="244"/>
                  </a:moveTo>
                  <a:cubicBezTo>
                    <a:pt x="65874" y="2361"/>
                    <a:pt x="28245" y="11261"/>
                    <a:pt x="1669" y="23527"/>
                  </a:cubicBezTo>
                  <a:cubicBezTo>
                    <a:pt x="-2861" y="25618"/>
                    <a:pt x="3202" y="33389"/>
                    <a:pt x="3785" y="38344"/>
                  </a:cubicBezTo>
                  <a:cubicBezTo>
                    <a:pt x="4613" y="45386"/>
                    <a:pt x="4965" y="52482"/>
                    <a:pt x="5902" y="59511"/>
                  </a:cubicBezTo>
                  <a:cubicBezTo>
                    <a:pt x="7701" y="73005"/>
                    <a:pt x="7350" y="66233"/>
                    <a:pt x="10135" y="76444"/>
                  </a:cubicBezTo>
                  <a:cubicBezTo>
                    <a:pt x="11666" y="82057"/>
                    <a:pt x="10255" y="89262"/>
                    <a:pt x="14369" y="93377"/>
                  </a:cubicBezTo>
                  <a:cubicBezTo>
                    <a:pt x="17887" y="96896"/>
                    <a:pt x="20699" y="99155"/>
                    <a:pt x="22835" y="103961"/>
                  </a:cubicBezTo>
                  <a:cubicBezTo>
                    <a:pt x="28349" y="116366"/>
                    <a:pt x="24262" y="115970"/>
                    <a:pt x="33419" y="125127"/>
                  </a:cubicBezTo>
                  <a:cubicBezTo>
                    <a:pt x="35218" y="126926"/>
                    <a:pt x="37652" y="127950"/>
                    <a:pt x="39769" y="129361"/>
                  </a:cubicBezTo>
                  <a:cubicBezTo>
                    <a:pt x="44505" y="137255"/>
                    <a:pt x="46591" y="141553"/>
                    <a:pt x="52469" y="148411"/>
                  </a:cubicBezTo>
                  <a:cubicBezTo>
                    <a:pt x="54417" y="150684"/>
                    <a:pt x="56328" y="153101"/>
                    <a:pt x="58819" y="154761"/>
                  </a:cubicBezTo>
                  <a:cubicBezTo>
                    <a:pt x="60675" y="155999"/>
                    <a:pt x="63052" y="156172"/>
                    <a:pt x="65169" y="156877"/>
                  </a:cubicBezTo>
                  <a:cubicBezTo>
                    <a:pt x="70000" y="161709"/>
                    <a:pt x="71157" y="163266"/>
                    <a:pt x="77869" y="167461"/>
                  </a:cubicBezTo>
                  <a:cubicBezTo>
                    <a:pt x="80545" y="169133"/>
                    <a:pt x="83596" y="170129"/>
                    <a:pt x="86335" y="171694"/>
                  </a:cubicBezTo>
                  <a:cubicBezTo>
                    <a:pt x="88544" y="172956"/>
                    <a:pt x="90452" y="174709"/>
                    <a:pt x="92685" y="175927"/>
                  </a:cubicBezTo>
                  <a:cubicBezTo>
                    <a:pt x="98225" y="178949"/>
                    <a:pt x="103974" y="181572"/>
                    <a:pt x="109619" y="184394"/>
                  </a:cubicBezTo>
                  <a:cubicBezTo>
                    <a:pt x="112441" y="185805"/>
                    <a:pt x="115024" y="187862"/>
                    <a:pt x="118085" y="188627"/>
                  </a:cubicBezTo>
                  <a:cubicBezTo>
                    <a:pt x="130042" y="191617"/>
                    <a:pt x="123699" y="190173"/>
                    <a:pt x="137135" y="192861"/>
                  </a:cubicBezTo>
                  <a:cubicBezTo>
                    <a:pt x="151028" y="191993"/>
                    <a:pt x="167406" y="192494"/>
                    <a:pt x="181585" y="188627"/>
                  </a:cubicBezTo>
                  <a:cubicBezTo>
                    <a:pt x="181613" y="188619"/>
                    <a:pt x="197447" y="183340"/>
                    <a:pt x="200635" y="182277"/>
                  </a:cubicBezTo>
                  <a:lnTo>
                    <a:pt x="206985" y="180161"/>
                  </a:lnTo>
                  <a:lnTo>
                    <a:pt x="213335" y="178044"/>
                  </a:lnTo>
                  <a:cubicBezTo>
                    <a:pt x="214746" y="176633"/>
                    <a:pt x="216676" y="175596"/>
                    <a:pt x="217569" y="173811"/>
                  </a:cubicBezTo>
                  <a:cubicBezTo>
                    <a:pt x="218870" y="171209"/>
                    <a:pt x="218664" y="168068"/>
                    <a:pt x="219685" y="165344"/>
                  </a:cubicBezTo>
                  <a:cubicBezTo>
                    <a:pt x="220793" y="162389"/>
                    <a:pt x="222508" y="159699"/>
                    <a:pt x="223919" y="156877"/>
                  </a:cubicBezTo>
                  <a:cubicBezTo>
                    <a:pt x="228261" y="139507"/>
                    <a:pt x="228228" y="143268"/>
                    <a:pt x="223919" y="114544"/>
                  </a:cubicBezTo>
                  <a:cubicBezTo>
                    <a:pt x="223451" y="111423"/>
                    <a:pt x="220928" y="108977"/>
                    <a:pt x="219685" y="106077"/>
                  </a:cubicBezTo>
                  <a:cubicBezTo>
                    <a:pt x="218806" y="104026"/>
                    <a:pt x="218652" y="101677"/>
                    <a:pt x="217569" y="99727"/>
                  </a:cubicBezTo>
                  <a:cubicBezTo>
                    <a:pt x="210306" y="86654"/>
                    <a:pt x="212028" y="88977"/>
                    <a:pt x="202752" y="82794"/>
                  </a:cubicBezTo>
                  <a:cubicBezTo>
                    <a:pt x="199930" y="78561"/>
                    <a:pt x="197278" y="74209"/>
                    <a:pt x="194285" y="70094"/>
                  </a:cubicBezTo>
                  <a:cubicBezTo>
                    <a:pt x="191628" y="66441"/>
                    <a:pt x="188325" y="63270"/>
                    <a:pt x="185819" y="59511"/>
                  </a:cubicBezTo>
                  <a:cubicBezTo>
                    <a:pt x="177226" y="46621"/>
                    <a:pt x="186808" y="54525"/>
                    <a:pt x="175235" y="46811"/>
                  </a:cubicBezTo>
                  <a:cubicBezTo>
                    <a:pt x="174530" y="44694"/>
                    <a:pt x="174458" y="42246"/>
                    <a:pt x="173119" y="40461"/>
                  </a:cubicBezTo>
                  <a:cubicBezTo>
                    <a:pt x="169808" y="36046"/>
                    <a:pt x="162061" y="28582"/>
                    <a:pt x="156185" y="25644"/>
                  </a:cubicBezTo>
                  <a:cubicBezTo>
                    <a:pt x="154189" y="24646"/>
                    <a:pt x="151952" y="24233"/>
                    <a:pt x="149835" y="23527"/>
                  </a:cubicBezTo>
                  <a:cubicBezTo>
                    <a:pt x="148424" y="21410"/>
                    <a:pt x="147759" y="18525"/>
                    <a:pt x="145602" y="17177"/>
                  </a:cubicBezTo>
                  <a:cubicBezTo>
                    <a:pt x="137103" y="11865"/>
                    <a:pt x="132693" y="14130"/>
                    <a:pt x="124435" y="10827"/>
                  </a:cubicBezTo>
                  <a:cubicBezTo>
                    <a:pt x="123509" y="10457"/>
                    <a:pt x="106796" y="-1873"/>
                    <a:pt x="86335" y="244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8A599B-CBA3-46B1-B9BD-AC141799EFD0}"/>
                </a:ext>
              </a:extLst>
            </p:cNvPr>
            <p:cNvSpPr/>
            <p:nvPr/>
          </p:nvSpPr>
          <p:spPr>
            <a:xfrm>
              <a:off x="3960668" y="3935781"/>
              <a:ext cx="684631" cy="496433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090365-500B-4DF1-B2B9-223480D571AB}"/>
                </a:ext>
              </a:extLst>
            </p:cNvPr>
            <p:cNvSpPr/>
            <p:nvPr/>
          </p:nvSpPr>
          <p:spPr>
            <a:xfrm>
              <a:off x="4088118" y="2007513"/>
              <a:ext cx="684631" cy="636736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F02399-4940-48A2-93E7-525B4CF31707}"/>
                </a:ext>
              </a:extLst>
            </p:cNvPr>
            <p:cNvSpPr/>
            <p:nvPr/>
          </p:nvSpPr>
          <p:spPr>
            <a:xfrm>
              <a:off x="2001036" y="3161799"/>
              <a:ext cx="479233" cy="591744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1EB6FB-1B97-4F06-A36C-E49130CD4E69}"/>
                </a:ext>
              </a:extLst>
            </p:cNvPr>
            <p:cNvSpPr/>
            <p:nvPr/>
          </p:nvSpPr>
          <p:spPr>
            <a:xfrm>
              <a:off x="2138236" y="4432214"/>
              <a:ext cx="550796" cy="462892"/>
            </a:xfrm>
            <a:custGeom>
              <a:avLst/>
              <a:gdLst>
                <a:gd name="connsiteX0" fmla="*/ 57150 w 361950"/>
                <a:gd name="connsiteY0" fmla="*/ 21167 h 351367"/>
                <a:gd name="connsiteX1" fmla="*/ 19050 w 361950"/>
                <a:gd name="connsiteY1" fmla="*/ 21167 h 351367"/>
                <a:gd name="connsiteX2" fmla="*/ 6350 w 361950"/>
                <a:gd name="connsiteY2" fmla="*/ 31750 h 351367"/>
                <a:gd name="connsiteX3" fmla="*/ 4233 w 361950"/>
                <a:gd name="connsiteY3" fmla="*/ 38100 h 351367"/>
                <a:gd name="connsiteX4" fmla="*/ 0 w 361950"/>
                <a:gd name="connsiteY4" fmla="*/ 55033 h 351367"/>
                <a:gd name="connsiteX5" fmla="*/ 2117 w 361950"/>
                <a:gd name="connsiteY5" fmla="*/ 103717 h 351367"/>
                <a:gd name="connsiteX6" fmla="*/ 4233 w 361950"/>
                <a:gd name="connsiteY6" fmla="*/ 122767 h 351367"/>
                <a:gd name="connsiteX7" fmla="*/ 2117 w 361950"/>
                <a:gd name="connsiteY7" fmla="*/ 173567 h 351367"/>
                <a:gd name="connsiteX8" fmla="*/ 6350 w 361950"/>
                <a:gd name="connsiteY8" fmla="*/ 207433 h 351367"/>
                <a:gd name="connsiteX9" fmla="*/ 8467 w 361950"/>
                <a:gd name="connsiteY9" fmla="*/ 215900 h 351367"/>
                <a:gd name="connsiteX10" fmla="*/ 14817 w 361950"/>
                <a:gd name="connsiteY10" fmla="*/ 224367 h 351367"/>
                <a:gd name="connsiteX11" fmla="*/ 19050 w 361950"/>
                <a:gd name="connsiteY11" fmla="*/ 239183 h 351367"/>
                <a:gd name="connsiteX12" fmla="*/ 23283 w 361950"/>
                <a:gd name="connsiteY12" fmla="*/ 247650 h 351367"/>
                <a:gd name="connsiteX13" fmla="*/ 27517 w 361950"/>
                <a:gd name="connsiteY13" fmla="*/ 264583 h 351367"/>
                <a:gd name="connsiteX14" fmla="*/ 35983 w 361950"/>
                <a:gd name="connsiteY14" fmla="*/ 281517 h 351367"/>
                <a:gd name="connsiteX15" fmla="*/ 40217 w 361950"/>
                <a:gd name="connsiteY15" fmla="*/ 292100 h 351367"/>
                <a:gd name="connsiteX16" fmla="*/ 61383 w 361950"/>
                <a:gd name="connsiteY16" fmla="*/ 315383 h 351367"/>
                <a:gd name="connsiteX17" fmla="*/ 74083 w 361950"/>
                <a:gd name="connsiteY17" fmla="*/ 325967 h 351367"/>
                <a:gd name="connsiteX18" fmla="*/ 86783 w 361950"/>
                <a:gd name="connsiteY18" fmla="*/ 334433 h 351367"/>
                <a:gd name="connsiteX19" fmla="*/ 101600 w 361950"/>
                <a:gd name="connsiteY19" fmla="*/ 338667 h 351367"/>
                <a:gd name="connsiteX20" fmla="*/ 116417 w 361950"/>
                <a:gd name="connsiteY20" fmla="*/ 342900 h 351367"/>
                <a:gd name="connsiteX21" fmla="*/ 156633 w 361950"/>
                <a:gd name="connsiteY21" fmla="*/ 345017 h 351367"/>
                <a:gd name="connsiteX22" fmla="*/ 177800 w 361950"/>
                <a:gd name="connsiteY22" fmla="*/ 349250 h 351367"/>
                <a:gd name="connsiteX23" fmla="*/ 186267 w 361950"/>
                <a:gd name="connsiteY23" fmla="*/ 351367 h 351367"/>
                <a:gd name="connsiteX24" fmla="*/ 203200 w 361950"/>
                <a:gd name="connsiteY24" fmla="*/ 347133 h 351367"/>
                <a:gd name="connsiteX25" fmla="*/ 222250 w 361950"/>
                <a:gd name="connsiteY25" fmla="*/ 334433 h 351367"/>
                <a:gd name="connsiteX26" fmla="*/ 230717 w 361950"/>
                <a:gd name="connsiteY26" fmla="*/ 328083 h 351367"/>
                <a:gd name="connsiteX27" fmla="*/ 262467 w 361950"/>
                <a:gd name="connsiteY27" fmla="*/ 321733 h 351367"/>
                <a:gd name="connsiteX28" fmla="*/ 277283 w 361950"/>
                <a:gd name="connsiteY28" fmla="*/ 315383 h 351367"/>
                <a:gd name="connsiteX29" fmla="*/ 285750 w 361950"/>
                <a:gd name="connsiteY29" fmla="*/ 313267 h 351367"/>
                <a:gd name="connsiteX30" fmla="*/ 294217 w 361950"/>
                <a:gd name="connsiteY30" fmla="*/ 306917 h 351367"/>
                <a:gd name="connsiteX31" fmla="*/ 298450 w 361950"/>
                <a:gd name="connsiteY31" fmla="*/ 302683 h 351367"/>
                <a:gd name="connsiteX32" fmla="*/ 311150 w 361950"/>
                <a:gd name="connsiteY32" fmla="*/ 294217 h 351367"/>
                <a:gd name="connsiteX33" fmla="*/ 317500 w 361950"/>
                <a:gd name="connsiteY33" fmla="*/ 289983 h 351367"/>
                <a:gd name="connsiteX34" fmla="*/ 334433 w 361950"/>
                <a:gd name="connsiteY34" fmla="*/ 270933 h 351367"/>
                <a:gd name="connsiteX35" fmla="*/ 340783 w 361950"/>
                <a:gd name="connsiteY35" fmla="*/ 266700 h 351367"/>
                <a:gd name="connsiteX36" fmla="*/ 347133 w 361950"/>
                <a:gd name="connsiteY36" fmla="*/ 264583 h 351367"/>
                <a:gd name="connsiteX37" fmla="*/ 353483 w 361950"/>
                <a:gd name="connsiteY37" fmla="*/ 256117 h 351367"/>
                <a:gd name="connsiteX38" fmla="*/ 359833 w 361950"/>
                <a:gd name="connsiteY38" fmla="*/ 251883 h 351367"/>
                <a:gd name="connsiteX39" fmla="*/ 361950 w 361950"/>
                <a:gd name="connsiteY39" fmla="*/ 243417 h 351367"/>
                <a:gd name="connsiteX40" fmla="*/ 357717 w 361950"/>
                <a:gd name="connsiteY40" fmla="*/ 207433 h 351367"/>
                <a:gd name="connsiteX41" fmla="*/ 355600 w 361950"/>
                <a:gd name="connsiteY41" fmla="*/ 201083 h 351367"/>
                <a:gd name="connsiteX42" fmla="*/ 351367 w 361950"/>
                <a:gd name="connsiteY42" fmla="*/ 179917 h 351367"/>
                <a:gd name="connsiteX43" fmla="*/ 349250 w 361950"/>
                <a:gd name="connsiteY43" fmla="*/ 171450 h 351367"/>
                <a:gd name="connsiteX44" fmla="*/ 345017 w 361950"/>
                <a:gd name="connsiteY44" fmla="*/ 165100 h 351367"/>
                <a:gd name="connsiteX45" fmla="*/ 342900 w 361950"/>
                <a:gd name="connsiteY45" fmla="*/ 158750 h 351367"/>
                <a:gd name="connsiteX46" fmla="*/ 336550 w 361950"/>
                <a:gd name="connsiteY46" fmla="*/ 152400 h 351367"/>
                <a:gd name="connsiteX47" fmla="*/ 330200 w 361950"/>
                <a:gd name="connsiteY47" fmla="*/ 139700 h 351367"/>
                <a:gd name="connsiteX48" fmla="*/ 323850 w 361950"/>
                <a:gd name="connsiteY48" fmla="*/ 135467 h 351367"/>
                <a:gd name="connsiteX49" fmla="*/ 319617 w 361950"/>
                <a:gd name="connsiteY49" fmla="*/ 129117 h 351367"/>
                <a:gd name="connsiteX50" fmla="*/ 317500 w 361950"/>
                <a:gd name="connsiteY50" fmla="*/ 122767 h 351367"/>
                <a:gd name="connsiteX51" fmla="*/ 313267 w 361950"/>
                <a:gd name="connsiteY51" fmla="*/ 118533 h 351367"/>
                <a:gd name="connsiteX52" fmla="*/ 309033 w 361950"/>
                <a:gd name="connsiteY52" fmla="*/ 112183 h 351367"/>
                <a:gd name="connsiteX53" fmla="*/ 302683 w 361950"/>
                <a:gd name="connsiteY53" fmla="*/ 103717 h 351367"/>
                <a:gd name="connsiteX54" fmla="*/ 289983 w 361950"/>
                <a:gd name="connsiteY54" fmla="*/ 86783 h 351367"/>
                <a:gd name="connsiteX55" fmla="*/ 283633 w 361950"/>
                <a:gd name="connsiteY55" fmla="*/ 82550 h 351367"/>
                <a:gd name="connsiteX56" fmla="*/ 277283 w 361950"/>
                <a:gd name="connsiteY56" fmla="*/ 74083 h 351367"/>
                <a:gd name="connsiteX57" fmla="*/ 270933 w 361950"/>
                <a:gd name="connsiteY57" fmla="*/ 69850 h 351367"/>
                <a:gd name="connsiteX58" fmla="*/ 258233 w 361950"/>
                <a:gd name="connsiteY58" fmla="*/ 57150 h 351367"/>
                <a:gd name="connsiteX59" fmla="*/ 249767 w 361950"/>
                <a:gd name="connsiteY59" fmla="*/ 46567 h 351367"/>
                <a:gd name="connsiteX60" fmla="*/ 245533 w 361950"/>
                <a:gd name="connsiteY60" fmla="*/ 38100 h 351367"/>
                <a:gd name="connsiteX61" fmla="*/ 230717 w 361950"/>
                <a:gd name="connsiteY61" fmla="*/ 27517 h 351367"/>
                <a:gd name="connsiteX62" fmla="*/ 226483 w 361950"/>
                <a:gd name="connsiteY62" fmla="*/ 23283 h 351367"/>
                <a:gd name="connsiteX63" fmla="*/ 222250 w 361950"/>
                <a:gd name="connsiteY63" fmla="*/ 16933 h 351367"/>
                <a:gd name="connsiteX64" fmla="*/ 213783 w 361950"/>
                <a:gd name="connsiteY64" fmla="*/ 14817 h 351367"/>
                <a:gd name="connsiteX65" fmla="*/ 203200 w 361950"/>
                <a:gd name="connsiteY65" fmla="*/ 6350 h 351367"/>
                <a:gd name="connsiteX66" fmla="*/ 190500 w 361950"/>
                <a:gd name="connsiteY66" fmla="*/ 2117 h 351367"/>
                <a:gd name="connsiteX67" fmla="*/ 184150 w 361950"/>
                <a:gd name="connsiteY67" fmla="*/ 0 h 351367"/>
                <a:gd name="connsiteX68" fmla="*/ 152400 w 361950"/>
                <a:gd name="connsiteY68" fmla="*/ 2117 h 351367"/>
                <a:gd name="connsiteX69" fmla="*/ 131233 w 361950"/>
                <a:gd name="connsiteY69" fmla="*/ 4233 h 351367"/>
                <a:gd name="connsiteX70" fmla="*/ 124883 w 361950"/>
                <a:gd name="connsiteY70" fmla="*/ 6350 h 351367"/>
                <a:gd name="connsiteX71" fmla="*/ 114300 w 361950"/>
                <a:gd name="connsiteY71" fmla="*/ 8467 h 351367"/>
                <a:gd name="connsiteX72" fmla="*/ 101600 w 361950"/>
                <a:gd name="connsiteY72" fmla="*/ 12700 h 351367"/>
                <a:gd name="connsiteX73" fmla="*/ 86783 w 361950"/>
                <a:gd name="connsiteY73" fmla="*/ 14817 h 351367"/>
                <a:gd name="connsiteX74" fmla="*/ 57150 w 361950"/>
                <a:gd name="connsiteY74" fmla="*/ 21167 h 351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61950" h="351367">
                  <a:moveTo>
                    <a:pt x="57150" y="21167"/>
                  </a:moveTo>
                  <a:cubicBezTo>
                    <a:pt x="45861" y="22225"/>
                    <a:pt x="32526" y="17124"/>
                    <a:pt x="19050" y="21167"/>
                  </a:cubicBezTo>
                  <a:cubicBezTo>
                    <a:pt x="14839" y="22430"/>
                    <a:pt x="9050" y="29050"/>
                    <a:pt x="6350" y="31750"/>
                  </a:cubicBezTo>
                  <a:cubicBezTo>
                    <a:pt x="5644" y="33867"/>
                    <a:pt x="4820" y="35947"/>
                    <a:pt x="4233" y="38100"/>
                  </a:cubicBezTo>
                  <a:cubicBezTo>
                    <a:pt x="2702" y="43713"/>
                    <a:pt x="0" y="55033"/>
                    <a:pt x="0" y="55033"/>
                  </a:cubicBezTo>
                  <a:cubicBezTo>
                    <a:pt x="706" y="71261"/>
                    <a:pt x="1104" y="87505"/>
                    <a:pt x="2117" y="103717"/>
                  </a:cubicBezTo>
                  <a:cubicBezTo>
                    <a:pt x="2516" y="110094"/>
                    <a:pt x="4233" y="116378"/>
                    <a:pt x="4233" y="122767"/>
                  </a:cubicBezTo>
                  <a:cubicBezTo>
                    <a:pt x="4233" y="139715"/>
                    <a:pt x="2822" y="156634"/>
                    <a:pt x="2117" y="173567"/>
                  </a:cubicBezTo>
                  <a:cubicBezTo>
                    <a:pt x="3528" y="184856"/>
                    <a:pt x="4662" y="196182"/>
                    <a:pt x="6350" y="207433"/>
                  </a:cubicBezTo>
                  <a:cubicBezTo>
                    <a:pt x="6782" y="210310"/>
                    <a:pt x="7166" y="213298"/>
                    <a:pt x="8467" y="215900"/>
                  </a:cubicBezTo>
                  <a:cubicBezTo>
                    <a:pt x="10045" y="219055"/>
                    <a:pt x="12700" y="221545"/>
                    <a:pt x="14817" y="224367"/>
                  </a:cubicBezTo>
                  <a:cubicBezTo>
                    <a:pt x="15892" y="228670"/>
                    <a:pt x="17226" y="234927"/>
                    <a:pt x="19050" y="239183"/>
                  </a:cubicBezTo>
                  <a:cubicBezTo>
                    <a:pt x="20293" y="242083"/>
                    <a:pt x="21872" y="244828"/>
                    <a:pt x="23283" y="247650"/>
                  </a:cubicBezTo>
                  <a:cubicBezTo>
                    <a:pt x="24339" y="252928"/>
                    <a:pt x="25192" y="259467"/>
                    <a:pt x="27517" y="264583"/>
                  </a:cubicBezTo>
                  <a:cubicBezTo>
                    <a:pt x="30128" y="270328"/>
                    <a:pt x="33639" y="275658"/>
                    <a:pt x="35983" y="281517"/>
                  </a:cubicBezTo>
                  <a:cubicBezTo>
                    <a:pt x="37394" y="285045"/>
                    <a:pt x="38372" y="288779"/>
                    <a:pt x="40217" y="292100"/>
                  </a:cubicBezTo>
                  <a:cubicBezTo>
                    <a:pt x="44610" y="300007"/>
                    <a:pt x="56243" y="310243"/>
                    <a:pt x="61383" y="315383"/>
                  </a:cubicBezTo>
                  <a:cubicBezTo>
                    <a:pt x="70955" y="324955"/>
                    <a:pt x="58995" y="313394"/>
                    <a:pt x="74083" y="325967"/>
                  </a:cubicBezTo>
                  <a:cubicBezTo>
                    <a:pt x="82063" y="332617"/>
                    <a:pt x="74137" y="329013"/>
                    <a:pt x="86783" y="334433"/>
                  </a:cubicBezTo>
                  <a:cubicBezTo>
                    <a:pt x="91858" y="336608"/>
                    <a:pt x="96229" y="337133"/>
                    <a:pt x="101600" y="338667"/>
                  </a:cubicBezTo>
                  <a:cubicBezTo>
                    <a:pt x="106199" y="339981"/>
                    <a:pt x="111667" y="342487"/>
                    <a:pt x="116417" y="342900"/>
                  </a:cubicBezTo>
                  <a:cubicBezTo>
                    <a:pt x="129790" y="344063"/>
                    <a:pt x="143228" y="344311"/>
                    <a:pt x="156633" y="345017"/>
                  </a:cubicBezTo>
                  <a:cubicBezTo>
                    <a:pt x="169676" y="349363"/>
                    <a:pt x="156392" y="345357"/>
                    <a:pt x="177800" y="349250"/>
                  </a:cubicBezTo>
                  <a:cubicBezTo>
                    <a:pt x="180662" y="349770"/>
                    <a:pt x="183445" y="350661"/>
                    <a:pt x="186267" y="351367"/>
                  </a:cubicBezTo>
                  <a:cubicBezTo>
                    <a:pt x="191911" y="349956"/>
                    <a:pt x="197936" y="349610"/>
                    <a:pt x="203200" y="347133"/>
                  </a:cubicBezTo>
                  <a:cubicBezTo>
                    <a:pt x="210105" y="343883"/>
                    <a:pt x="216145" y="339012"/>
                    <a:pt x="222250" y="334433"/>
                  </a:cubicBezTo>
                  <a:cubicBezTo>
                    <a:pt x="225072" y="332316"/>
                    <a:pt x="227562" y="329661"/>
                    <a:pt x="230717" y="328083"/>
                  </a:cubicBezTo>
                  <a:cubicBezTo>
                    <a:pt x="241437" y="322723"/>
                    <a:pt x="250496" y="323063"/>
                    <a:pt x="262467" y="321733"/>
                  </a:cubicBezTo>
                  <a:cubicBezTo>
                    <a:pt x="286774" y="315658"/>
                    <a:pt x="256817" y="324154"/>
                    <a:pt x="277283" y="315383"/>
                  </a:cubicBezTo>
                  <a:cubicBezTo>
                    <a:pt x="279957" y="314237"/>
                    <a:pt x="282928" y="313972"/>
                    <a:pt x="285750" y="313267"/>
                  </a:cubicBezTo>
                  <a:cubicBezTo>
                    <a:pt x="288572" y="311150"/>
                    <a:pt x="291507" y="309176"/>
                    <a:pt x="294217" y="306917"/>
                  </a:cubicBezTo>
                  <a:cubicBezTo>
                    <a:pt x="295750" y="305639"/>
                    <a:pt x="296853" y="303880"/>
                    <a:pt x="298450" y="302683"/>
                  </a:cubicBezTo>
                  <a:cubicBezTo>
                    <a:pt x="302520" y="299630"/>
                    <a:pt x="306917" y="297039"/>
                    <a:pt x="311150" y="294217"/>
                  </a:cubicBezTo>
                  <a:lnTo>
                    <a:pt x="317500" y="289983"/>
                  </a:lnTo>
                  <a:cubicBezTo>
                    <a:pt x="322590" y="282348"/>
                    <a:pt x="325733" y="276732"/>
                    <a:pt x="334433" y="270933"/>
                  </a:cubicBezTo>
                  <a:cubicBezTo>
                    <a:pt x="336550" y="269522"/>
                    <a:pt x="338508" y="267838"/>
                    <a:pt x="340783" y="266700"/>
                  </a:cubicBezTo>
                  <a:cubicBezTo>
                    <a:pt x="342779" y="265702"/>
                    <a:pt x="345016" y="265289"/>
                    <a:pt x="347133" y="264583"/>
                  </a:cubicBezTo>
                  <a:cubicBezTo>
                    <a:pt x="349250" y="261761"/>
                    <a:pt x="350989" y="258611"/>
                    <a:pt x="353483" y="256117"/>
                  </a:cubicBezTo>
                  <a:cubicBezTo>
                    <a:pt x="355282" y="254318"/>
                    <a:pt x="358422" y="254000"/>
                    <a:pt x="359833" y="251883"/>
                  </a:cubicBezTo>
                  <a:cubicBezTo>
                    <a:pt x="361447" y="249463"/>
                    <a:pt x="361244" y="246239"/>
                    <a:pt x="361950" y="243417"/>
                  </a:cubicBezTo>
                  <a:cubicBezTo>
                    <a:pt x="360652" y="227847"/>
                    <a:pt x="361025" y="220667"/>
                    <a:pt x="357717" y="207433"/>
                  </a:cubicBezTo>
                  <a:cubicBezTo>
                    <a:pt x="357176" y="205268"/>
                    <a:pt x="356306" y="203200"/>
                    <a:pt x="355600" y="201083"/>
                  </a:cubicBezTo>
                  <a:cubicBezTo>
                    <a:pt x="351988" y="175808"/>
                    <a:pt x="355587" y="194690"/>
                    <a:pt x="351367" y="179917"/>
                  </a:cubicBezTo>
                  <a:cubicBezTo>
                    <a:pt x="350568" y="177120"/>
                    <a:pt x="350396" y="174124"/>
                    <a:pt x="349250" y="171450"/>
                  </a:cubicBezTo>
                  <a:cubicBezTo>
                    <a:pt x="348248" y="169112"/>
                    <a:pt x="346155" y="167375"/>
                    <a:pt x="345017" y="165100"/>
                  </a:cubicBezTo>
                  <a:cubicBezTo>
                    <a:pt x="344019" y="163104"/>
                    <a:pt x="344138" y="160606"/>
                    <a:pt x="342900" y="158750"/>
                  </a:cubicBezTo>
                  <a:cubicBezTo>
                    <a:pt x="341240" y="156259"/>
                    <a:pt x="338667" y="154517"/>
                    <a:pt x="336550" y="152400"/>
                  </a:cubicBezTo>
                  <a:cubicBezTo>
                    <a:pt x="334829" y="147237"/>
                    <a:pt x="334302" y="143802"/>
                    <a:pt x="330200" y="139700"/>
                  </a:cubicBezTo>
                  <a:cubicBezTo>
                    <a:pt x="328401" y="137901"/>
                    <a:pt x="325967" y="136878"/>
                    <a:pt x="323850" y="135467"/>
                  </a:cubicBezTo>
                  <a:cubicBezTo>
                    <a:pt x="322439" y="133350"/>
                    <a:pt x="320755" y="131392"/>
                    <a:pt x="319617" y="129117"/>
                  </a:cubicBezTo>
                  <a:cubicBezTo>
                    <a:pt x="318619" y="127121"/>
                    <a:pt x="318648" y="124680"/>
                    <a:pt x="317500" y="122767"/>
                  </a:cubicBezTo>
                  <a:cubicBezTo>
                    <a:pt x="316473" y="121056"/>
                    <a:pt x="314514" y="120091"/>
                    <a:pt x="313267" y="118533"/>
                  </a:cubicBezTo>
                  <a:cubicBezTo>
                    <a:pt x="311678" y="116546"/>
                    <a:pt x="310512" y="114253"/>
                    <a:pt x="309033" y="112183"/>
                  </a:cubicBezTo>
                  <a:cubicBezTo>
                    <a:pt x="306982" y="109313"/>
                    <a:pt x="304706" y="106607"/>
                    <a:pt x="302683" y="103717"/>
                  </a:cubicBezTo>
                  <a:cubicBezTo>
                    <a:pt x="298373" y="97559"/>
                    <a:pt x="295750" y="91396"/>
                    <a:pt x="289983" y="86783"/>
                  </a:cubicBezTo>
                  <a:cubicBezTo>
                    <a:pt x="287997" y="85194"/>
                    <a:pt x="285750" y="83961"/>
                    <a:pt x="283633" y="82550"/>
                  </a:cubicBezTo>
                  <a:cubicBezTo>
                    <a:pt x="281516" y="79728"/>
                    <a:pt x="279778" y="76578"/>
                    <a:pt x="277283" y="74083"/>
                  </a:cubicBezTo>
                  <a:cubicBezTo>
                    <a:pt x="275484" y="72284"/>
                    <a:pt x="272732" y="71649"/>
                    <a:pt x="270933" y="69850"/>
                  </a:cubicBezTo>
                  <a:cubicBezTo>
                    <a:pt x="255180" y="54097"/>
                    <a:pt x="273198" y="67126"/>
                    <a:pt x="258233" y="57150"/>
                  </a:cubicBezTo>
                  <a:cubicBezTo>
                    <a:pt x="253182" y="41991"/>
                    <a:pt x="260403" y="59330"/>
                    <a:pt x="249767" y="46567"/>
                  </a:cubicBezTo>
                  <a:cubicBezTo>
                    <a:pt x="247747" y="44143"/>
                    <a:pt x="247587" y="40496"/>
                    <a:pt x="245533" y="38100"/>
                  </a:cubicBezTo>
                  <a:cubicBezTo>
                    <a:pt x="242280" y="34305"/>
                    <a:pt x="234776" y="30764"/>
                    <a:pt x="230717" y="27517"/>
                  </a:cubicBezTo>
                  <a:cubicBezTo>
                    <a:pt x="229158" y="26270"/>
                    <a:pt x="227730" y="24842"/>
                    <a:pt x="226483" y="23283"/>
                  </a:cubicBezTo>
                  <a:cubicBezTo>
                    <a:pt x="224894" y="21297"/>
                    <a:pt x="224367" y="18344"/>
                    <a:pt x="222250" y="16933"/>
                  </a:cubicBezTo>
                  <a:cubicBezTo>
                    <a:pt x="219829" y="15319"/>
                    <a:pt x="216605" y="15522"/>
                    <a:pt x="213783" y="14817"/>
                  </a:cubicBezTo>
                  <a:cubicBezTo>
                    <a:pt x="210264" y="11297"/>
                    <a:pt x="208008" y="8487"/>
                    <a:pt x="203200" y="6350"/>
                  </a:cubicBezTo>
                  <a:cubicBezTo>
                    <a:pt x="199122" y="4538"/>
                    <a:pt x="194733" y="3528"/>
                    <a:pt x="190500" y="2117"/>
                  </a:cubicBezTo>
                  <a:lnTo>
                    <a:pt x="184150" y="0"/>
                  </a:lnTo>
                  <a:lnTo>
                    <a:pt x="152400" y="2117"/>
                  </a:lnTo>
                  <a:cubicBezTo>
                    <a:pt x="145332" y="2682"/>
                    <a:pt x="138241" y="3155"/>
                    <a:pt x="131233" y="4233"/>
                  </a:cubicBezTo>
                  <a:cubicBezTo>
                    <a:pt x="129028" y="4572"/>
                    <a:pt x="127048" y="5809"/>
                    <a:pt x="124883" y="6350"/>
                  </a:cubicBezTo>
                  <a:cubicBezTo>
                    <a:pt x="121393" y="7223"/>
                    <a:pt x="117771" y="7520"/>
                    <a:pt x="114300" y="8467"/>
                  </a:cubicBezTo>
                  <a:cubicBezTo>
                    <a:pt x="109995" y="9641"/>
                    <a:pt x="106017" y="12069"/>
                    <a:pt x="101600" y="12700"/>
                  </a:cubicBezTo>
                  <a:cubicBezTo>
                    <a:pt x="96661" y="13406"/>
                    <a:pt x="91704" y="13997"/>
                    <a:pt x="86783" y="14817"/>
                  </a:cubicBezTo>
                  <a:cubicBezTo>
                    <a:pt x="74892" y="16799"/>
                    <a:pt x="68439" y="20109"/>
                    <a:pt x="57150" y="2116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C73CD2-E368-449A-B400-5111B65EEBD2}"/>
                </a:ext>
              </a:extLst>
            </p:cNvPr>
            <p:cNvSpPr/>
            <p:nvPr/>
          </p:nvSpPr>
          <p:spPr>
            <a:xfrm rot="8997537">
              <a:off x="2791324" y="4489270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E8E00A3-7A08-4A38-A68A-62D96D17D4B9}"/>
                </a:ext>
              </a:extLst>
            </p:cNvPr>
            <p:cNvSpPr/>
            <p:nvPr/>
          </p:nvSpPr>
          <p:spPr>
            <a:xfrm rot="3456907">
              <a:off x="4446380" y="2782729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3E7C8D4-C7FC-4618-9C44-C9B74B67681E}"/>
                </a:ext>
              </a:extLst>
            </p:cNvPr>
            <p:cNvSpPr/>
            <p:nvPr/>
          </p:nvSpPr>
          <p:spPr>
            <a:xfrm rot="19345315">
              <a:off x="2860819" y="2063878"/>
              <a:ext cx="606010" cy="314120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9496FAD-26E4-4AAA-949B-D036B04C2896}"/>
                </a:ext>
              </a:extLst>
            </p:cNvPr>
            <p:cNvSpPr/>
            <p:nvPr/>
          </p:nvSpPr>
          <p:spPr>
            <a:xfrm>
              <a:off x="3229780" y="2654259"/>
              <a:ext cx="606010" cy="446335"/>
            </a:xfrm>
            <a:custGeom>
              <a:avLst/>
              <a:gdLst>
                <a:gd name="connsiteX0" fmla="*/ 148166 w 283633"/>
                <a:gd name="connsiteY0" fmla="*/ 6350 h 207434"/>
                <a:gd name="connsiteX1" fmla="*/ 137583 w 283633"/>
                <a:gd name="connsiteY1" fmla="*/ 4234 h 207434"/>
                <a:gd name="connsiteX2" fmla="*/ 120650 w 283633"/>
                <a:gd name="connsiteY2" fmla="*/ 0 h 207434"/>
                <a:gd name="connsiteX3" fmla="*/ 14816 w 283633"/>
                <a:gd name="connsiteY3" fmla="*/ 38100 h 207434"/>
                <a:gd name="connsiteX4" fmla="*/ 10583 w 283633"/>
                <a:gd name="connsiteY4" fmla="*/ 46567 h 207434"/>
                <a:gd name="connsiteX5" fmla="*/ 6350 w 283633"/>
                <a:gd name="connsiteY5" fmla="*/ 61384 h 207434"/>
                <a:gd name="connsiteX6" fmla="*/ 0 w 283633"/>
                <a:gd name="connsiteY6" fmla="*/ 93134 h 207434"/>
                <a:gd name="connsiteX7" fmla="*/ 6350 w 283633"/>
                <a:gd name="connsiteY7" fmla="*/ 133350 h 207434"/>
                <a:gd name="connsiteX8" fmla="*/ 10583 w 283633"/>
                <a:gd name="connsiteY8" fmla="*/ 141817 h 207434"/>
                <a:gd name="connsiteX9" fmla="*/ 14816 w 283633"/>
                <a:gd name="connsiteY9" fmla="*/ 152400 h 207434"/>
                <a:gd name="connsiteX10" fmla="*/ 19050 w 283633"/>
                <a:gd name="connsiteY10" fmla="*/ 156634 h 207434"/>
                <a:gd name="connsiteX11" fmla="*/ 38100 w 283633"/>
                <a:gd name="connsiteY11" fmla="*/ 184150 h 207434"/>
                <a:gd name="connsiteX12" fmla="*/ 42333 w 283633"/>
                <a:gd name="connsiteY12" fmla="*/ 188384 h 207434"/>
                <a:gd name="connsiteX13" fmla="*/ 55033 w 283633"/>
                <a:gd name="connsiteY13" fmla="*/ 201084 h 207434"/>
                <a:gd name="connsiteX14" fmla="*/ 61383 w 283633"/>
                <a:gd name="connsiteY14" fmla="*/ 203200 h 207434"/>
                <a:gd name="connsiteX15" fmla="*/ 76200 w 283633"/>
                <a:gd name="connsiteY15" fmla="*/ 207434 h 207434"/>
                <a:gd name="connsiteX16" fmla="*/ 135466 w 283633"/>
                <a:gd name="connsiteY16" fmla="*/ 203200 h 207434"/>
                <a:gd name="connsiteX17" fmla="*/ 165100 w 283633"/>
                <a:gd name="connsiteY17" fmla="*/ 196850 h 207434"/>
                <a:gd name="connsiteX18" fmla="*/ 173566 w 283633"/>
                <a:gd name="connsiteY18" fmla="*/ 194734 h 207434"/>
                <a:gd name="connsiteX19" fmla="*/ 194733 w 283633"/>
                <a:gd name="connsiteY19" fmla="*/ 186267 h 207434"/>
                <a:gd name="connsiteX20" fmla="*/ 207433 w 283633"/>
                <a:gd name="connsiteY20" fmla="*/ 182034 h 207434"/>
                <a:gd name="connsiteX21" fmla="*/ 215900 w 283633"/>
                <a:gd name="connsiteY21" fmla="*/ 179917 h 207434"/>
                <a:gd name="connsiteX22" fmla="*/ 230716 w 283633"/>
                <a:gd name="connsiteY22" fmla="*/ 171450 h 207434"/>
                <a:gd name="connsiteX23" fmla="*/ 239183 w 283633"/>
                <a:gd name="connsiteY23" fmla="*/ 167217 h 207434"/>
                <a:gd name="connsiteX24" fmla="*/ 254000 w 283633"/>
                <a:gd name="connsiteY24" fmla="*/ 158750 h 207434"/>
                <a:gd name="connsiteX25" fmla="*/ 258233 w 283633"/>
                <a:gd name="connsiteY25" fmla="*/ 152400 h 207434"/>
                <a:gd name="connsiteX26" fmla="*/ 273050 w 283633"/>
                <a:gd name="connsiteY26" fmla="*/ 141817 h 207434"/>
                <a:gd name="connsiteX27" fmla="*/ 279400 w 283633"/>
                <a:gd name="connsiteY27" fmla="*/ 122767 h 207434"/>
                <a:gd name="connsiteX28" fmla="*/ 281516 w 283633"/>
                <a:gd name="connsiteY28" fmla="*/ 116417 h 207434"/>
                <a:gd name="connsiteX29" fmla="*/ 283633 w 283633"/>
                <a:gd name="connsiteY29" fmla="*/ 105834 h 207434"/>
                <a:gd name="connsiteX30" fmla="*/ 281516 w 283633"/>
                <a:gd name="connsiteY30" fmla="*/ 55034 h 207434"/>
                <a:gd name="connsiteX31" fmla="*/ 268816 w 283633"/>
                <a:gd name="connsiteY31" fmla="*/ 40217 h 207434"/>
                <a:gd name="connsiteX32" fmla="*/ 262466 w 283633"/>
                <a:gd name="connsiteY32" fmla="*/ 31750 h 207434"/>
                <a:gd name="connsiteX33" fmla="*/ 254000 w 283633"/>
                <a:gd name="connsiteY33" fmla="*/ 25400 h 207434"/>
                <a:gd name="connsiteX34" fmla="*/ 230716 w 283633"/>
                <a:gd name="connsiteY34" fmla="*/ 12700 h 207434"/>
                <a:gd name="connsiteX35" fmla="*/ 224366 w 283633"/>
                <a:gd name="connsiteY35" fmla="*/ 10584 h 207434"/>
                <a:gd name="connsiteX36" fmla="*/ 162983 w 283633"/>
                <a:gd name="connsiteY36" fmla="*/ 12700 h 207434"/>
                <a:gd name="connsiteX37" fmla="*/ 148166 w 283633"/>
                <a:gd name="connsiteY37" fmla="*/ 6350 h 207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83633" h="207434">
                  <a:moveTo>
                    <a:pt x="148166" y="6350"/>
                  </a:moveTo>
                  <a:cubicBezTo>
                    <a:pt x="143933" y="4939"/>
                    <a:pt x="141088" y="5043"/>
                    <a:pt x="137583" y="4234"/>
                  </a:cubicBezTo>
                  <a:cubicBezTo>
                    <a:pt x="131914" y="2926"/>
                    <a:pt x="120650" y="0"/>
                    <a:pt x="120650" y="0"/>
                  </a:cubicBezTo>
                  <a:cubicBezTo>
                    <a:pt x="85372" y="12700"/>
                    <a:pt x="49347" y="23491"/>
                    <a:pt x="14816" y="38100"/>
                  </a:cubicBezTo>
                  <a:cubicBezTo>
                    <a:pt x="11910" y="39329"/>
                    <a:pt x="11826" y="43667"/>
                    <a:pt x="10583" y="46567"/>
                  </a:cubicBezTo>
                  <a:cubicBezTo>
                    <a:pt x="9014" y="50227"/>
                    <a:pt x="7092" y="57858"/>
                    <a:pt x="6350" y="61384"/>
                  </a:cubicBezTo>
                  <a:cubicBezTo>
                    <a:pt x="4127" y="71945"/>
                    <a:pt x="0" y="93134"/>
                    <a:pt x="0" y="93134"/>
                  </a:cubicBezTo>
                  <a:cubicBezTo>
                    <a:pt x="821" y="102169"/>
                    <a:pt x="1585" y="123820"/>
                    <a:pt x="6350" y="133350"/>
                  </a:cubicBezTo>
                  <a:cubicBezTo>
                    <a:pt x="7761" y="136172"/>
                    <a:pt x="9302" y="138934"/>
                    <a:pt x="10583" y="141817"/>
                  </a:cubicBezTo>
                  <a:cubicBezTo>
                    <a:pt x="12126" y="145289"/>
                    <a:pt x="12931" y="149101"/>
                    <a:pt x="14816" y="152400"/>
                  </a:cubicBezTo>
                  <a:cubicBezTo>
                    <a:pt x="15806" y="154133"/>
                    <a:pt x="17943" y="154973"/>
                    <a:pt x="19050" y="156634"/>
                  </a:cubicBezTo>
                  <a:cubicBezTo>
                    <a:pt x="30963" y="174503"/>
                    <a:pt x="10936" y="156980"/>
                    <a:pt x="38100" y="184150"/>
                  </a:cubicBezTo>
                  <a:cubicBezTo>
                    <a:pt x="39511" y="185561"/>
                    <a:pt x="41055" y="186851"/>
                    <a:pt x="42333" y="188384"/>
                  </a:cubicBezTo>
                  <a:cubicBezTo>
                    <a:pt x="48641" y="195954"/>
                    <a:pt x="46879" y="197007"/>
                    <a:pt x="55033" y="201084"/>
                  </a:cubicBezTo>
                  <a:cubicBezTo>
                    <a:pt x="57029" y="202082"/>
                    <a:pt x="59246" y="202559"/>
                    <a:pt x="61383" y="203200"/>
                  </a:cubicBezTo>
                  <a:cubicBezTo>
                    <a:pt x="66303" y="204676"/>
                    <a:pt x="71261" y="206023"/>
                    <a:pt x="76200" y="207434"/>
                  </a:cubicBezTo>
                  <a:cubicBezTo>
                    <a:pt x="144253" y="204475"/>
                    <a:pt x="105461" y="208655"/>
                    <a:pt x="135466" y="203200"/>
                  </a:cubicBezTo>
                  <a:cubicBezTo>
                    <a:pt x="158020" y="199100"/>
                    <a:pt x="138424" y="203519"/>
                    <a:pt x="165100" y="196850"/>
                  </a:cubicBezTo>
                  <a:lnTo>
                    <a:pt x="173566" y="194734"/>
                  </a:lnTo>
                  <a:cubicBezTo>
                    <a:pt x="182238" y="186062"/>
                    <a:pt x="174920" y="191927"/>
                    <a:pt x="194733" y="186267"/>
                  </a:cubicBezTo>
                  <a:cubicBezTo>
                    <a:pt x="199024" y="185041"/>
                    <a:pt x="203159" y="183316"/>
                    <a:pt x="207433" y="182034"/>
                  </a:cubicBezTo>
                  <a:cubicBezTo>
                    <a:pt x="210220" y="181198"/>
                    <a:pt x="213176" y="180939"/>
                    <a:pt x="215900" y="179917"/>
                  </a:cubicBezTo>
                  <a:cubicBezTo>
                    <a:pt x="225209" y="176426"/>
                    <a:pt x="222896" y="175918"/>
                    <a:pt x="230716" y="171450"/>
                  </a:cubicBezTo>
                  <a:cubicBezTo>
                    <a:pt x="233456" y="169884"/>
                    <a:pt x="236443" y="168782"/>
                    <a:pt x="239183" y="167217"/>
                  </a:cubicBezTo>
                  <a:cubicBezTo>
                    <a:pt x="260146" y="155239"/>
                    <a:pt x="228387" y="171558"/>
                    <a:pt x="254000" y="158750"/>
                  </a:cubicBezTo>
                  <a:cubicBezTo>
                    <a:pt x="255411" y="156633"/>
                    <a:pt x="256434" y="154199"/>
                    <a:pt x="258233" y="152400"/>
                  </a:cubicBezTo>
                  <a:cubicBezTo>
                    <a:pt x="260859" y="149774"/>
                    <a:pt x="269444" y="144221"/>
                    <a:pt x="273050" y="141817"/>
                  </a:cubicBezTo>
                  <a:lnTo>
                    <a:pt x="279400" y="122767"/>
                  </a:lnTo>
                  <a:cubicBezTo>
                    <a:pt x="280105" y="120650"/>
                    <a:pt x="281078" y="118605"/>
                    <a:pt x="281516" y="116417"/>
                  </a:cubicBezTo>
                  <a:lnTo>
                    <a:pt x="283633" y="105834"/>
                  </a:lnTo>
                  <a:cubicBezTo>
                    <a:pt x="282927" y="88901"/>
                    <a:pt x="283388" y="71878"/>
                    <a:pt x="281516" y="55034"/>
                  </a:cubicBezTo>
                  <a:cubicBezTo>
                    <a:pt x="281091" y="51212"/>
                    <a:pt x="269633" y="41306"/>
                    <a:pt x="268816" y="40217"/>
                  </a:cubicBezTo>
                  <a:cubicBezTo>
                    <a:pt x="266699" y="37395"/>
                    <a:pt x="264960" y="34245"/>
                    <a:pt x="262466" y="31750"/>
                  </a:cubicBezTo>
                  <a:cubicBezTo>
                    <a:pt x="259972" y="29256"/>
                    <a:pt x="256871" y="27450"/>
                    <a:pt x="254000" y="25400"/>
                  </a:cubicBezTo>
                  <a:cubicBezTo>
                    <a:pt x="247239" y="20571"/>
                    <a:pt x="237917" y="15100"/>
                    <a:pt x="230716" y="12700"/>
                  </a:cubicBezTo>
                  <a:lnTo>
                    <a:pt x="224366" y="10584"/>
                  </a:lnTo>
                  <a:cubicBezTo>
                    <a:pt x="203905" y="11289"/>
                    <a:pt x="183421" y="11498"/>
                    <a:pt x="162983" y="12700"/>
                  </a:cubicBezTo>
                  <a:cubicBezTo>
                    <a:pt x="119933" y="15232"/>
                    <a:pt x="152399" y="7761"/>
                    <a:pt x="148166" y="635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B4D0B37-8056-48A5-A7AD-E53AC898D70A}"/>
                </a:ext>
              </a:extLst>
            </p:cNvPr>
            <p:cNvSpPr/>
            <p:nvPr/>
          </p:nvSpPr>
          <p:spPr>
            <a:xfrm rot="20005288">
              <a:off x="2902959" y="2487758"/>
              <a:ext cx="475259" cy="278133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8F56D7A-37A7-4443-AA9C-0C50B7C0F26B}"/>
                </a:ext>
              </a:extLst>
            </p:cNvPr>
            <p:cNvSpPr/>
            <p:nvPr/>
          </p:nvSpPr>
          <p:spPr>
            <a:xfrm rot="16693732">
              <a:off x="1919374" y="3997639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CC9DB8-D21A-428B-B394-4C9C2417EA62}"/>
                </a:ext>
              </a:extLst>
            </p:cNvPr>
            <p:cNvSpPr/>
            <p:nvPr/>
          </p:nvSpPr>
          <p:spPr>
            <a:xfrm rot="5736295">
              <a:off x="1973985" y="2235432"/>
              <a:ext cx="478617" cy="276181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F58F8B1-D047-4EAE-B16A-BBE835B5583B}"/>
                </a:ext>
              </a:extLst>
            </p:cNvPr>
            <p:cNvSpPr/>
            <p:nvPr/>
          </p:nvSpPr>
          <p:spPr>
            <a:xfrm rot="16693732">
              <a:off x="4484456" y="3698653"/>
              <a:ext cx="381874" cy="236829"/>
            </a:xfrm>
            <a:custGeom>
              <a:avLst/>
              <a:gdLst>
                <a:gd name="connsiteX0" fmla="*/ 171450 w 222437"/>
                <a:gd name="connsiteY0" fmla="*/ 23429 h 129262"/>
                <a:gd name="connsiteX1" fmla="*/ 93133 w 222437"/>
                <a:gd name="connsiteY1" fmla="*/ 145 h 129262"/>
                <a:gd name="connsiteX2" fmla="*/ 71967 w 222437"/>
                <a:gd name="connsiteY2" fmla="*/ 10729 h 129262"/>
                <a:gd name="connsiteX3" fmla="*/ 57150 w 222437"/>
                <a:gd name="connsiteY3" fmla="*/ 21312 h 129262"/>
                <a:gd name="connsiteX4" fmla="*/ 38100 w 222437"/>
                <a:gd name="connsiteY4" fmla="*/ 34012 h 129262"/>
                <a:gd name="connsiteX5" fmla="*/ 23283 w 222437"/>
                <a:gd name="connsiteY5" fmla="*/ 40362 h 129262"/>
                <a:gd name="connsiteX6" fmla="*/ 14817 w 222437"/>
                <a:gd name="connsiteY6" fmla="*/ 42479 h 129262"/>
                <a:gd name="connsiteX7" fmla="*/ 6350 w 222437"/>
                <a:gd name="connsiteY7" fmla="*/ 55179 h 129262"/>
                <a:gd name="connsiteX8" fmla="*/ 0 w 222437"/>
                <a:gd name="connsiteY8" fmla="*/ 78462 h 129262"/>
                <a:gd name="connsiteX9" fmla="*/ 12700 w 222437"/>
                <a:gd name="connsiteY9" fmla="*/ 91162 h 129262"/>
                <a:gd name="connsiteX10" fmla="*/ 19050 w 222437"/>
                <a:gd name="connsiteY10" fmla="*/ 95395 h 129262"/>
                <a:gd name="connsiteX11" fmla="*/ 23283 w 222437"/>
                <a:gd name="connsiteY11" fmla="*/ 99629 h 129262"/>
                <a:gd name="connsiteX12" fmla="*/ 31750 w 222437"/>
                <a:gd name="connsiteY12" fmla="*/ 101745 h 129262"/>
                <a:gd name="connsiteX13" fmla="*/ 46567 w 222437"/>
                <a:gd name="connsiteY13" fmla="*/ 108095 h 129262"/>
                <a:gd name="connsiteX14" fmla="*/ 65617 w 222437"/>
                <a:gd name="connsiteY14" fmla="*/ 112329 h 129262"/>
                <a:gd name="connsiteX15" fmla="*/ 86783 w 222437"/>
                <a:gd name="connsiteY15" fmla="*/ 114445 h 129262"/>
                <a:gd name="connsiteX16" fmla="*/ 107950 w 222437"/>
                <a:gd name="connsiteY16" fmla="*/ 118679 h 129262"/>
                <a:gd name="connsiteX17" fmla="*/ 133350 w 222437"/>
                <a:gd name="connsiteY17" fmla="*/ 122912 h 129262"/>
                <a:gd name="connsiteX18" fmla="*/ 167217 w 222437"/>
                <a:gd name="connsiteY18" fmla="*/ 129262 h 129262"/>
                <a:gd name="connsiteX19" fmla="*/ 188383 w 222437"/>
                <a:gd name="connsiteY19" fmla="*/ 125029 h 129262"/>
                <a:gd name="connsiteX20" fmla="*/ 198967 w 222437"/>
                <a:gd name="connsiteY20" fmla="*/ 114445 h 129262"/>
                <a:gd name="connsiteX21" fmla="*/ 205317 w 222437"/>
                <a:gd name="connsiteY21" fmla="*/ 110212 h 129262"/>
                <a:gd name="connsiteX22" fmla="*/ 218017 w 222437"/>
                <a:gd name="connsiteY22" fmla="*/ 97512 h 129262"/>
                <a:gd name="connsiteX23" fmla="*/ 222250 w 222437"/>
                <a:gd name="connsiteY23" fmla="*/ 84812 h 129262"/>
                <a:gd name="connsiteX24" fmla="*/ 218017 w 222437"/>
                <a:gd name="connsiteY24" fmla="*/ 69995 h 129262"/>
                <a:gd name="connsiteX25" fmla="*/ 213783 w 222437"/>
                <a:gd name="connsiteY25" fmla="*/ 63645 h 129262"/>
                <a:gd name="connsiteX26" fmla="*/ 207433 w 222437"/>
                <a:gd name="connsiteY26" fmla="*/ 53062 h 129262"/>
                <a:gd name="connsiteX27" fmla="*/ 194733 w 222437"/>
                <a:gd name="connsiteY27" fmla="*/ 36129 h 129262"/>
                <a:gd name="connsiteX28" fmla="*/ 171450 w 222437"/>
                <a:gd name="connsiteY28" fmla="*/ 23429 h 12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22437" h="129262">
                  <a:moveTo>
                    <a:pt x="171450" y="23429"/>
                  </a:moveTo>
                  <a:cubicBezTo>
                    <a:pt x="145344" y="15668"/>
                    <a:pt x="119592" y="6599"/>
                    <a:pt x="93133" y="145"/>
                  </a:cubicBezTo>
                  <a:cubicBezTo>
                    <a:pt x="87001" y="-1351"/>
                    <a:pt x="74371" y="9126"/>
                    <a:pt x="71967" y="10729"/>
                  </a:cubicBezTo>
                  <a:cubicBezTo>
                    <a:pt x="45624" y="28291"/>
                    <a:pt x="91307" y="-2335"/>
                    <a:pt x="57150" y="21312"/>
                  </a:cubicBezTo>
                  <a:cubicBezTo>
                    <a:pt x="50875" y="25656"/>
                    <a:pt x="45340" y="31598"/>
                    <a:pt x="38100" y="34012"/>
                  </a:cubicBezTo>
                  <a:cubicBezTo>
                    <a:pt x="6550" y="44530"/>
                    <a:pt x="65151" y="24661"/>
                    <a:pt x="23283" y="40362"/>
                  </a:cubicBezTo>
                  <a:cubicBezTo>
                    <a:pt x="20559" y="41383"/>
                    <a:pt x="17639" y="41773"/>
                    <a:pt x="14817" y="42479"/>
                  </a:cubicBezTo>
                  <a:cubicBezTo>
                    <a:pt x="11995" y="46712"/>
                    <a:pt x="7584" y="50243"/>
                    <a:pt x="6350" y="55179"/>
                  </a:cubicBezTo>
                  <a:cubicBezTo>
                    <a:pt x="1576" y="74277"/>
                    <a:pt x="3957" y="66593"/>
                    <a:pt x="0" y="78462"/>
                  </a:cubicBezTo>
                  <a:cubicBezTo>
                    <a:pt x="4233" y="82695"/>
                    <a:pt x="7719" y="87841"/>
                    <a:pt x="12700" y="91162"/>
                  </a:cubicBezTo>
                  <a:cubicBezTo>
                    <a:pt x="14817" y="92573"/>
                    <a:pt x="17064" y="93806"/>
                    <a:pt x="19050" y="95395"/>
                  </a:cubicBezTo>
                  <a:cubicBezTo>
                    <a:pt x="20608" y="96642"/>
                    <a:pt x="21498" y="98736"/>
                    <a:pt x="23283" y="99629"/>
                  </a:cubicBezTo>
                  <a:cubicBezTo>
                    <a:pt x="25885" y="100930"/>
                    <a:pt x="28928" y="101040"/>
                    <a:pt x="31750" y="101745"/>
                  </a:cubicBezTo>
                  <a:cubicBezTo>
                    <a:pt x="38726" y="108723"/>
                    <a:pt x="33667" y="105229"/>
                    <a:pt x="46567" y="108095"/>
                  </a:cubicBezTo>
                  <a:cubicBezTo>
                    <a:pt x="54119" y="109773"/>
                    <a:pt x="57629" y="111264"/>
                    <a:pt x="65617" y="112329"/>
                  </a:cubicBezTo>
                  <a:cubicBezTo>
                    <a:pt x="72645" y="113266"/>
                    <a:pt x="79747" y="113566"/>
                    <a:pt x="86783" y="114445"/>
                  </a:cubicBezTo>
                  <a:cubicBezTo>
                    <a:pt x="110606" y="117423"/>
                    <a:pt x="89725" y="115262"/>
                    <a:pt x="107950" y="118679"/>
                  </a:cubicBezTo>
                  <a:cubicBezTo>
                    <a:pt x="116386" y="120261"/>
                    <a:pt x="125023" y="120830"/>
                    <a:pt x="133350" y="122912"/>
                  </a:cubicBezTo>
                  <a:cubicBezTo>
                    <a:pt x="155802" y="128525"/>
                    <a:pt x="144510" y="126423"/>
                    <a:pt x="167217" y="129262"/>
                  </a:cubicBezTo>
                  <a:cubicBezTo>
                    <a:pt x="167230" y="129260"/>
                    <a:pt x="184908" y="127635"/>
                    <a:pt x="188383" y="125029"/>
                  </a:cubicBezTo>
                  <a:cubicBezTo>
                    <a:pt x="192375" y="122035"/>
                    <a:pt x="194816" y="117212"/>
                    <a:pt x="198967" y="114445"/>
                  </a:cubicBezTo>
                  <a:cubicBezTo>
                    <a:pt x="201084" y="113034"/>
                    <a:pt x="203416" y="111902"/>
                    <a:pt x="205317" y="110212"/>
                  </a:cubicBezTo>
                  <a:cubicBezTo>
                    <a:pt x="209792" y="106235"/>
                    <a:pt x="218017" y="97512"/>
                    <a:pt x="218017" y="97512"/>
                  </a:cubicBezTo>
                  <a:cubicBezTo>
                    <a:pt x="219428" y="93279"/>
                    <a:pt x="223332" y="89141"/>
                    <a:pt x="222250" y="84812"/>
                  </a:cubicBezTo>
                  <a:cubicBezTo>
                    <a:pt x="221573" y="82106"/>
                    <a:pt x="219533" y="73027"/>
                    <a:pt x="218017" y="69995"/>
                  </a:cubicBezTo>
                  <a:cubicBezTo>
                    <a:pt x="216879" y="67720"/>
                    <a:pt x="215194" y="65762"/>
                    <a:pt x="213783" y="63645"/>
                  </a:cubicBezTo>
                  <a:cubicBezTo>
                    <a:pt x="209737" y="51502"/>
                    <a:pt x="214407" y="62361"/>
                    <a:pt x="207433" y="53062"/>
                  </a:cubicBezTo>
                  <a:cubicBezTo>
                    <a:pt x="193072" y="33915"/>
                    <a:pt x="204443" y="45837"/>
                    <a:pt x="194733" y="36129"/>
                  </a:cubicBezTo>
                  <a:lnTo>
                    <a:pt x="171450" y="23429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C27C0A7-E373-4F7B-AA61-3D9DDB925DDC}"/>
                </a:ext>
              </a:extLst>
            </p:cNvPr>
            <p:cNvSpPr/>
            <p:nvPr/>
          </p:nvSpPr>
          <p:spPr>
            <a:xfrm rot="18769936">
              <a:off x="4451009" y="4478259"/>
              <a:ext cx="377668" cy="317477"/>
            </a:xfrm>
            <a:custGeom>
              <a:avLst/>
              <a:gdLst>
                <a:gd name="connsiteX0" fmla="*/ 305073 w 320430"/>
                <a:gd name="connsiteY0" fmla="*/ 63500 h 230717"/>
                <a:gd name="connsiteX1" fmla="*/ 290257 w 320430"/>
                <a:gd name="connsiteY1" fmla="*/ 46567 h 230717"/>
                <a:gd name="connsiteX2" fmla="*/ 277557 w 320430"/>
                <a:gd name="connsiteY2" fmla="*/ 33867 h 230717"/>
                <a:gd name="connsiteX3" fmla="*/ 260623 w 320430"/>
                <a:gd name="connsiteY3" fmla="*/ 23283 h 230717"/>
                <a:gd name="connsiteX4" fmla="*/ 218290 w 320430"/>
                <a:gd name="connsiteY4" fmla="*/ 14817 h 230717"/>
                <a:gd name="connsiteX5" fmla="*/ 209823 w 320430"/>
                <a:gd name="connsiteY5" fmla="*/ 12700 h 230717"/>
                <a:gd name="connsiteX6" fmla="*/ 203473 w 320430"/>
                <a:gd name="connsiteY6" fmla="*/ 10583 h 230717"/>
                <a:gd name="connsiteX7" fmla="*/ 192890 w 320430"/>
                <a:gd name="connsiteY7" fmla="*/ 8467 h 230717"/>
                <a:gd name="connsiteX8" fmla="*/ 184423 w 320430"/>
                <a:gd name="connsiteY8" fmla="*/ 6350 h 230717"/>
                <a:gd name="connsiteX9" fmla="*/ 169607 w 320430"/>
                <a:gd name="connsiteY9" fmla="*/ 4233 h 230717"/>
                <a:gd name="connsiteX10" fmla="*/ 156907 w 320430"/>
                <a:gd name="connsiteY10" fmla="*/ 2117 h 230717"/>
                <a:gd name="connsiteX11" fmla="*/ 129390 w 320430"/>
                <a:gd name="connsiteY11" fmla="*/ 0 h 230717"/>
                <a:gd name="connsiteX12" fmla="*/ 95523 w 320430"/>
                <a:gd name="connsiteY12" fmla="*/ 2117 h 230717"/>
                <a:gd name="connsiteX13" fmla="*/ 89173 w 320430"/>
                <a:gd name="connsiteY13" fmla="*/ 6350 h 230717"/>
                <a:gd name="connsiteX14" fmla="*/ 68007 w 320430"/>
                <a:gd name="connsiteY14" fmla="*/ 23283 h 230717"/>
                <a:gd name="connsiteX15" fmla="*/ 53190 w 320430"/>
                <a:gd name="connsiteY15" fmla="*/ 27517 h 230717"/>
                <a:gd name="connsiteX16" fmla="*/ 44723 w 320430"/>
                <a:gd name="connsiteY16" fmla="*/ 31750 h 230717"/>
                <a:gd name="connsiteX17" fmla="*/ 32023 w 320430"/>
                <a:gd name="connsiteY17" fmla="*/ 35983 h 230717"/>
                <a:gd name="connsiteX18" fmla="*/ 19323 w 320430"/>
                <a:gd name="connsiteY18" fmla="*/ 52917 h 230717"/>
                <a:gd name="connsiteX19" fmla="*/ 15090 w 320430"/>
                <a:gd name="connsiteY19" fmla="*/ 59267 h 230717"/>
                <a:gd name="connsiteX20" fmla="*/ 4507 w 320430"/>
                <a:gd name="connsiteY20" fmla="*/ 71967 h 230717"/>
                <a:gd name="connsiteX21" fmla="*/ 2390 w 320430"/>
                <a:gd name="connsiteY21" fmla="*/ 78317 h 230717"/>
                <a:gd name="connsiteX22" fmla="*/ 2390 w 320430"/>
                <a:gd name="connsiteY22" fmla="*/ 122767 h 230717"/>
                <a:gd name="connsiteX23" fmla="*/ 4507 w 320430"/>
                <a:gd name="connsiteY23" fmla="*/ 131233 h 230717"/>
                <a:gd name="connsiteX24" fmla="*/ 8740 w 320430"/>
                <a:gd name="connsiteY24" fmla="*/ 135467 h 230717"/>
                <a:gd name="connsiteX25" fmla="*/ 12973 w 320430"/>
                <a:gd name="connsiteY25" fmla="*/ 141817 h 230717"/>
                <a:gd name="connsiteX26" fmla="*/ 17207 w 320430"/>
                <a:gd name="connsiteY26" fmla="*/ 146050 h 230717"/>
                <a:gd name="connsiteX27" fmla="*/ 21440 w 320430"/>
                <a:gd name="connsiteY27" fmla="*/ 152400 h 230717"/>
                <a:gd name="connsiteX28" fmla="*/ 27790 w 320430"/>
                <a:gd name="connsiteY28" fmla="*/ 156633 h 230717"/>
                <a:gd name="connsiteX29" fmla="*/ 29907 w 320430"/>
                <a:gd name="connsiteY29" fmla="*/ 162983 h 230717"/>
                <a:gd name="connsiteX30" fmla="*/ 40490 w 320430"/>
                <a:gd name="connsiteY30" fmla="*/ 173567 h 230717"/>
                <a:gd name="connsiteX31" fmla="*/ 55307 w 320430"/>
                <a:gd name="connsiteY31" fmla="*/ 186267 h 230717"/>
                <a:gd name="connsiteX32" fmla="*/ 59540 w 320430"/>
                <a:gd name="connsiteY32" fmla="*/ 192617 h 230717"/>
                <a:gd name="connsiteX33" fmla="*/ 72240 w 320430"/>
                <a:gd name="connsiteY33" fmla="*/ 201083 h 230717"/>
                <a:gd name="connsiteX34" fmla="*/ 95523 w 320430"/>
                <a:gd name="connsiteY34" fmla="*/ 211667 h 230717"/>
                <a:gd name="connsiteX35" fmla="*/ 112457 w 320430"/>
                <a:gd name="connsiteY35" fmla="*/ 220133 h 230717"/>
                <a:gd name="connsiteX36" fmla="*/ 120923 w 320430"/>
                <a:gd name="connsiteY36" fmla="*/ 224367 h 230717"/>
                <a:gd name="connsiteX37" fmla="*/ 131507 w 320430"/>
                <a:gd name="connsiteY37" fmla="*/ 230717 h 230717"/>
                <a:gd name="connsiteX38" fmla="*/ 169607 w 320430"/>
                <a:gd name="connsiteY38" fmla="*/ 224367 h 230717"/>
                <a:gd name="connsiteX39" fmla="*/ 178073 w 320430"/>
                <a:gd name="connsiteY39" fmla="*/ 220133 h 230717"/>
                <a:gd name="connsiteX40" fmla="*/ 190773 w 320430"/>
                <a:gd name="connsiteY40" fmla="*/ 215900 h 230717"/>
                <a:gd name="connsiteX41" fmla="*/ 216173 w 320430"/>
                <a:gd name="connsiteY41" fmla="*/ 211667 h 230717"/>
                <a:gd name="connsiteX42" fmla="*/ 228873 w 320430"/>
                <a:gd name="connsiteY42" fmla="*/ 207433 h 230717"/>
                <a:gd name="connsiteX43" fmla="*/ 256390 w 320430"/>
                <a:gd name="connsiteY43" fmla="*/ 209550 h 230717"/>
                <a:gd name="connsiteX44" fmla="*/ 269090 w 320430"/>
                <a:gd name="connsiteY44" fmla="*/ 201083 h 230717"/>
                <a:gd name="connsiteX45" fmla="*/ 277557 w 320430"/>
                <a:gd name="connsiteY45" fmla="*/ 190500 h 230717"/>
                <a:gd name="connsiteX46" fmla="*/ 283907 w 320430"/>
                <a:gd name="connsiteY46" fmla="*/ 186267 h 230717"/>
                <a:gd name="connsiteX47" fmla="*/ 288140 w 320430"/>
                <a:gd name="connsiteY47" fmla="*/ 182033 h 230717"/>
                <a:gd name="connsiteX48" fmla="*/ 294490 w 320430"/>
                <a:gd name="connsiteY48" fmla="*/ 177800 h 230717"/>
                <a:gd name="connsiteX49" fmla="*/ 305073 w 320430"/>
                <a:gd name="connsiteY49" fmla="*/ 165100 h 230717"/>
                <a:gd name="connsiteX50" fmla="*/ 309307 w 320430"/>
                <a:gd name="connsiteY50" fmla="*/ 150283 h 230717"/>
                <a:gd name="connsiteX51" fmla="*/ 313540 w 320430"/>
                <a:gd name="connsiteY51" fmla="*/ 143933 h 230717"/>
                <a:gd name="connsiteX52" fmla="*/ 319890 w 320430"/>
                <a:gd name="connsiteY52" fmla="*/ 131233 h 230717"/>
                <a:gd name="connsiteX53" fmla="*/ 313540 w 320430"/>
                <a:gd name="connsiteY53" fmla="*/ 84667 h 230717"/>
                <a:gd name="connsiteX54" fmla="*/ 305073 w 320430"/>
                <a:gd name="connsiteY54" fmla="*/ 63500 h 230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20430" h="230717">
                  <a:moveTo>
                    <a:pt x="305073" y="63500"/>
                  </a:moveTo>
                  <a:cubicBezTo>
                    <a:pt x="301192" y="57150"/>
                    <a:pt x="304689" y="59395"/>
                    <a:pt x="290257" y="46567"/>
                  </a:cubicBezTo>
                  <a:cubicBezTo>
                    <a:pt x="285782" y="42590"/>
                    <a:pt x="282347" y="37459"/>
                    <a:pt x="277557" y="33867"/>
                  </a:cubicBezTo>
                  <a:cubicBezTo>
                    <a:pt x="271765" y="29523"/>
                    <a:pt x="267595" y="25607"/>
                    <a:pt x="260623" y="23283"/>
                  </a:cubicBezTo>
                  <a:cubicBezTo>
                    <a:pt x="239515" y="16247"/>
                    <a:pt x="243303" y="21071"/>
                    <a:pt x="218290" y="14817"/>
                  </a:cubicBezTo>
                  <a:cubicBezTo>
                    <a:pt x="215468" y="14111"/>
                    <a:pt x="212620" y="13499"/>
                    <a:pt x="209823" y="12700"/>
                  </a:cubicBezTo>
                  <a:cubicBezTo>
                    <a:pt x="207678" y="12087"/>
                    <a:pt x="205638" y="11124"/>
                    <a:pt x="203473" y="10583"/>
                  </a:cubicBezTo>
                  <a:cubicBezTo>
                    <a:pt x="199983" y="9711"/>
                    <a:pt x="196402" y="9247"/>
                    <a:pt x="192890" y="8467"/>
                  </a:cubicBezTo>
                  <a:cubicBezTo>
                    <a:pt x="190050" y="7836"/>
                    <a:pt x="187285" y="6871"/>
                    <a:pt x="184423" y="6350"/>
                  </a:cubicBezTo>
                  <a:cubicBezTo>
                    <a:pt x="179515" y="5457"/>
                    <a:pt x="174538" y="4992"/>
                    <a:pt x="169607" y="4233"/>
                  </a:cubicBezTo>
                  <a:cubicBezTo>
                    <a:pt x="165365" y="3580"/>
                    <a:pt x="161175" y="2566"/>
                    <a:pt x="156907" y="2117"/>
                  </a:cubicBezTo>
                  <a:cubicBezTo>
                    <a:pt x="147758" y="1154"/>
                    <a:pt x="138562" y="706"/>
                    <a:pt x="129390" y="0"/>
                  </a:cubicBezTo>
                  <a:cubicBezTo>
                    <a:pt x="118101" y="706"/>
                    <a:pt x="106696" y="353"/>
                    <a:pt x="95523" y="2117"/>
                  </a:cubicBezTo>
                  <a:cubicBezTo>
                    <a:pt x="93010" y="2514"/>
                    <a:pt x="91074" y="4660"/>
                    <a:pt x="89173" y="6350"/>
                  </a:cubicBezTo>
                  <a:cubicBezTo>
                    <a:pt x="77392" y="16822"/>
                    <a:pt x="80168" y="18723"/>
                    <a:pt x="68007" y="23283"/>
                  </a:cubicBezTo>
                  <a:cubicBezTo>
                    <a:pt x="53675" y="28658"/>
                    <a:pt x="65138" y="22396"/>
                    <a:pt x="53190" y="27517"/>
                  </a:cubicBezTo>
                  <a:cubicBezTo>
                    <a:pt x="50290" y="28760"/>
                    <a:pt x="47653" y="30578"/>
                    <a:pt x="44723" y="31750"/>
                  </a:cubicBezTo>
                  <a:cubicBezTo>
                    <a:pt x="40580" y="33407"/>
                    <a:pt x="32023" y="35983"/>
                    <a:pt x="32023" y="35983"/>
                  </a:cubicBezTo>
                  <a:cubicBezTo>
                    <a:pt x="26517" y="52505"/>
                    <a:pt x="35537" y="28594"/>
                    <a:pt x="19323" y="52917"/>
                  </a:cubicBezTo>
                  <a:cubicBezTo>
                    <a:pt x="17912" y="55034"/>
                    <a:pt x="16719" y="57313"/>
                    <a:pt x="15090" y="59267"/>
                  </a:cubicBezTo>
                  <a:cubicBezTo>
                    <a:pt x="9237" y="66291"/>
                    <a:pt x="8449" y="64082"/>
                    <a:pt x="4507" y="71967"/>
                  </a:cubicBezTo>
                  <a:cubicBezTo>
                    <a:pt x="3509" y="73963"/>
                    <a:pt x="3096" y="76200"/>
                    <a:pt x="2390" y="78317"/>
                  </a:cubicBezTo>
                  <a:cubicBezTo>
                    <a:pt x="-739" y="100212"/>
                    <a:pt x="-855" y="93565"/>
                    <a:pt x="2390" y="122767"/>
                  </a:cubicBezTo>
                  <a:cubicBezTo>
                    <a:pt x="2711" y="125658"/>
                    <a:pt x="3206" y="128631"/>
                    <a:pt x="4507" y="131233"/>
                  </a:cubicBezTo>
                  <a:cubicBezTo>
                    <a:pt x="5400" y="133018"/>
                    <a:pt x="7493" y="133909"/>
                    <a:pt x="8740" y="135467"/>
                  </a:cubicBezTo>
                  <a:cubicBezTo>
                    <a:pt x="10329" y="137454"/>
                    <a:pt x="11384" y="139831"/>
                    <a:pt x="12973" y="141817"/>
                  </a:cubicBezTo>
                  <a:cubicBezTo>
                    <a:pt x="14220" y="143375"/>
                    <a:pt x="15960" y="144492"/>
                    <a:pt x="17207" y="146050"/>
                  </a:cubicBezTo>
                  <a:cubicBezTo>
                    <a:pt x="18796" y="148036"/>
                    <a:pt x="19641" y="150601"/>
                    <a:pt x="21440" y="152400"/>
                  </a:cubicBezTo>
                  <a:cubicBezTo>
                    <a:pt x="23239" y="154199"/>
                    <a:pt x="25673" y="155222"/>
                    <a:pt x="27790" y="156633"/>
                  </a:cubicBezTo>
                  <a:cubicBezTo>
                    <a:pt x="28496" y="158750"/>
                    <a:pt x="28568" y="161198"/>
                    <a:pt x="29907" y="162983"/>
                  </a:cubicBezTo>
                  <a:cubicBezTo>
                    <a:pt x="32900" y="166974"/>
                    <a:pt x="36962" y="170039"/>
                    <a:pt x="40490" y="173567"/>
                  </a:cubicBezTo>
                  <a:cubicBezTo>
                    <a:pt x="49332" y="182410"/>
                    <a:pt x="44448" y="178123"/>
                    <a:pt x="55307" y="186267"/>
                  </a:cubicBezTo>
                  <a:cubicBezTo>
                    <a:pt x="56718" y="188384"/>
                    <a:pt x="57626" y="190942"/>
                    <a:pt x="59540" y="192617"/>
                  </a:cubicBezTo>
                  <a:cubicBezTo>
                    <a:pt x="63369" y="195967"/>
                    <a:pt x="67413" y="199474"/>
                    <a:pt x="72240" y="201083"/>
                  </a:cubicBezTo>
                  <a:cubicBezTo>
                    <a:pt x="80561" y="203857"/>
                    <a:pt x="87951" y="205988"/>
                    <a:pt x="95523" y="211667"/>
                  </a:cubicBezTo>
                  <a:cubicBezTo>
                    <a:pt x="106317" y="219762"/>
                    <a:pt x="100567" y="217162"/>
                    <a:pt x="112457" y="220133"/>
                  </a:cubicBezTo>
                  <a:cubicBezTo>
                    <a:pt x="115279" y="221544"/>
                    <a:pt x="118298" y="222617"/>
                    <a:pt x="120923" y="224367"/>
                  </a:cubicBezTo>
                  <a:cubicBezTo>
                    <a:pt x="132543" y="232114"/>
                    <a:pt x="116771" y="225804"/>
                    <a:pt x="131507" y="230717"/>
                  </a:cubicBezTo>
                  <a:cubicBezTo>
                    <a:pt x="144207" y="228600"/>
                    <a:pt x="157052" y="227221"/>
                    <a:pt x="169607" y="224367"/>
                  </a:cubicBezTo>
                  <a:cubicBezTo>
                    <a:pt x="172684" y="223668"/>
                    <a:pt x="175143" y="221305"/>
                    <a:pt x="178073" y="220133"/>
                  </a:cubicBezTo>
                  <a:cubicBezTo>
                    <a:pt x="182216" y="218476"/>
                    <a:pt x="186410" y="216835"/>
                    <a:pt x="190773" y="215900"/>
                  </a:cubicBezTo>
                  <a:cubicBezTo>
                    <a:pt x="215259" y="210653"/>
                    <a:pt x="199803" y="216578"/>
                    <a:pt x="216173" y="211667"/>
                  </a:cubicBezTo>
                  <a:cubicBezTo>
                    <a:pt x="220447" y="210385"/>
                    <a:pt x="228873" y="207433"/>
                    <a:pt x="228873" y="207433"/>
                  </a:cubicBezTo>
                  <a:cubicBezTo>
                    <a:pt x="246306" y="213245"/>
                    <a:pt x="237155" y="212298"/>
                    <a:pt x="256390" y="209550"/>
                  </a:cubicBezTo>
                  <a:cubicBezTo>
                    <a:pt x="260623" y="206728"/>
                    <a:pt x="266268" y="205316"/>
                    <a:pt x="269090" y="201083"/>
                  </a:cubicBezTo>
                  <a:cubicBezTo>
                    <a:pt x="272235" y="196365"/>
                    <a:pt x="273246" y="193948"/>
                    <a:pt x="277557" y="190500"/>
                  </a:cubicBezTo>
                  <a:cubicBezTo>
                    <a:pt x="279544" y="188911"/>
                    <a:pt x="281921" y="187856"/>
                    <a:pt x="283907" y="186267"/>
                  </a:cubicBezTo>
                  <a:cubicBezTo>
                    <a:pt x="285465" y="185020"/>
                    <a:pt x="286582" y="183280"/>
                    <a:pt x="288140" y="182033"/>
                  </a:cubicBezTo>
                  <a:cubicBezTo>
                    <a:pt x="290126" y="180444"/>
                    <a:pt x="292536" y="179429"/>
                    <a:pt x="294490" y="177800"/>
                  </a:cubicBezTo>
                  <a:cubicBezTo>
                    <a:pt x="298503" y="174456"/>
                    <a:pt x="302694" y="169858"/>
                    <a:pt x="305073" y="165100"/>
                  </a:cubicBezTo>
                  <a:cubicBezTo>
                    <a:pt x="309193" y="156860"/>
                    <a:pt x="305237" y="159781"/>
                    <a:pt x="309307" y="150283"/>
                  </a:cubicBezTo>
                  <a:cubicBezTo>
                    <a:pt x="310309" y="147945"/>
                    <a:pt x="312402" y="146208"/>
                    <a:pt x="313540" y="143933"/>
                  </a:cubicBezTo>
                  <a:cubicBezTo>
                    <a:pt x="322303" y="126406"/>
                    <a:pt x="307759" y="149431"/>
                    <a:pt x="319890" y="131233"/>
                  </a:cubicBezTo>
                  <a:cubicBezTo>
                    <a:pt x="318221" y="99528"/>
                    <a:pt x="325109" y="100092"/>
                    <a:pt x="313540" y="84667"/>
                  </a:cubicBezTo>
                  <a:cubicBezTo>
                    <a:pt x="312941" y="83869"/>
                    <a:pt x="308954" y="69850"/>
                    <a:pt x="305073" y="63500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363BAF-E948-42C6-8CA2-915683981C9E}"/>
                </a:ext>
              </a:extLst>
            </p:cNvPr>
            <p:cNvGrpSpPr/>
            <p:nvPr/>
          </p:nvGrpSpPr>
          <p:grpSpPr>
            <a:xfrm>
              <a:off x="1919018" y="2003534"/>
              <a:ext cx="2884414" cy="2904790"/>
              <a:chOff x="8811854" y="2788637"/>
              <a:chExt cx="1800002" cy="1800000"/>
            </a:xfrm>
            <a:solidFill>
              <a:schemeClr val="accent1">
                <a:lumMod val="40000"/>
                <a:lumOff val="60000"/>
                <a:alpha val="0"/>
              </a:schemeClr>
            </a:solid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E45ECD5-8E69-4022-8E02-F4E11D0DE5CA}"/>
                  </a:ext>
                </a:extLst>
              </p:cNvPr>
              <p:cNvSpPr/>
              <p:nvPr/>
            </p:nvSpPr>
            <p:spPr>
              <a:xfrm>
                <a:off x="8811854" y="2788637"/>
                <a:ext cx="1800000" cy="1800000"/>
              </a:xfrm>
              <a:prstGeom prst="rect">
                <a:avLst/>
              </a:prstGeom>
              <a:grpFill/>
              <a:ln w="381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6BA9EE3-0792-4AFA-AB06-34A4C538D4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11855" y="2788638"/>
                <a:ext cx="900001" cy="899999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30A4F44-8EA0-4966-BF6D-867CBEF70105}"/>
                  </a:ext>
                </a:extLst>
              </p:cNvPr>
              <p:cNvCxnSpPr>
                <a:cxnSpLocks/>
                <a:stCxn id="38" idx="4"/>
                <a:endCxn id="30" idx="2"/>
              </p:cNvCxnSpPr>
              <p:nvPr/>
            </p:nvCxnSpPr>
            <p:spPr>
              <a:xfrm flipH="1">
                <a:off x="9711854" y="3778637"/>
                <a:ext cx="1" cy="810000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7B96E680-E398-492D-A048-8010F7A553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11856" y="2802327"/>
                <a:ext cx="899997" cy="886310"/>
              </a:xfrm>
              <a:prstGeom prst="straightConnector1">
                <a:avLst/>
              </a:prstGeom>
              <a:grpFill/>
              <a:ln w="127000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122FACD-4E2C-4E67-96DF-BC19596FB033}"/>
                  </a:ext>
                </a:extLst>
              </p:cNvPr>
              <p:cNvCxnSpPr>
                <a:cxnSpLocks/>
                <a:stCxn id="38" idx="0"/>
                <a:endCxn id="30" idx="0"/>
              </p:cNvCxnSpPr>
              <p:nvPr/>
            </p:nvCxnSpPr>
            <p:spPr>
              <a:xfrm flipV="1">
                <a:off x="9711855" y="2788637"/>
                <a:ext cx="0" cy="81000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2B3FFED-EEA0-4584-804A-543D01F27161}"/>
                  </a:ext>
                </a:extLst>
              </p:cNvPr>
              <p:cNvCxnSpPr>
                <a:cxnSpLocks/>
                <a:stCxn id="38" idx="2"/>
                <a:endCxn id="30" idx="1"/>
              </p:cNvCxnSpPr>
              <p:nvPr/>
            </p:nvCxnSpPr>
            <p:spPr>
              <a:xfrm flipH="1">
                <a:off x="881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14A0B66-4BBE-43A6-8D88-41B06EC08260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 flipH="1">
                <a:off x="8811855" y="3752277"/>
                <a:ext cx="836360" cy="83636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FEAE01C-E4DF-4446-B921-8DF9D274F663}"/>
                  </a:ext>
                </a:extLst>
              </p:cNvPr>
              <p:cNvCxnSpPr>
                <a:cxnSpLocks/>
                <a:stCxn id="38" idx="5"/>
              </p:cNvCxnSpPr>
              <p:nvPr/>
            </p:nvCxnSpPr>
            <p:spPr>
              <a:xfrm>
                <a:off x="9775495" y="3752277"/>
                <a:ext cx="836360" cy="827581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F6DB444F-9A39-42FA-A567-FB422A1B18F7}"/>
                  </a:ext>
                </a:extLst>
              </p:cNvPr>
              <p:cNvSpPr/>
              <p:nvPr/>
            </p:nvSpPr>
            <p:spPr>
              <a:xfrm>
                <a:off x="9621855" y="3598637"/>
                <a:ext cx="180000" cy="180000"/>
              </a:xfrm>
              <a:prstGeom prst="ellipse">
                <a:avLst/>
              </a:prstGeom>
              <a:solidFill>
                <a:srgbClr val="3B3838"/>
              </a:solidFill>
              <a:ln w="19050"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6192A35-C4DC-40BF-8703-A73C18E82F5E}"/>
                  </a:ext>
                </a:extLst>
              </p:cNvPr>
              <p:cNvCxnSpPr>
                <a:cxnSpLocks/>
                <a:stCxn id="38" idx="6"/>
                <a:endCxn id="30" idx="3"/>
              </p:cNvCxnSpPr>
              <p:nvPr/>
            </p:nvCxnSpPr>
            <p:spPr>
              <a:xfrm>
                <a:off x="9801855" y="3688637"/>
                <a:ext cx="810000" cy="0"/>
              </a:xfrm>
              <a:prstGeom prst="straightConnector1">
                <a:avLst/>
              </a:prstGeom>
              <a:grpFill/>
              <a:ln w="28575">
                <a:solidFill>
                  <a:schemeClr val="bg2">
                    <a:lumMod val="25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DD69138-45B2-4729-AAE2-67D5ADC61089}"/>
              </a:ext>
            </a:extLst>
          </p:cNvPr>
          <p:cNvSpPr/>
          <p:nvPr/>
        </p:nvSpPr>
        <p:spPr>
          <a:xfrm>
            <a:off x="7391999" y="1823726"/>
            <a:ext cx="773342" cy="756035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2774181-4459-401F-8C60-BFCB088F12EA}"/>
              </a:ext>
            </a:extLst>
          </p:cNvPr>
          <p:cNvSpPr/>
          <p:nvPr/>
        </p:nvSpPr>
        <p:spPr>
          <a:xfrm>
            <a:off x="8626635" y="1840464"/>
            <a:ext cx="791433" cy="771177"/>
          </a:xfrm>
          <a:custGeom>
            <a:avLst/>
            <a:gdLst>
              <a:gd name="connsiteX0" fmla="*/ 311150 w 370417"/>
              <a:gd name="connsiteY0" fmla="*/ 9154 h 358404"/>
              <a:gd name="connsiteX1" fmla="*/ 296333 w 370417"/>
              <a:gd name="connsiteY1" fmla="*/ 7038 h 358404"/>
              <a:gd name="connsiteX2" fmla="*/ 287867 w 370417"/>
              <a:gd name="connsiteY2" fmla="*/ 4921 h 358404"/>
              <a:gd name="connsiteX3" fmla="*/ 268817 w 370417"/>
              <a:gd name="connsiteY3" fmla="*/ 2804 h 358404"/>
              <a:gd name="connsiteX4" fmla="*/ 256117 w 370417"/>
              <a:gd name="connsiteY4" fmla="*/ 688 h 358404"/>
              <a:gd name="connsiteX5" fmla="*/ 139700 w 370417"/>
              <a:gd name="connsiteY5" fmla="*/ 4921 h 358404"/>
              <a:gd name="connsiteX6" fmla="*/ 133350 w 370417"/>
              <a:gd name="connsiteY6" fmla="*/ 7038 h 358404"/>
              <a:gd name="connsiteX7" fmla="*/ 129117 w 370417"/>
              <a:gd name="connsiteY7" fmla="*/ 13388 h 358404"/>
              <a:gd name="connsiteX8" fmla="*/ 124883 w 370417"/>
              <a:gd name="connsiteY8" fmla="*/ 21854 h 358404"/>
              <a:gd name="connsiteX9" fmla="*/ 114300 w 370417"/>
              <a:gd name="connsiteY9" fmla="*/ 32438 h 358404"/>
              <a:gd name="connsiteX10" fmla="*/ 107950 w 370417"/>
              <a:gd name="connsiteY10" fmla="*/ 40904 h 358404"/>
              <a:gd name="connsiteX11" fmla="*/ 99483 w 370417"/>
              <a:gd name="connsiteY11" fmla="*/ 45138 h 358404"/>
              <a:gd name="connsiteX12" fmla="*/ 78317 w 370417"/>
              <a:gd name="connsiteY12" fmla="*/ 64188 h 358404"/>
              <a:gd name="connsiteX13" fmla="*/ 71967 w 370417"/>
              <a:gd name="connsiteY13" fmla="*/ 66304 h 358404"/>
              <a:gd name="connsiteX14" fmla="*/ 61383 w 370417"/>
              <a:gd name="connsiteY14" fmla="*/ 74771 h 358404"/>
              <a:gd name="connsiteX15" fmla="*/ 48683 w 370417"/>
              <a:gd name="connsiteY15" fmla="*/ 83238 h 358404"/>
              <a:gd name="connsiteX16" fmla="*/ 40217 w 370417"/>
              <a:gd name="connsiteY16" fmla="*/ 98054 h 358404"/>
              <a:gd name="connsiteX17" fmla="*/ 27517 w 370417"/>
              <a:gd name="connsiteY17" fmla="*/ 114988 h 358404"/>
              <a:gd name="connsiteX18" fmla="*/ 16933 w 370417"/>
              <a:gd name="connsiteY18" fmla="*/ 138271 h 358404"/>
              <a:gd name="connsiteX19" fmla="*/ 12700 w 370417"/>
              <a:gd name="connsiteY19" fmla="*/ 161554 h 358404"/>
              <a:gd name="connsiteX20" fmla="*/ 10583 w 370417"/>
              <a:gd name="connsiteY20" fmla="*/ 167904 h 358404"/>
              <a:gd name="connsiteX21" fmla="*/ 2117 w 370417"/>
              <a:gd name="connsiteY21" fmla="*/ 182721 h 358404"/>
              <a:gd name="connsiteX22" fmla="*/ 0 w 370417"/>
              <a:gd name="connsiteY22" fmla="*/ 189071 h 358404"/>
              <a:gd name="connsiteX23" fmla="*/ 2117 w 370417"/>
              <a:gd name="connsiteY23" fmla="*/ 254688 h 358404"/>
              <a:gd name="connsiteX24" fmla="*/ 4233 w 370417"/>
              <a:gd name="connsiteY24" fmla="*/ 261038 h 358404"/>
              <a:gd name="connsiteX25" fmla="*/ 10583 w 370417"/>
              <a:gd name="connsiteY25" fmla="*/ 277971 h 358404"/>
              <a:gd name="connsiteX26" fmla="*/ 19050 w 370417"/>
              <a:gd name="connsiteY26" fmla="*/ 286438 h 358404"/>
              <a:gd name="connsiteX27" fmla="*/ 27517 w 370417"/>
              <a:gd name="connsiteY27" fmla="*/ 294904 h 358404"/>
              <a:gd name="connsiteX28" fmla="*/ 38100 w 370417"/>
              <a:gd name="connsiteY28" fmla="*/ 307604 h 358404"/>
              <a:gd name="connsiteX29" fmla="*/ 44450 w 370417"/>
              <a:gd name="connsiteY29" fmla="*/ 309721 h 358404"/>
              <a:gd name="connsiteX30" fmla="*/ 59267 w 370417"/>
              <a:gd name="connsiteY30" fmla="*/ 318188 h 358404"/>
              <a:gd name="connsiteX31" fmla="*/ 71967 w 370417"/>
              <a:gd name="connsiteY31" fmla="*/ 322421 h 358404"/>
              <a:gd name="connsiteX32" fmla="*/ 84667 w 370417"/>
              <a:gd name="connsiteY32" fmla="*/ 330888 h 358404"/>
              <a:gd name="connsiteX33" fmla="*/ 97367 w 370417"/>
              <a:gd name="connsiteY33" fmla="*/ 339354 h 358404"/>
              <a:gd name="connsiteX34" fmla="*/ 114300 w 370417"/>
              <a:gd name="connsiteY34" fmla="*/ 349938 h 358404"/>
              <a:gd name="connsiteX35" fmla="*/ 129117 w 370417"/>
              <a:gd name="connsiteY35" fmla="*/ 352054 h 358404"/>
              <a:gd name="connsiteX36" fmla="*/ 148167 w 370417"/>
              <a:gd name="connsiteY36" fmla="*/ 356288 h 358404"/>
              <a:gd name="connsiteX37" fmla="*/ 160867 w 370417"/>
              <a:gd name="connsiteY37" fmla="*/ 358404 h 358404"/>
              <a:gd name="connsiteX38" fmla="*/ 179917 w 370417"/>
              <a:gd name="connsiteY38" fmla="*/ 356288 h 358404"/>
              <a:gd name="connsiteX39" fmla="*/ 188383 w 370417"/>
              <a:gd name="connsiteY39" fmla="*/ 352054 h 358404"/>
              <a:gd name="connsiteX40" fmla="*/ 196850 w 370417"/>
              <a:gd name="connsiteY40" fmla="*/ 349938 h 358404"/>
              <a:gd name="connsiteX41" fmla="*/ 220133 w 370417"/>
              <a:gd name="connsiteY41" fmla="*/ 341471 h 358404"/>
              <a:gd name="connsiteX42" fmla="*/ 232833 w 370417"/>
              <a:gd name="connsiteY42" fmla="*/ 337238 h 358404"/>
              <a:gd name="connsiteX43" fmla="*/ 260350 w 370417"/>
              <a:gd name="connsiteY43" fmla="*/ 322421 h 358404"/>
              <a:gd name="connsiteX44" fmla="*/ 268817 w 370417"/>
              <a:gd name="connsiteY44" fmla="*/ 318188 h 358404"/>
              <a:gd name="connsiteX45" fmla="*/ 285750 w 370417"/>
              <a:gd name="connsiteY45" fmla="*/ 313954 h 358404"/>
              <a:gd name="connsiteX46" fmla="*/ 294217 w 370417"/>
              <a:gd name="connsiteY46" fmla="*/ 311838 h 358404"/>
              <a:gd name="connsiteX47" fmla="*/ 304800 w 370417"/>
              <a:gd name="connsiteY47" fmla="*/ 309721 h 358404"/>
              <a:gd name="connsiteX48" fmla="*/ 311150 w 370417"/>
              <a:gd name="connsiteY48" fmla="*/ 305488 h 358404"/>
              <a:gd name="connsiteX49" fmla="*/ 319617 w 370417"/>
              <a:gd name="connsiteY49" fmla="*/ 299138 h 358404"/>
              <a:gd name="connsiteX50" fmla="*/ 325967 w 370417"/>
              <a:gd name="connsiteY50" fmla="*/ 297021 h 358404"/>
              <a:gd name="connsiteX51" fmla="*/ 332317 w 370417"/>
              <a:gd name="connsiteY51" fmla="*/ 292788 h 358404"/>
              <a:gd name="connsiteX52" fmla="*/ 345017 w 370417"/>
              <a:gd name="connsiteY52" fmla="*/ 271621 h 358404"/>
              <a:gd name="connsiteX53" fmla="*/ 349250 w 370417"/>
              <a:gd name="connsiteY53" fmla="*/ 250454 h 358404"/>
              <a:gd name="connsiteX54" fmla="*/ 351367 w 370417"/>
              <a:gd name="connsiteY54" fmla="*/ 244104 h 358404"/>
              <a:gd name="connsiteX55" fmla="*/ 355600 w 370417"/>
              <a:gd name="connsiteY55" fmla="*/ 235638 h 358404"/>
              <a:gd name="connsiteX56" fmla="*/ 357717 w 370417"/>
              <a:gd name="connsiteY56" fmla="*/ 229288 h 358404"/>
              <a:gd name="connsiteX57" fmla="*/ 361950 w 370417"/>
              <a:gd name="connsiteY57" fmla="*/ 222938 h 358404"/>
              <a:gd name="connsiteX58" fmla="*/ 368300 w 370417"/>
              <a:gd name="connsiteY58" fmla="*/ 201771 h 358404"/>
              <a:gd name="connsiteX59" fmla="*/ 370417 w 370417"/>
              <a:gd name="connsiteY59" fmla="*/ 195421 h 358404"/>
              <a:gd name="connsiteX60" fmla="*/ 368300 w 370417"/>
              <a:gd name="connsiteY60" fmla="*/ 140388 h 358404"/>
              <a:gd name="connsiteX61" fmla="*/ 364067 w 370417"/>
              <a:gd name="connsiteY61" fmla="*/ 129804 h 358404"/>
              <a:gd name="connsiteX62" fmla="*/ 357717 w 370417"/>
              <a:gd name="connsiteY62" fmla="*/ 117104 h 358404"/>
              <a:gd name="connsiteX63" fmla="*/ 355600 w 370417"/>
              <a:gd name="connsiteY63" fmla="*/ 106521 h 358404"/>
              <a:gd name="connsiteX64" fmla="*/ 353483 w 370417"/>
              <a:gd name="connsiteY64" fmla="*/ 91704 h 358404"/>
              <a:gd name="connsiteX65" fmla="*/ 351367 w 370417"/>
              <a:gd name="connsiteY65" fmla="*/ 85354 h 358404"/>
              <a:gd name="connsiteX66" fmla="*/ 349250 w 370417"/>
              <a:gd name="connsiteY66" fmla="*/ 70538 h 358404"/>
              <a:gd name="connsiteX67" fmla="*/ 345017 w 370417"/>
              <a:gd name="connsiteY67" fmla="*/ 66304 h 358404"/>
              <a:gd name="connsiteX68" fmla="*/ 342900 w 370417"/>
              <a:gd name="connsiteY68" fmla="*/ 55721 h 358404"/>
              <a:gd name="connsiteX69" fmla="*/ 338667 w 370417"/>
              <a:gd name="connsiteY69" fmla="*/ 43021 h 358404"/>
              <a:gd name="connsiteX70" fmla="*/ 336550 w 370417"/>
              <a:gd name="connsiteY70" fmla="*/ 36671 h 358404"/>
              <a:gd name="connsiteX71" fmla="*/ 334433 w 370417"/>
              <a:gd name="connsiteY71" fmla="*/ 28204 h 358404"/>
              <a:gd name="connsiteX72" fmla="*/ 311150 w 370417"/>
              <a:gd name="connsiteY72" fmla="*/ 9154 h 35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70417" h="358404">
                <a:moveTo>
                  <a:pt x="311150" y="9154"/>
                </a:moveTo>
                <a:cubicBezTo>
                  <a:pt x="304800" y="5626"/>
                  <a:pt x="301242" y="7930"/>
                  <a:pt x="296333" y="7038"/>
                </a:cubicBezTo>
                <a:cubicBezTo>
                  <a:pt x="293471" y="6518"/>
                  <a:pt x="290742" y="5363"/>
                  <a:pt x="287867" y="4921"/>
                </a:cubicBezTo>
                <a:cubicBezTo>
                  <a:pt x="281552" y="3949"/>
                  <a:pt x="275150" y="3648"/>
                  <a:pt x="268817" y="2804"/>
                </a:cubicBezTo>
                <a:cubicBezTo>
                  <a:pt x="264563" y="2237"/>
                  <a:pt x="260350" y="1393"/>
                  <a:pt x="256117" y="688"/>
                </a:cubicBezTo>
                <a:cubicBezTo>
                  <a:pt x="251926" y="773"/>
                  <a:pt x="173624" y="-2619"/>
                  <a:pt x="139700" y="4921"/>
                </a:cubicBezTo>
                <a:cubicBezTo>
                  <a:pt x="137522" y="5405"/>
                  <a:pt x="135467" y="6332"/>
                  <a:pt x="133350" y="7038"/>
                </a:cubicBezTo>
                <a:cubicBezTo>
                  <a:pt x="131939" y="9155"/>
                  <a:pt x="130379" y="11179"/>
                  <a:pt x="129117" y="13388"/>
                </a:cubicBezTo>
                <a:cubicBezTo>
                  <a:pt x="127551" y="16127"/>
                  <a:pt x="126820" y="19363"/>
                  <a:pt x="124883" y="21854"/>
                </a:cubicBezTo>
                <a:cubicBezTo>
                  <a:pt x="121820" y="25792"/>
                  <a:pt x="117294" y="28447"/>
                  <a:pt x="114300" y="32438"/>
                </a:cubicBezTo>
                <a:cubicBezTo>
                  <a:pt x="112183" y="35260"/>
                  <a:pt x="110628" y="38608"/>
                  <a:pt x="107950" y="40904"/>
                </a:cubicBezTo>
                <a:cubicBezTo>
                  <a:pt x="105554" y="42958"/>
                  <a:pt x="101947" y="43167"/>
                  <a:pt x="99483" y="45138"/>
                </a:cubicBezTo>
                <a:cubicBezTo>
                  <a:pt x="88577" y="53863"/>
                  <a:pt x="89046" y="58058"/>
                  <a:pt x="78317" y="64188"/>
                </a:cubicBezTo>
                <a:cubicBezTo>
                  <a:pt x="76380" y="65295"/>
                  <a:pt x="74084" y="65599"/>
                  <a:pt x="71967" y="66304"/>
                </a:cubicBezTo>
                <a:cubicBezTo>
                  <a:pt x="59649" y="78622"/>
                  <a:pt x="77405" y="61420"/>
                  <a:pt x="61383" y="74771"/>
                </a:cubicBezTo>
                <a:cubicBezTo>
                  <a:pt x="50812" y="83580"/>
                  <a:pt x="59843" y="79517"/>
                  <a:pt x="48683" y="83238"/>
                </a:cubicBezTo>
                <a:cubicBezTo>
                  <a:pt x="36618" y="95303"/>
                  <a:pt x="46614" y="83129"/>
                  <a:pt x="40217" y="98054"/>
                </a:cubicBezTo>
                <a:cubicBezTo>
                  <a:pt x="37181" y="105138"/>
                  <a:pt x="30465" y="107914"/>
                  <a:pt x="27517" y="114988"/>
                </a:cubicBezTo>
                <a:cubicBezTo>
                  <a:pt x="17545" y="138921"/>
                  <a:pt x="26792" y="128414"/>
                  <a:pt x="16933" y="138271"/>
                </a:cubicBezTo>
                <a:cubicBezTo>
                  <a:pt x="15220" y="150267"/>
                  <a:pt x="15553" y="151572"/>
                  <a:pt x="12700" y="161554"/>
                </a:cubicBezTo>
                <a:cubicBezTo>
                  <a:pt x="12087" y="163699"/>
                  <a:pt x="11462" y="165853"/>
                  <a:pt x="10583" y="167904"/>
                </a:cubicBezTo>
                <a:cubicBezTo>
                  <a:pt x="-549" y="193879"/>
                  <a:pt x="12745" y="161465"/>
                  <a:pt x="2117" y="182721"/>
                </a:cubicBezTo>
                <a:cubicBezTo>
                  <a:pt x="1119" y="184717"/>
                  <a:pt x="706" y="186954"/>
                  <a:pt x="0" y="189071"/>
                </a:cubicBezTo>
                <a:cubicBezTo>
                  <a:pt x="706" y="210943"/>
                  <a:pt x="832" y="232842"/>
                  <a:pt x="2117" y="254688"/>
                </a:cubicBezTo>
                <a:cubicBezTo>
                  <a:pt x="2248" y="256915"/>
                  <a:pt x="3620" y="258893"/>
                  <a:pt x="4233" y="261038"/>
                </a:cubicBezTo>
                <a:cubicBezTo>
                  <a:pt x="6209" y="267955"/>
                  <a:pt x="6032" y="271903"/>
                  <a:pt x="10583" y="277971"/>
                </a:cubicBezTo>
                <a:cubicBezTo>
                  <a:pt x="12978" y="281164"/>
                  <a:pt x="19050" y="286438"/>
                  <a:pt x="19050" y="286438"/>
                </a:cubicBezTo>
                <a:cubicBezTo>
                  <a:pt x="22814" y="297728"/>
                  <a:pt x="18109" y="289259"/>
                  <a:pt x="27517" y="294904"/>
                </a:cubicBezTo>
                <a:cubicBezTo>
                  <a:pt x="31854" y="297506"/>
                  <a:pt x="34778" y="304836"/>
                  <a:pt x="38100" y="307604"/>
                </a:cubicBezTo>
                <a:cubicBezTo>
                  <a:pt x="39814" y="309032"/>
                  <a:pt x="42454" y="308723"/>
                  <a:pt x="44450" y="309721"/>
                </a:cubicBezTo>
                <a:cubicBezTo>
                  <a:pt x="59717" y="317354"/>
                  <a:pt x="40721" y="310769"/>
                  <a:pt x="59267" y="318188"/>
                </a:cubicBezTo>
                <a:cubicBezTo>
                  <a:pt x="63410" y="319845"/>
                  <a:pt x="67976" y="320425"/>
                  <a:pt x="71967" y="322421"/>
                </a:cubicBezTo>
                <a:cubicBezTo>
                  <a:pt x="92440" y="332658"/>
                  <a:pt x="71735" y="321190"/>
                  <a:pt x="84667" y="330888"/>
                </a:cubicBezTo>
                <a:cubicBezTo>
                  <a:pt x="88737" y="333941"/>
                  <a:pt x="93297" y="336301"/>
                  <a:pt x="97367" y="339354"/>
                </a:cubicBezTo>
                <a:cubicBezTo>
                  <a:pt x="102170" y="342956"/>
                  <a:pt x="108213" y="348278"/>
                  <a:pt x="114300" y="349938"/>
                </a:cubicBezTo>
                <a:cubicBezTo>
                  <a:pt x="119113" y="351251"/>
                  <a:pt x="124213" y="351135"/>
                  <a:pt x="129117" y="352054"/>
                </a:cubicBezTo>
                <a:cubicBezTo>
                  <a:pt x="135511" y="353253"/>
                  <a:pt x="141788" y="355012"/>
                  <a:pt x="148167" y="356288"/>
                </a:cubicBezTo>
                <a:cubicBezTo>
                  <a:pt x="152375" y="357130"/>
                  <a:pt x="156634" y="357699"/>
                  <a:pt x="160867" y="358404"/>
                </a:cubicBezTo>
                <a:cubicBezTo>
                  <a:pt x="167217" y="357699"/>
                  <a:pt x="173692" y="357725"/>
                  <a:pt x="179917" y="356288"/>
                </a:cubicBezTo>
                <a:cubicBezTo>
                  <a:pt x="182991" y="355578"/>
                  <a:pt x="185429" y="353162"/>
                  <a:pt x="188383" y="352054"/>
                </a:cubicBezTo>
                <a:cubicBezTo>
                  <a:pt x="191107" y="351033"/>
                  <a:pt x="194028" y="350643"/>
                  <a:pt x="196850" y="349938"/>
                </a:cubicBezTo>
                <a:cubicBezTo>
                  <a:pt x="210160" y="341063"/>
                  <a:pt x="195884" y="349553"/>
                  <a:pt x="220133" y="341471"/>
                </a:cubicBezTo>
                <a:lnTo>
                  <a:pt x="232833" y="337238"/>
                </a:lnTo>
                <a:cubicBezTo>
                  <a:pt x="245746" y="328628"/>
                  <a:pt x="236909" y="334141"/>
                  <a:pt x="260350" y="322421"/>
                </a:cubicBezTo>
                <a:cubicBezTo>
                  <a:pt x="263172" y="321010"/>
                  <a:pt x="265756" y="318953"/>
                  <a:pt x="268817" y="318188"/>
                </a:cubicBezTo>
                <a:lnTo>
                  <a:pt x="285750" y="313954"/>
                </a:lnTo>
                <a:cubicBezTo>
                  <a:pt x="288572" y="313248"/>
                  <a:pt x="291364" y="312409"/>
                  <a:pt x="294217" y="311838"/>
                </a:cubicBezTo>
                <a:lnTo>
                  <a:pt x="304800" y="309721"/>
                </a:lnTo>
                <a:cubicBezTo>
                  <a:pt x="306917" y="308310"/>
                  <a:pt x="309080" y="306967"/>
                  <a:pt x="311150" y="305488"/>
                </a:cubicBezTo>
                <a:cubicBezTo>
                  <a:pt x="314021" y="303438"/>
                  <a:pt x="316554" y="300888"/>
                  <a:pt x="319617" y="299138"/>
                </a:cubicBezTo>
                <a:cubicBezTo>
                  <a:pt x="321554" y="298031"/>
                  <a:pt x="323971" y="298019"/>
                  <a:pt x="325967" y="297021"/>
                </a:cubicBezTo>
                <a:cubicBezTo>
                  <a:pt x="328242" y="295883"/>
                  <a:pt x="330200" y="294199"/>
                  <a:pt x="332317" y="292788"/>
                </a:cubicBezTo>
                <a:cubicBezTo>
                  <a:pt x="341675" y="274069"/>
                  <a:pt x="336320" y="280316"/>
                  <a:pt x="345017" y="271621"/>
                </a:cubicBezTo>
                <a:cubicBezTo>
                  <a:pt x="346680" y="261638"/>
                  <a:pt x="346723" y="259297"/>
                  <a:pt x="349250" y="250454"/>
                </a:cubicBezTo>
                <a:cubicBezTo>
                  <a:pt x="349863" y="248309"/>
                  <a:pt x="350488" y="246155"/>
                  <a:pt x="351367" y="244104"/>
                </a:cubicBezTo>
                <a:cubicBezTo>
                  <a:pt x="352610" y="241204"/>
                  <a:pt x="354357" y="238538"/>
                  <a:pt x="355600" y="235638"/>
                </a:cubicBezTo>
                <a:cubicBezTo>
                  <a:pt x="356479" y="233587"/>
                  <a:pt x="356719" y="231284"/>
                  <a:pt x="357717" y="229288"/>
                </a:cubicBezTo>
                <a:cubicBezTo>
                  <a:pt x="358855" y="227013"/>
                  <a:pt x="360917" y="225263"/>
                  <a:pt x="361950" y="222938"/>
                </a:cubicBezTo>
                <a:cubicBezTo>
                  <a:pt x="365973" y="213885"/>
                  <a:pt x="365837" y="210390"/>
                  <a:pt x="368300" y="201771"/>
                </a:cubicBezTo>
                <a:cubicBezTo>
                  <a:pt x="368913" y="199626"/>
                  <a:pt x="369711" y="197538"/>
                  <a:pt x="370417" y="195421"/>
                </a:cubicBezTo>
                <a:cubicBezTo>
                  <a:pt x="369711" y="177077"/>
                  <a:pt x="370068" y="158661"/>
                  <a:pt x="368300" y="140388"/>
                </a:cubicBezTo>
                <a:cubicBezTo>
                  <a:pt x="367934" y="136606"/>
                  <a:pt x="365401" y="133362"/>
                  <a:pt x="364067" y="129804"/>
                </a:cubicBezTo>
                <a:cubicBezTo>
                  <a:pt x="360312" y="119791"/>
                  <a:pt x="364138" y="126736"/>
                  <a:pt x="357717" y="117104"/>
                </a:cubicBezTo>
                <a:cubicBezTo>
                  <a:pt x="357011" y="113576"/>
                  <a:pt x="356192" y="110070"/>
                  <a:pt x="355600" y="106521"/>
                </a:cubicBezTo>
                <a:cubicBezTo>
                  <a:pt x="354780" y="101600"/>
                  <a:pt x="354461" y="96596"/>
                  <a:pt x="353483" y="91704"/>
                </a:cubicBezTo>
                <a:cubicBezTo>
                  <a:pt x="353045" y="89516"/>
                  <a:pt x="352072" y="87471"/>
                  <a:pt x="351367" y="85354"/>
                </a:cubicBezTo>
                <a:cubicBezTo>
                  <a:pt x="350661" y="80415"/>
                  <a:pt x="350828" y="75271"/>
                  <a:pt x="349250" y="70538"/>
                </a:cubicBezTo>
                <a:cubicBezTo>
                  <a:pt x="348619" y="68645"/>
                  <a:pt x="345803" y="68138"/>
                  <a:pt x="345017" y="66304"/>
                </a:cubicBezTo>
                <a:cubicBezTo>
                  <a:pt x="343600" y="62997"/>
                  <a:pt x="343847" y="59192"/>
                  <a:pt x="342900" y="55721"/>
                </a:cubicBezTo>
                <a:cubicBezTo>
                  <a:pt x="341726" y="51416"/>
                  <a:pt x="340078" y="47254"/>
                  <a:pt x="338667" y="43021"/>
                </a:cubicBezTo>
                <a:cubicBezTo>
                  <a:pt x="337961" y="40904"/>
                  <a:pt x="337091" y="38836"/>
                  <a:pt x="336550" y="36671"/>
                </a:cubicBezTo>
                <a:cubicBezTo>
                  <a:pt x="335844" y="33849"/>
                  <a:pt x="335579" y="30878"/>
                  <a:pt x="334433" y="28204"/>
                </a:cubicBezTo>
                <a:cubicBezTo>
                  <a:pt x="332637" y="24013"/>
                  <a:pt x="317500" y="12682"/>
                  <a:pt x="311150" y="915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B1A4656-25DF-47A2-AE4E-969BE1F92E6D}"/>
              </a:ext>
            </a:extLst>
          </p:cNvPr>
          <p:cNvSpPr/>
          <p:nvPr/>
        </p:nvSpPr>
        <p:spPr>
          <a:xfrm>
            <a:off x="7115695" y="2569351"/>
            <a:ext cx="684631" cy="496433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CEA10B9F-47D8-46C9-87E7-4DD3A21B3A7F}"/>
              </a:ext>
            </a:extLst>
          </p:cNvPr>
          <p:cNvSpPr/>
          <p:nvPr/>
        </p:nvSpPr>
        <p:spPr>
          <a:xfrm>
            <a:off x="8030972" y="2876706"/>
            <a:ext cx="672369" cy="436317"/>
          </a:xfrm>
          <a:custGeom>
            <a:avLst/>
            <a:gdLst>
              <a:gd name="connsiteX0" fmla="*/ 310540 w 314691"/>
              <a:gd name="connsiteY0" fmla="*/ 69428 h 202778"/>
              <a:gd name="connsiteX1" fmla="*/ 227990 w 314691"/>
              <a:gd name="connsiteY1" fmla="*/ 1695 h 202778"/>
              <a:gd name="connsiteX2" fmla="*/ 202590 w 314691"/>
              <a:gd name="connsiteY2" fmla="*/ 3811 h 202778"/>
              <a:gd name="connsiteX3" fmla="*/ 194123 w 314691"/>
              <a:gd name="connsiteY3" fmla="*/ 5928 h 202778"/>
              <a:gd name="connsiteX4" fmla="*/ 175073 w 314691"/>
              <a:gd name="connsiteY4" fmla="*/ 8045 h 202778"/>
              <a:gd name="connsiteX5" fmla="*/ 158140 w 314691"/>
              <a:gd name="connsiteY5" fmla="*/ 12278 h 202778"/>
              <a:gd name="connsiteX6" fmla="*/ 141207 w 314691"/>
              <a:gd name="connsiteY6" fmla="*/ 18628 h 202778"/>
              <a:gd name="connsiteX7" fmla="*/ 120040 w 314691"/>
              <a:gd name="connsiteY7" fmla="*/ 20745 h 202778"/>
              <a:gd name="connsiteX8" fmla="*/ 111573 w 314691"/>
              <a:gd name="connsiteY8" fmla="*/ 22861 h 202778"/>
              <a:gd name="connsiteX9" fmla="*/ 98873 w 314691"/>
              <a:gd name="connsiteY9" fmla="*/ 33445 h 202778"/>
              <a:gd name="connsiteX10" fmla="*/ 84057 w 314691"/>
              <a:gd name="connsiteY10" fmla="*/ 35561 h 202778"/>
              <a:gd name="connsiteX11" fmla="*/ 75590 w 314691"/>
              <a:gd name="connsiteY11" fmla="*/ 41911 h 202778"/>
              <a:gd name="connsiteX12" fmla="*/ 60773 w 314691"/>
              <a:gd name="connsiteY12" fmla="*/ 44028 h 202778"/>
              <a:gd name="connsiteX13" fmla="*/ 52307 w 314691"/>
              <a:gd name="connsiteY13" fmla="*/ 46145 h 202778"/>
              <a:gd name="connsiteX14" fmla="*/ 41723 w 314691"/>
              <a:gd name="connsiteY14" fmla="*/ 52495 h 202778"/>
              <a:gd name="connsiteX15" fmla="*/ 35373 w 314691"/>
              <a:gd name="connsiteY15" fmla="*/ 58845 h 202778"/>
              <a:gd name="connsiteX16" fmla="*/ 18440 w 314691"/>
              <a:gd name="connsiteY16" fmla="*/ 82128 h 202778"/>
              <a:gd name="connsiteX17" fmla="*/ 3623 w 314691"/>
              <a:gd name="connsiteY17" fmla="*/ 90595 h 202778"/>
              <a:gd name="connsiteX18" fmla="*/ 3623 w 314691"/>
              <a:gd name="connsiteY18" fmla="*/ 128695 h 202778"/>
              <a:gd name="connsiteX19" fmla="*/ 7857 w 314691"/>
              <a:gd name="connsiteY19" fmla="*/ 132928 h 202778"/>
              <a:gd name="connsiteX20" fmla="*/ 18440 w 314691"/>
              <a:gd name="connsiteY20" fmla="*/ 147745 h 202778"/>
              <a:gd name="connsiteX21" fmla="*/ 33257 w 314691"/>
              <a:gd name="connsiteY21" fmla="*/ 156211 h 202778"/>
              <a:gd name="connsiteX22" fmla="*/ 56540 w 314691"/>
              <a:gd name="connsiteY22" fmla="*/ 171028 h 202778"/>
              <a:gd name="connsiteX23" fmla="*/ 71357 w 314691"/>
              <a:gd name="connsiteY23" fmla="*/ 177378 h 202778"/>
              <a:gd name="connsiteX24" fmla="*/ 79823 w 314691"/>
              <a:gd name="connsiteY24" fmla="*/ 179495 h 202778"/>
              <a:gd name="connsiteX25" fmla="*/ 111573 w 314691"/>
              <a:gd name="connsiteY25" fmla="*/ 181611 h 202778"/>
              <a:gd name="connsiteX26" fmla="*/ 120040 w 314691"/>
              <a:gd name="connsiteY26" fmla="*/ 183728 h 202778"/>
              <a:gd name="connsiteX27" fmla="*/ 130623 w 314691"/>
              <a:gd name="connsiteY27" fmla="*/ 185845 h 202778"/>
              <a:gd name="connsiteX28" fmla="*/ 136973 w 314691"/>
              <a:gd name="connsiteY28" fmla="*/ 187961 h 202778"/>
              <a:gd name="connsiteX29" fmla="*/ 162373 w 314691"/>
              <a:gd name="connsiteY29" fmla="*/ 190078 h 202778"/>
              <a:gd name="connsiteX30" fmla="*/ 172957 w 314691"/>
              <a:gd name="connsiteY30" fmla="*/ 192195 h 202778"/>
              <a:gd name="connsiteX31" fmla="*/ 181423 w 314691"/>
              <a:gd name="connsiteY31" fmla="*/ 196428 h 202778"/>
              <a:gd name="connsiteX32" fmla="*/ 194123 w 314691"/>
              <a:gd name="connsiteY32" fmla="*/ 198545 h 202778"/>
              <a:gd name="connsiteX33" fmla="*/ 200473 w 314691"/>
              <a:gd name="connsiteY33" fmla="*/ 200661 h 202778"/>
              <a:gd name="connsiteX34" fmla="*/ 223757 w 314691"/>
              <a:gd name="connsiteY34" fmla="*/ 202778 h 202778"/>
              <a:gd name="connsiteX35" fmla="*/ 259740 w 314691"/>
              <a:gd name="connsiteY35" fmla="*/ 200661 h 202778"/>
              <a:gd name="connsiteX36" fmla="*/ 266090 w 314691"/>
              <a:gd name="connsiteY36" fmla="*/ 194311 h 202778"/>
              <a:gd name="connsiteX37" fmla="*/ 272440 w 314691"/>
              <a:gd name="connsiteY37" fmla="*/ 192195 h 202778"/>
              <a:gd name="connsiteX38" fmla="*/ 285140 w 314691"/>
              <a:gd name="connsiteY38" fmla="*/ 183728 h 202778"/>
              <a:gd name="connsiteX39" fmla="*/ 299957 w 314691"/>
              <a:gd name="connsiteY39" fmla="*/ 164678 h 202778"/>
              <a:gd name="connsiteX40" fmla="*/ 304190 w 314691"/>
              <a:gd name="connsiteY40" fmla="*/ 158328 h 202778"/>
              <a:gd name="connsiteX41" fmla="*/ 308423 w 314691"/>
              <a:gd name="connsiteY41" fmla="*/ 151978 h 202778"/>
              <a:gd name="connsiteX42" fmla="*/ 312657 w 314691"/>
              <a:gd name="connsiteY42" fmla="*/ 137161 h 202778"/>
              <a:gd name="connsiteX43" fmla="*/ 310540 w 314691"/>
              <a:gd name="connsiteY43" fmla="*/ 90595 h 202778"/>
              <a:gd name="connsiteX44" fmla="*/ 308423 w 314691"/>
              <a:gd name="connsiteY44" fmla="*/ 84245 h 202778"/>
              <a:gd name="connsiteX45" fmla="*/ 304190 w 314691"/>
              <a:gd name="connsiteY45" fmla="*/ 69428 h 202778"/>
              <a:gd name="connsiteX46" fmla="*/ 310540 w 314691"/>
              <a:gd name="connsiteY46" fmla="*/ 69428 h 202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314691" h="202778">
                <a:moveTo>
                  <a:pt x="310540" y="69428"/>
                </a:moveTo>
                <a:cubicBezTo>
                  <a:pt x="297840" y="58139"/>
                  <a:pt x="258406" y="20183"/>
                  <a:pt x="227990" y="1695"/>
                </a:cubicBezTo>
                <a:cubicBezTo>
                  <a:pt x="220730" y="-2718"/>
                  <a:pt x="211020" y="2757"/>
                  <a:pt x="202590" y="3811"/>
                </a:cubicBezTo>
                <a:cubicBezTo>
                  <a:pt x="199703" y="4172"/>
                  <a:pt x="196998" y="5486"/>
                  <a:pt x="194123" y="5928"/>
                </a:cubicBezTo>
                <a:cubicBezTo>
                  <a:pt x="187808" y="6900"/>
                  <a:pt x="181423" y="7339"/>
                  <a:pt x="175073" y="8045"/>
                </a:cubicBezTo>
                <a:cubicBezTo>
                  <a:pt x="169429" y="9456"/>
                  <a:pt x="163693" y="10543"/>
                  <a:pt x="158140" y="12278"/>
                </a:cubicBezTo>
                <a:cubicBezTo>
                  <a:pt x="152386" y="14076"/>
                  <a:pt x="147092" y="17320"/>
                  <a:pt x="141207" y="18628"/>
                </a:cubicBezTo>
                <a:cubicBezTo>
                  <a:pt x="134285" y="20166"/>
                  <a:pt x="127096" y="20039"/>
                  <a:pt x="120040" y="20745"/>
                </a:cubicBezTo>
                <a:cubicBezTo>
                  <a:pt x="117218" y="21450"/>
                  <a:pt x="114175" y="21560"/>
                  <a:pt x="111573" y="22861"/>
                </a:cubicBezTo>
                <a:cubicBezTo>
                  <a:pt x="96298" y="30498"/>
                  <a:pt x="124046" y="24292"/>
                  <a:pt x="98873" y="33445"/>
                </a:cubicBezTo>
                <a:cubicBezTo>
                  <a:pt x="94185" y="35150"/>
                  <a:pt x="88996" y="34856"/>
                  <a:pt x="84057" y="35561"/>
                </a:cubicBezTo>
                <a:cubicBezTo>
                  <a:pt x="81235" y="37678"/>
                  <a:pt x="78905" y="40705"/>
                  <a:pt x="75590" y="41911"/>
                </a:cubicBezTo>
                <a:cubicBezTo>
                  <a:pt x="70901" y="43616"/>
                  <a:pt x="65682" y="43135"/>
                  <a:pt x="60773" y="44028"/>
                </a:cubicBezTo>
                <a:cubicBezTo>
                  <a:pt x="57911" y="44548"/>
                  <a:pt x="55129" y="45439"/>
                  <a:pt x="52307" y="46145"/>
                </a:cubicBezTo>
                <a:cubicBezTo>
                  <a:pt x="39117" y="59332"/>
                  <a:pt x="58215" y="41500"/>
                  <a:pt x="41723" y="52495"/>
                </a:cubicBezTo>
                <a:cubicBezTo>
                  <a:pt x="39232" y="54155"/>
                  <a:pt x="37289" y="56545"/>
                  <a:pt x="35373" y="58845"/>
                </a:cubicBezTo>
                <a:cubicBezTo>
                  <a:pt x="29840" y="65484"/>
                  <a:pt x="25416" y="78640"/>
                  <a:pt x="18440" y="82128"/>
                </a:cubicBezTo>
                <a:cubicBezTo>
                  <a:pt x="7697" y="87499"/>
                  <a:pt x="12598" y="84611"/>
                  <a:pt x="3623" y="90595"/>
                </a:cubicBezTo>
                <a:cubicBezTo>
                  <a:pt x="-1333" y="105468"/>
                  <a:pt x="-1081" y="102040"/>
                  <a:pt x="3623" y="128695"/>
                </a:cubicBezTo>
                <a:cubicBezTo>
                  <a:pt x="3970" y="130660"/>
                  <a:pt x="6610" y="131370"/>
                  <a:pt x="7857" y="132928"/>
                </a:cubicBezTo>
                <a:cubicBezTo>
                  <a:pt x="12668" y="138941"/>
                  <a:pt x="12477" y="141782"/>
                  <a:pt x="18440" y="147745"/>
                </a:cubicBezTo>
                <a:cubicBezTo>
                  <a:pt x="21432" y="150737"/>
                  <a:pt x="29937" y="154551"/>
                  <a:pt x="33257" y="156211"/>
                </a:cubicBezTo>
                <a:cubicBezTo>
                  <a:pt x="44069" y="167023"/>
                  <a:pt x="36931" y="161223"/>
                  <a:pt x="56540" y="171028"/>
                </a:cubicBezTo>
                <a:cubicBezTo>
                  <a:pt x="64063" y="174789"/>
                  <a:pt x="64092" y="175302"/>
                  <a:pt x="71357" y="177378"/>
                </a:cubicBezTo>
                <a:cubicBezTo>
                  <a:pt x="74154" y="178177"/>
                  <a:pt x="76930" y="179191"/>
                  <a:pt x="79823" y="179495"/>
                </a:cubicBezTo>
                <a:cubicBezTo>
                  <a:pt x="90372" y="180605"/>
                  <a:pt x="100990" y="180906"/>
                  <a:pt x="111573" y="181611"/>
                </a:cubicBezTo>
                <a:cubicBezTo>
                  <a:pt x="114395" y="182317"/>
                  <a:pt x="117200" y="183097"/>
                  <a:pt x="120040" y="183728"/>
                </a:cubicBezTo>
                <a:cubicBezTo>
                  <a:pt x="123552" y="184509"/>
                  <a:pt x="127133" y="184973"/>
                  <a:pt x="130623" y="185845"/>
                </a:cubicBezTo>
                <a:cubicBezTo>
                  <a:pt x="132787" y="186386"/>
                  <a:pt x="134761" y="187666"/>
                  <a:pt x="136973" y="187961"/>
                </a:cubicBezTo>
                <a:cubicBezTo>
                  <a:pt x="145395" y="189084"/>
                  <a:pt x="153906" y="189372"/>
                  <a:pt x="162373" y="190078"/>
                </a:cubicBezTo>
                <a:cubicBezTo>
                  <a:pt x="165901" y="190784"/>
                  <a:pt x="169544" y="191057"/>
                  <a:pt x="172957" y="192195"/>
                </a:cubicBezTo>
                <a:cubicBezTo>
                  <a:pt x="175950" y="193193"/>
                  <a:pt x="178401" y="195521"/>
                  <a:pt x="181423" y="196428"/>
                </a:cubicBezTo>
                <a:cubicBezTo>
                  <a:pt x="185534" y="197661"/>
                  <a:pt x="189933" y="197614"/>
                  <a:pt x="194123" y="198545"/>
                </a:cubicBezTo>
                <a:cubicBezTo>
                  <a:pt x="196301" y="199029"/>
                  <a:pt x="198264" y="200346"/>
                  <a:pt x="200473" y="200661"/>
                </a:cubicBezTo>
                <a:cubicBezTo>
                  <a:pt x="208188" y="201763"/>
                  <a:pt x="215996" y="202072"/>
                  <a:pt x="223757" y="202778"/>
                </a:cubicBezTo>
                <a:cubicBezTo>
                  <a:pt x="235751" y="202072"/>
                  <a:pt x="247958" y="203017"/>
                  <a:pt x="259740" y="200661"/>
                </a:cubicBezTo>
                <a:cubicBezTo>
                  <a:pt x="262675" y="200074"/>
                  <a:pt x="263599" y="195971"/>
                  <a:pt x="266090" y="194311"/>
                </a:cubicBezTo>
                <a:cubicBezTo>
                  <a:pt x="267946" y="193073"/>
                  <a:pt x="270323" y="192900"/>
                  <a:pt x="272440" y="192195"/>
                </a:cubicBezTo>
                <a:cubicBezTo>
                  <a:pt x="276673" y="189373"/>
                  <a:pt x="281542" y="187326"/>
                  <a:pt x="285140" y="183728"/>
                </a:cubicBezTo>
                <a:cubicBezTo>
                  <a:pt x="295087" y="173781"/>
                  <a:pt x="289831" y="179867"/>
                  <a:pt x="299957" y="164678"/>
                </a:cubicBezTo>
                <a:lnTo>
                  <a:pt x="304190" y="158328"/>
                </a:lnTo>
                <a:cubicBezTo>
                  <a:pt x="305601" y="156211"/>
                  <a:pt x="307618" y="154391"/>
                  <a:pt x="308423" y="151978"/>
                </a:cubicBezTo>
                <a:cubicBezTo>
                  <a:pt x="311460" y="142868"/>
                  <a:pt x="309999" y="147793"/>
                  <a:pt x="312657" y="137161"/>
                </a:cubicBezTo>
                <a:cubicBezTo>
                  <a:pt x="311951" y="121639"/>
                  <a:pt x="311779" y="106084"/>
                  <a:pt x="310540" y="90595"/>
                </a:cubicBezTo>
                <a:cubicBezTo>
                  <a:pt x="310362" y="88371"/>
                  <a:pt x="309036" y="86390"/>
                  <a:pt x="308423" y="84245"/>
                </a:cubicBezTo>
                <a:cubicBezTo>
                  <a:pt x="308253" y="83650"/>
                  <a:pt x="305320" y="70840"/>
                  <a:pt x="304190" y="69428"/>
                </a:cubicBezTo>
                <a:cubicBezTo>
                  <a:pt x="302601" y="67442"/>
                  <a:pt x="323240" y="80717"/>
                  <a:pt x="310540" y="6942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845ED9-EE7B-47CF-BA9A-F2EF29C0E19F}"/>
              </a:ext>
            </a:extLst>
          </p:cNvPr>
          <p:cNvSpPr/>
          <p:nvPr/>
        </p:nvSpPr>
        <p:spPr>
          <a:xfrm>
            <a:off x="8628539" y="3256796"/>
            <a:ext cx="606010" cy="278135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7EB784E9-B9BD-4EBA-9676-618B89492B0D}"/>
              </a:ext>
            </a:extLst>
          </p:cNvPr>
          <p:cNvSpPr/>
          <p:nvPr/>
        </p:nvSpPr>
        <p:spPr>
          <a:xfrm>
            <a:off x="8038713" y="894622"/>
            <a:ext cx="711977" cy="432670"/>
          </a:xfrm>
          <a:custGeom>
            <a:avLst/>
            <a:gdLst>
              <a:gd name="connsiteX0" fmla="*/ 6350 w 333229"/>
              <a:gd name="connsiteY0" fmla="*/ 76200 h 201083"/>
              <a:gd name="connsiteX1" fmla="*/ 154517 w 333229"/>
              <a:gd name="connsiteY1" fmla="*/ 25400 h 201083"/>
              <a:gd name="connsiteX2" fmla="*/ 158750 w 333229"/>
              <a:gd name="connsiteY2" fmla="*/ 19050 h 201083"/>
              <a:gd name="connsiteX3" fmla="*/ 165100 w 333229"/>
              <a:gd name="connsiteY3" fmla="*/ 16933 h 201083"/>
              <a:gd name="connsiteX4" fmla="*/ 184150 w 333229"/>
              <a:gd name="connsiteY4" fmla="*/ 8467 h 201083"/>
              <a:gd name="connsiteX5" fmla="*/ 203200 w 333229"/>
              <a:gd name="connsiteY5" fmla="*/ 2117 h 201083"/>
              <a:gd name="connsiteX6" fmla="*/ 209550 w 333229"/>
              <a:gd name="connsiteY6" fmla="*/ 0 h 201083"/>
              <a:gd name="connsiteX7" fmla="*/ 243417 w 333229"/>
              <a:gd name="connsiteY7" fmla="*/ 2117 h 201083"/>
              <a:gd name="connsiteX8" fmla="*/ 245534 w 333229"/>
              <a:gd name="connsiteY8" fmla="*/ 8467 h 201083"/>
              <a:gd name="connsiteX9" fmla="*/ 251884 w 333229"/>
              <a:gd name="connsiteY9" fmla="*/ 12700 h 201083"/>
              <a:gd name="connsiteX10" fmla="*/ 258234 w 333229"/>
              <a:gd name="connsiteY10" fmla="*/ 29633 h 201083"/>
              <a:gd name="connsiteX11" fmla="*/ 266700 w 333229"/>
              <a:gd name="connsiteY11" fmla="*/ 40217 h 201083"/>
              <a:gd name="connsiteX12" fmla="*/ 270934 w 333229"/>
              <a:gd name="connsiteY12" fmla="*/ 52917 h 201083"/>
              <a:gd name="connsiteX13" fmla="*/ 279400 w 333229"/>
              <a:gd name="connsiteY13" fmla="*/ 65617 h 201083"/>
              <a:gd name="connsiteX14" fmla="*/ 289984 w 333229"/>
              <a:gd name="connsiteY14" fmla="*/ 76200 h 201083"/>
              <a:gd name="connsiteX15" fmla="*/ 302684 w 333229"/>
              <a:gd name="connsiteY15" fmla="*/ 91017 h 201083"/>
              <a:gd name="connsiteX16" fmla="*/ 309034 w 333229"/>
              <a:gd name="connsiteY16" fmla="*/ 95250 h 201083"/>
              <a:gd name="connsiteX17" fmla="*/ 319617 w 333229"/>
              <a:gd name="connsiteY17" fmla="*/ 105833 h 201083"/>
              <a:gd name="connsiteX18" fmla="*/ 330200 w 333229"/>
              <a:gd name="connsiteY18" fmla="*/ 112183 h 201083"/>
              <a:gd name="connsiteX19" fmla="*/ 330200 w 333229"/>
              <a:gd name="connsiteY19" fmla="*/ 135467 h 201083"/>
              <a:gd name="connsiteX20" fmla="*/ 321734 w 333229"/>
              <a:gd name="connsiteY20" fmla="*/ 141817 h 201083"/>
              <a:gd name="connsiteX21" fmla="*/ 317500 w 333229"/>
              <a:gd name="connsiteY21" fmla="*/ 148167 h 201083"/>
              <a:gd name="connsiteX22" fmla="*/ 298450 w 333229"/>
              <a:gd name="connsiteY22" fmla="*/ 160867 h 201083"/>
              <a:gd name="connsiteX23" fmla="*/ 283634 w 333229"/>
              <a:gd name="connsiteY23" fmla="*/ 171450 h 201083"/>
              <a:gd name="connsiteX24" fmla="*/ 258234 w 333229"/>
              <a:gd name="connsiteY24" fmla="*/ 182033 h 201083"/>
              <a:gd name="connsiteX25" fmla="*/ 251884 w 333229"/>
              <a:gd name="connsiteY25" fmla="*/ 186267 h 201083"/>
              <a:gd name="connsiteX26" fmla="*/ 239184 w 333229"/>
              <a:gd name="connsiteY26" fmla="*/ 192617 h 201083"/>
              <a:gd name="connsiteX27" fmla="*/ 232834 w 333229"/>
              <a:gd name="connsiteY27" fmla="*/ 196850 h 201083"/>
              <a:gd name="connsiteX28" fmla="*/ 215900 w 333229"/>
              <a:gd name="connsiteY28" fmla="*/ 201083 h 201083"/>
              <a:gd name="connsiteX29" fmla="*/ 190500 w 333229"/>
              <a:gd name="connsiteY29" fmla="*/ 196850 h 201083"/>
              <a:gd name="connsiteX30" fmla="*/ 177800 w 333229"/>
              <a:gd name="connsiteY30" fmla="*/ 188383 h 201083"/>
              <a:gd name="connsiteX31" fmla="*/ 150284 w 333229"/>
              <a:gd name="connsiteY31" fmla="*/ 171450 h 201083"/>
              <a:gd name="connsiteX32" fmla="*/ 143934 w 333229"/>
              <a:gd name="connsiteY32" fmla="*/ 167217 h 201083"/>
              <a:gd name="connsiteX33" fmla="*/ 129117 w 333229"/>
              <a:gd name="connsiteY33" fmla="*/ 158750 h 201083"/>
              <a:gd name="connsiteX34" fmla="*/ 120650 w 333229"/>
              <a:gd name="connsiteY34" fmla="*/ 148167 h 201083"/>
              <a:gd name="connsiteX35" fmla="*/ 99484 w 333229"/>
              <a:gd name="connsiteY35" fmla="*/ 141817 h 201083"/>
              <a:gd name="connsiteX36" fmla="*/ 84667 w 333229"/>
              <a:gd name="connsiteY36" fmla="*/ 139700 h 201083"/>
              <a:gd name="connsiteX37" fmla="*/ 57150 w 333229"/>
              <a:gd name="connsiteY37" fmla="*/ 135467 h 201083"/>
              <a:gd name="connsiteX38" fmla="*/ 42334 w 333229"/>
              <a:gd name="connsiteY38" fmla="*/ 131233 h 201083"/>
              <a:gd name="connsiteX39" fmla="*/ 33867 w 333229"/>
              <a:gd name="connsiteY39" fmla="*/ 129117 h 201083"/>
              <a:gd name="connsiteX40" fmla="*/ 21167 w 333229"/>
              <a:gd name="connsiteY40" fmla="*/ 124883 h 201083"/>
              <a:gd name="connsiteX41" fmla="*/ 12700 w 333229"/>
              <a:gd name="connsiteY41" fmla="*/ 118533 h 201083"/>
              <a:gd name="connsiteX42" fmla="*/ 0 w 333229"/>
              <a:gd name="connsiteY42" fmla="*/ 110067 h 201083"/>
              <a:gd name="connsiteX43" fmla="*/ 6350 w 333229"/>
              <a:gd name="connsiteY43" fmla="*/ 76200 h 201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333229" h="201083">
                <a:moveTo>
                  <a:pt x="6350" y="76200"/>
                </a:moveTo>
                <a:cubicBezTo>
                  <a:pt x="55739" y="59267"/>
                  <a:pt x="105630" y="43733"/>
                  <a:pt x="154517" y="25400"/>
                </a:cubicBezTo>
                <a:cubicBezTo>
                  <a:pt x="156899" y="24507"/>
                  <a:pt x="156764" y="20639"/>
                  <a:pt x="158750" y="19050"/>
                </a:cubicBezTo>
                <a:cubicBezTo>
                  <a:pt x="160492" y="17656"/>
                  <a:pt x="163040" y="17791"/>
                  <a:pt x="165100" y="16933"/>
                </a:cubicBezTo>
                <a:cubicBezTo>
                  <a:pt x="171514" y="14260"/>
                  <a:pt x="177698" y="11048"/>
                  <a:pt x="184150" y="8467"/>
                </a:cubicBezTo>
                <a:cubicBezTo>
                  <a:pt x="184192" y="8450"/>
                  <a:pt x="200003" y="3183"/>
                  <a:pt x="203200" y="2117"/>
                </a:cubicBezTo>
                <a:lnTo>
                  <a:pt x="209550" y="0"/>
                </a:lnTo>
                <a:cubicBezTo>
                  <a:pt x="220839" y="706"/>
                  <a:pt x="232407" y="-474"/>
                  <a:pt x="243417" y="2117"/>
                </a:cubicBezTo>
                <a:cubicBezTo>
                  <a:pt x="245589" y="2628"/>
                  <a:pt x="244140" y="6725"/>
                  <a:pt x="245534" y="8467"/>
                </a:cubicBezTo>
                <a:cubicBezTo>
                  <a:pt x="247123" y="10453"/>
                  <a:pt x="249767" y="11289"/>
                  <a:pt x="251884" y="12700"/>
                </a:cubicBezTo>
                <a:cubicBezTo>
                  <a:pt x="253746" y="20150"/>
                  <a:pt x="253804" y="22989"/>
                  <a:pt x="258234" y="29633"/>
                </a:cubicBezTo>
                <a:cubicBezTo>
                  <a:pt x="264096" y="38426"/>
                  <a:pt x="261576" y="28689"/>
                  <a:pt x="266700" y="40217"/>
                </a:cubicBezTo>
                <a:cubicBezTo>
                  <a:pt x="268512" y="44295"/>
                  <a:pt x="268459" y="49204"/>
                  <a:pt x="270934" y="52917"/>
                </a:cubicBezTo>
                <a:cubicBezTo>
                  <a:pt x="273756" y="57150"/>
                  <a:pt x="275802" y="62020"/>
                  <a:pt x="279400" y="65617"/>
                </a:cubicBezTo>
                <a:cubicBezTo>
                  <a:pt x="282928" y="69145"/>
                  <a:pt x="286991" y="72209"/>
                  <a:pt x="289984" y="76200"/>
                </a:cubicBezTo>
                <a:cubicBezTo>
                  <a:pt x="294655" y="82429"/>
                  <a:pt x="296788" y="86104"/>
                  <a:pt x="302684" y="91017"/>
                </a:cubicBezTo>
                <a:cubicBezTo>
                  <a:pt x="304638" y="92646"/>
                  <a:pt x="306917" y="93839"/>
                  <a:pt x="309034" y="95250"/>
                </a:cubicBezTo>
                <a:cubicBezTo>
                  <a:pt x="316292" y="106138"/>
                  <a:pt x="309536" y="97768"/>
                  <a:pt x="319617" y="105833"/>
                </a:cubicBezTo>
                <a:cubicBezTo>
                  <a:pt x="327919" y="112475"/>
                  <a:pt x="319171" y="108508"/>
                  <a:pt x="330200" y="112183"/>
                </a:cubicBezTo>
                <a:cubicBezTo>
                  <a:pt x="333069" y="120789"/>
                  <a:pt x="335263" y="124327"/>
                  <a:pt x="330200" y="135467"/>
                </a:cubicBezTo>
                <a:cubicBezTo>
                  <a:pt x="328740" y="138678"/>
                  <a:pt x="324228" y="139323"/>
                  <a:pt x="321734" y="141817"/>
                </a:cubicBezTo>
                <a:cubicBezTo>
                  <a:pt x="319935" y="143616"/>
                  <a:pt x="319299" y="146368"/>
                  <a:pt x="317500" y="148167"/>
                </a:cubicBezTo>
                <a:cubicBezTo>
                  <a:pt x="312224" y="153443"/>
                  <a:pt x="304500" y="156834"/>
                  <a:pt x="298450" y="160867"/>
                </a:cubicBezTo>
                <a:cubicBezTo>
                  <a:pt x="293400" y="164234"/>
                  <a:pt x="289005" y="168623"/>
                  <a:pt x="283634" y="171450"/>
                </a:cubicBezTo>
                <a:cubicBezTo>
                  <a:pt x="275517" y="175722"/>
                  <a:pt x="265865" y="176945"/>
                  <a:pt x="258234" y="182033"/>
                </a:cubicBezTo>
                <a:cubicBezTo>
                  <a:pt x="256117" y="183444"/>
                  <a:pt x="254108" y="185031"/>
                  <a:pt x="251884" y="186267"/>
                </a:cubicBezTo>
                <a:cubicBezTo>
                  <a:pt x="247747" y="188566"/>
                  <a:pt x="243321" y="190319"/>
                  <a:pt x="239184" y="192617"/>
                </a:cubicBezTo>
                <a:cubicBezTo>
                  <a:pt x="236960" y="193852"/>
                  <a:pt x="235225" y="195981"/>
                  <a:pt x="232834" y="196850"/>
                </a:cubicBezTo>
                <a:cubicBezTo>
                  <a:pt x="227366" y="198838"/>
                  <a:pt x="215900" y="201083"/>
                  <a:pt x="215900" y="201083"/>
                </a:cubicBezTo>
                <a:cubicBezTo>
                  <a:pt x="212398" y="200694"/>
                  <a:pt x="196707" y="200299"/>
                  <a:pt x="190500" y="196850"/>
                </a:cubicBezTo>
                <a:cubicBezTo>
                  <a:pt x="186052" y="194379"/>
                  <a:pt x="182163" y="191001"/>
                  <a:pt x="177800" y="188383"/>
                </a:cubicBezTo>
                <a:cubicBezTo>
                  <a:pt x="169398" y="183342"/>
                  <a:pt x="157942" y="176555"/>
                  <a:pt x="150284" y="171450"/>
                </a:cubicBezTo>
                <a:cubicBezTo>
                  <a:pt x="148167" y="170039"/>
                  <a:pt x="146143" y="168479"/>
                  <a:pt x="143934" y="167217"/>
                </a:cubicBezTo>
                <a:cubicBezTo>
                  <a:pt x="140063" y="165005"/>
                  <a:pt x="132553" y="162186"/>
                  <a:pt x="129117" y="158750"/>
                </a:cubicBezTo>
                <a:cubicBezTo>
                  <a:pt x="125922" y="155556"/>
                  <a:pt x="124216" y="150941"/>
                  <a:pt x="120650" y="148167"/>
                </a:cubicBezTo>
                <a:cubicBezTo>
                  <a:pt x="116155" y="144671"/>
                  <a:pt x="104866" y="142714"/>
                  <a:pt x="99484" y="141817"/>
                </a:cubicBezTo>
                <a:cubicBezTo>
                  <a:pt x="94563" y="140997"/>
                  <a:pt x="89588" y="140520"/>
                  <a:pt x="84667" y="139700"/>
                </a:cubicBezTo>
                <a:cubicBezTo>
                  <a:pt x="55594" y="134854"/>
                  <a:pt x="98070" y="140580"/>
                  <a:pt x="57150" y="135467"/>
                </a:cubicBezTo>
                <a:cubicBezTo>
                  <a:pt x="30618" y="128832"/>
                  <a:pt x="63640" y="137320"/>
                  <a:pt x="42334" y="131233"/>
                </a:cubicBezTo>
                <a:cubicBezTo>
                  <a:pt x="39537" y="130434"/>
                  <a:pt x="36653" y="129953"/>
                  <a:pt x="33867" y="129117"/>
                </a:cubicBezTo>
                <a:cubicBezTo>
                  <a:pt x="29593" y="127835"/>
                  <a:pt x="21167" y="124883"/>
                  <a:pt x="21167" y="124883"/>
                </a:cubicBezTo>
                <a:cubicBezTo>
                  <a:pt x="18345" y="122766"/>
                  <a:pt x="15590" y="120556"/>
                  <a:pt x="12700" y="118533"/>
                </a:cubicBezTo>
                <a:cubicBezTo>
                  <a:pt x="8532" y="115616"/>
                  <a:pt x="3597" y="113665"/>
                  <a:pt x="0" y="110067"/>
                </a:cubicBezTo>
                <a:lnTo>
                  <a:pt x="6350" y="7620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92D9E1B-B9C6-4F7D-AAC6-42E4174786EE}"/>
              </a:ext>
            </a:extLst>
          </p:cNvPr>
          <p:cNvSpPr/>
          <p:nvPr/>
        </p:nvSpPr>
        <p:spPr>
          <a:xfrm>
            <a:off x="8201025" y="1837106"/>
            <a:ext cx="407022" cy="651282"/>
          </a:xfrm>
          <a:custGeom>
            <a:avLst/>
            <a:gdLst>
              <a:gd name="connsiteX0" fmla="*/ 97367 w 190500"/>
              <a:gd name="connsiteY0" fmla="*/ 4233 h 302683"/>
              <a:gd name="connsiteX1" fmla="*/ 48684 w 190500"/>
              <a:gd name="connsiteY1" fmla="*/ 31750 h 302683"/>
              <a:gd name="connsiteX2" fmla="*/ 42334 w 190500"/>
              <a:gd name="connsiteY2" fmla="*/ 48683 h 302683"/>
              <a:gd name="connsiteX3" fmla="*/ 33867 w 190500"/>
              <a:gd name="connsiteY3" fmla="*/ 65617 h 302683"/>
              <a:gd name="connsiteX4" fmla="*/ 16934 w 190500"/>
              <a:gd name="connsiteY4" fmla="*/ 112183 h 302683"/>
              <a:gd name="connsiteX5" fmla="*/ 14817 w 190500"/>
              <a:gd name="connsiteY5" fmla="*/ 120650 h 302683"/>
              <a:gd name="connsiteX6" fmla="*/ 10584 w 190500"/>
              <a:gd name="connsiteY6" fmla="*/ 141817 h 302683"/>
              <a:gd name="connsiteX7" fmla="*/ 4234 w 190500"/>
              <a:gd name="connsiteY7" fmla="*/ 158750 h 302683"/>
              <a:gd name="connsiteX8" fmla="*/ 2117 w 190500"/>
              <a:gd name="connsiteY8" fmla="*/ 167217 h 302683"/>
              <a:gd name="connsiteX9" fmla="*/ 0 w 190500"/>
              <a:gd name="connsiteY9" fmla="*/ 173567 h 302683"/>
              <a:gd name="connsiteX10" fmla="*/ 2117 w 190500"/>
              <a:gd name="connsiteY10" fmla="*/ 196850 h 302683"/>
              <a:gd name="connsiteX11" fmla="*/ 6350 w 190500"/>
              <a:gd name="connsiteY11" fmla="*/ 203200 h 302683"/>
              <a:gd name="connsiteX12" fmla="*/ 10584 w 190500"/>
              <a:gd name="connsiteY12" fmla="*/ 215900 h 302683"/>
              <a:gd name="connsiteX13" fmla="*/ 21167 w 190500"/>
              <a:gd name="connsiteY13" fmla="*/ 230717 h 302683"/>
              <a:gd name="connsiteX14" fmla="*/ 27517 w 190500"/>
              <a:gd name="connsiteY14" fmla="*/ 237067 h 302683"/>
              <a:gd name="connsiteX15" fmla="*/ 35984 w 190500"/>
              <a:gd name="connsiteY15" fmla="*/ 239183 h 302683"/>
              <a:gd name="connsiteX16" fmla="*/ 42334 w 190500"/>
              <a:gd name="connsiteY16" fmla="*/ 241300 h 302683"/>
              <a:gd name="connsiteX17" fmla="*/ 55034 w 190500"/>
              <a:gd name="connsiteY17" fmla="*/ 254000 h 302683"/>
              <a:gd name="connsiteX18" fmla="*/ 61384 w 190500"/>
              <a:gd name="connsiteY18" fmla="*/ 262467 h 302683"/>
              <a:gd name="connsiteX19" fmla="*/ 67734 w 190500"/>
              <a:gd name="connsiteY19" fmla="*/ 264583 h 302683"/>
              <a:gd name="connsiteX20" fmla="*/ 78317 w 190500"/>
              <a:gd name="connsiteY20" fmla="*/ 273050 h 302683"/>
              <a:gd name="connsiteX21" fmla="*/ 84667 w 190500"/>
              <a:gd name="connsiteY21" fmla="*/ 275167 h 302683"/>
              <a:gd name="connsiteX22" fmla="*/ 93134 w 190500"/>
              <a:gd name="connsiteY22" fmla="*/ 281517 h 302683"/>
              <a:gd name="connsiteX23" fmla="*/ 101600 w 190500"/>
              <a:gd name="connsiteY23" fmla="*/ 285750 h 302683"/>
              <a:gd name="connsiteX24" fmla="*/ 122767 w 190500"/>
              <a:gd name="connsiteY24" fmla="*/ 298450 h 302683"/>
              <a:gd name="connsiteX25" fmla="*/ 139700 w 190500"/>
              <a:gd name="connsiteY25" fmla="*/ 302683 h 302683"/>
              <a:gd name="connsiteX26" fmla="*/ 162984 w 190500"/>
              <a:gd name="connsiteY26" fmla="*/ 300567 h 302683"/>
              <a:gd name="connsiteX27" fmla="*/ 169334 w 190500"/>
              <a:gd name="connsiteY27" fmla="*/ 289983 h 302683"/>
              <a:gd name="connsiteX28" fmla="*/ 173567 w 190500"/>
              <a:gd name="connsiteY28" fmla="*/ 281517 h 302683"/>
              <a:gd name="connsiteX29" fmla="*/ 177800 w 190500"/>
              <a:gd name="connsiteY29" fmla="*/ 264583 h 302683"/>
              <a:gd name="connsiteX30" fmla="*/ 182034 w 190500"/>
              <a:gd name="connsiteY30" fmla="*/ 245533 h 302683"/>
              <a:gd name="connsiteX31" fmla="*/ 182034 w 190500"/>
              <a:gd name="connsiteY31" fmla="*/ 165100 h 302683"/>
              <a:gd name="connsiteX32" fmla="*/ 184150 w 190500"/>
              <a:gd name="connsiteY32" fmla="*/ 152400 h 302683"/>
              <a:gd name="connsiteX33" fmla="*/ 186267 w 190500"/>
              <a:gd name="connsiteY33" fmla="*/ 135467 h 302683"/>
              <a:gd name="connsiteX34" fmla="*/ 190500 w 190500"/>
              <a:gd name="connsiteY34" fmla="*/ 118533 h 302683"/>
              <a:gd name="connsiteX35" fmla="*/ 188384 w 190500"/>
              <a:gd name="connsiteY35" fmla="*/ 78317 h 302683"/>
              <a:gd name="connsiteX36" fmla="*/ 186267 w 190500"/>
              <a:gd name="connsiteY36" fmla="*/ 71967 h 302683"/>
              <a:gd name="connsiteX37" fmla="*/ 182034 w 190500"/>
              <a:gd name="connsiteY37" fmla="*/ 67733 h 302683"/>
              <a:gd name="connsiteX38" fmla="*/ 175684 w 190500"/>
              <a:gd name="connsiteY38" fmla="*/ 52917 h 302683"/>
              <a:gd name="connsiteX39" fmla="*/ 169334 w 190500"/>
              <a:gd name="connsiteY39" fmla="*/ 48683 h 302683"/>
              <a:gd name="connsiteX40" fmla="*/ 165100 w 190500"/>
              <a:gd name="connsiteY40" fmla="*/ 42333 h 302683"/>
              <a:gd name="connsiteX41" fmla="*/ 158750 w 190500"/>
              <a:gd name="connsiteY41" fmla="*/ 31750 h 302683"/>
              <a:gd name="connsiteX42" fmla="*/ 146050 w 190500"/>
              <a:gd name="connsiteY42" fmla="*/ 14817 h 302683"/>
              <a:gd name="connsiteX43" fmla="*/ 141817 w 190500"/>
              <a:gd name="connsiteY43" fmla="*/ 8467 h 302683"/>
              <a:gd name="connsiteX44" fmla="*/ 139700 w 190500"/>
              <a:gd name="connsiteY44" fmla="*/ 2117 h 302683"/>
              <a:gd name="connsiteX45" fmla="*/ 133350 w 190500"/>
              <a:gd name="connsiteY45" fmla="*/ 0 h 302683"/>
              <a:gd name="connsiteX46" fmla="*/ 97367 w 190500"/>
              <a:gd name="connsiteY46" fmla="*/ 4233 h 302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90500" h="302683">
                <a:moveTo>
                  <a:pt x="97367" y="4233"/>
                </a:moveTo>
                <a:cubicBezTo>
                  <a:pt x="81139" y="13405"/>
                  <a:pt x="64098" y="21268"/>
                  <a:pt x="48684" y="31750"/>
                </a:cubicBezTo>
                <a:cubicBezTo>
                  <a:pt x="44949" y="34290"/>
                  <a:pt x="43556" y="45018"/>
                  <a:pt x="42334" y="48683"/>
                </a:cubicBezTo>
                <a:cubicBezTo>
                  <a:pt x="38882" y="59038"/>
                  <a:pt x="39051" y="57840"/>
                  <a:pt x="33867" y="65617"/>
                </a:cubicBezTo>
                <a:cubicBezTo>
                  <a:pt x="22399" y="111490"/>
                  <a:pt x="34317" y="71623"/>
                  <a:pt x="16934" y="112183"/>
                </a:cubicBezTo>
                <a:cubicBezTo>
                  <a:pt x="15788" y="114857"/>
                  <a:pt x="15427" y="117805"/>
                  <a:pt x="14817" y="120650"/>
                </a:cubicBezTo>
                <a:cubicBezTo>
                  <a:pt x="13309" y="127686"/>
                  <a:pt x="12092" y="134781"/>
                  <a:pt x="10584" y="141817"/>
                </a:cubicBezTo>
                <a:cubicBezTo>
                  <a:pt x="6963" y="158713"/>
                  <a:pt x="10568" y="141858"/>
                  <a:pt x="4234" y="158750"/>
                </a:cubicBezTo>
                <a:cubicBezTo>
                  <a:pt x="3213" y="161474"/>
                  <a:pt x="2916" y="164420"/>
                  <a:pt x="2117" y="167217"/>
                </a:cubicBezTo>
                <a:cubicBezTo>
                  <a:pt x="1504" y="169362"/>
                  <a:pt x="706" y="171450"/>
                  <a:pt x="0" y="173567"/>
                </a:cubicBezTo>
                <a:cubicBezTo>
                  <a:pt x="706" y="181328"/>
                  <a:pt x="484" y="189230"/>
                  <a:pt x="2117" y="196850"/>
                </a:cubicBezTo>
                <a:cubicBezTo>
                  <a:pt x="2650" y="199337"/>
                  <a:pt x="5317" y="200875"/>
                  <a:pt x="6350" y="203200"/>
                </a:cubicBezTo>
                <a:cubicBezTo>
                  <a:pt x="8162" y="207278"/>
                  <a:pt x="8109" y="212187"/>
                  <a:pt x="10584" y="215900"/>
                </a:cubicBezTo>
                <a:cubicBezTo>
                  <a:pt x="13934" y="220926"/>
                  <a:pt x="17228" y="226122"/>
                  <a:pt x="21167" y="230717"/>
                </a:cubicBezTo>
                <a:cubicBezTo>
                  <a:pt x="23115" y="232990"/>
                  <a:pt x="24918" y="235582"/>
                  <a:pt x="27517" y="237067"/>
                </a:cubicBezTo>
                <a:cubicBezTo>
                  <a:pt x="30043" y="238510"/>
                  <a:pt x="33187" y="238384"/>
                  <a:pt x="35984" y="239183"/>
                </a:cubicBezTo>
                <a:cubicBezTo>
                  <a:pt x="38129" y="239796"/>
                  <a:pt x="40217" y="240594"/>
                  <a:pt x="42334" y="241300"/>
                </a:cubicBezTo>
                <a:cubicBezTo>
                  <a:pt x="46567" y="245533"/>
                  <a:pt x="51442" y="249210"/>
                  <a:pt x="55034" y="254000"/>
                </a:cubicBezTo>
                <a:cubicBezTo>
                  <a:pt x="57151" y="256822"/>
                  <a:pt x="58674" y="260209"/>
                  <a:pt x="61384" y="262467"/>
                </a:cubicBezTo>
                <a:cubicBezTo>
                  <a:pt x="63098" y="263895"/>
                  <a:pt x="65617" y="263878"/>
                  <a:pt x="67734" y="264583"/>
                </a:cubicBezTo>
                <a:cubicBezTo>
                  <a:pt x="71672" y="268522"/>
                  <a:pt x="72975" y="270379"/>
                  <a:pt x="78317" y="273050"/>
                </a:cubicBezTo>
                <a:cubicBezTo>
                  <a:pt x="80313" y="274048"/>
                  <a:pt x="82550" y="274461"/>
                  <a:pt x="84667" y="275167"/>
                </a:cubicBezTo>
                <a:cubicBezTo>
                  <a:pt x="87489" y="277284"/>
                  <a:pt x="90142" y="279647"/>
                  <a:pt x="93134" y="281517"/>
                </a:cubicBezTo>
                <a:cubicBezTo>
                  <a:pt x="95810" y="283189"/>
                  <a:pt x="99076" y="283857"/>
                  <a:pt x="101600" y="285750"/>
                </a:cubicBezTo>
                <a:cubicBezTo>
                  <a:pt x="116575" y="296982"/>
                  <a:pt x="102532" y="293391"/>
                  <a:pt x="122767" y="298450"/>
                </a:cubicBezTo>
                <a:lnTo>
                  <a:pt x="139700" y="302683"/>
                </a:lnTo>
                <a:cubicBezTo>
                  <a:pt x="147461" y="301978"/>
                  <a:pt x="155390" y="302319"/>
                  <a:pt x="162984" y="300567"/>
                </a:cubicBezTo>
                <a:cubicBezTo>
                  <a:pt x="167447" y="299537"/>
                  <a:pt x="168092" y="292880"/>
                  <a:pt x="169334" y="289983"/>
                </a:cubicBezTo>
                <a:cubicBezTo>
                  <a:pt x="170577" y="287083"/>
                  <a:pt x="172569" y="284510"/>
                  <a:pt x="173567" y="281517"/>
                </a:cubicBezTo>
                <a:cubicBezTo>
                  <a:pt x="175407" y="275997"/>
                  <a:pt x="176389" y="270228"/>
                  <a:pt x="177800" y="264583"/>
                </a:cubicBezTo>
                <a:cubicBezTo>
                  <a:pt x="180793" y="252612"/>
                  <a:pt x="179343" y="258987"/>
                  <a:pt x="182034" y="245533"/>
                </a:cubicBezTo>
                <a:cubicBezTo>
                  <a:pt x="179458" y="204324"/>
                  <a:pt x="178702" y="211750"/>
                  <a:pt x="182034" y="165100"/>
                </a:cubicBezTo>
                <a:cubicBezTo>
                  <a:pt x="182340" y="160819"/>
                  <a:pt x="183543" y="156649"/>
                  <a:pt x="184150" y="152400"/>
                </a:cubicBezTo>
                <a:cubicBezTo>
                  <a:pt x="184954" y="146769"/>
                  <a:pt x="185219" y="141058"/>
                  <a:pt x="186267" y="135467"/>
                </a:cubicBezTo>
                <a:cubicBezTo>
                  <a:pt x="187339" y="129748"/>
                  <a:pt x="190500" y="118533"/>
                  <a:pt x="190500" y="118533"/>
                </a:cubicBezTo>
                <a:cubicBezTo>
                  <a:pt x="189795" y="105128"/>
                  <a:pt x="189599" y="91686"/>
                  <a:pt x="188384" y="78317"/>
                </a:cubicBezTo>
                <a:cubicBezTo>
                  <a:pt x="188182" y="76095"/>
                  <a:pt x="187415" y="73880"/>
                  <a:pt x="186267" y="71967"/>
                </a:cubicBezTo>
                <a:cubicBezTo>
                  <a:pt x="185240" y="70256"/>
                  <a:pt x="183445" y="69144"/>
                  <a:pt x="182034" y="67733"/>
                </a:cubicBezTo>
                <a:cubicBezTo>
                  <a:pt x="180564" y="63322"/>
                  <a:pt x="178589" y="56404"/>
                  <a:pt x="175684" y="52917"/>
                </a:cubicBezTo>
                <a:cubicBezTo>
                  <a:pt x="174055" y="50963"/>
                  <a:pt x="171451" y="50094"/>
                  <a:pt x="169334" y="48683"/>
                </a:cubicBezTo>
                <a:cubicBezTo>
                  <a:pt x="167923" y="46566"/>
                  <a:pt x="166448" y="44490"/>
                  <a:pt x="165100" y="42333"/>
                </a:cubicBezTo>
                <a:cubicBezTo>
                  <a:pt x="162919" y="38844"/>
                  <a:pt x="161092" y="35132"/>
                  <a:pt x="158750" y="31750"/>
                </a:cubicBezTo>
                <a:cubicBezTo>
                  <a:pt x="154734" y="25949"/>
                  <a:pt x="149963" y="20688"/>
                  <a:pt x="146050" y="14817"/>
                </a:cubicBezTo>
                <a:cubicBezTo>
                  <a:pt x="144639" y="12700"/>
                  <a:pt x="142955" y="10742"/>
                  <a:pt x="141817" y="8467"/>
                </a:cubicBezTo>
                <a:cubicBezTo>
                  <a:pt x="140819" y="6471"/>
                  <a:pt x="141278" y="3695"/>
                  <a:pt x="139700" y="2117"/>
                </a:cubicBezTo>
                <a:cubicBezTo>
                  <a:pt x="138122" y="539"/>
                  <a:pt x="135467" y="706"/>
                  <a:pt x="133350" y="0"/>
                </a:cubicBezTo>
                <a:lnTo>
                  <a:pt x="97367" y="4233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58AC63F-49FA-452C-99B7-1534F54F3800}"/>
              </a:ext>
            </a:extLst>
          </p:cNvPr>
          <p:cNvSpPr/>
          <p:nvPr/>
        </p:nvSpPr>
        <p:spPr>
          <a:xfrm>
            <a:off x="7581944" y="1502623"/>
            <a:ext cx="433411" cy="321102"/>
          </a:xfrm>
          <a:custGeom>
            <a:avLst/>
            <a:gdLst>
              <a:gd name="connsiteX0" fmla="*/ 194733 w 202851"/>
              <a:gd name="connsiteY0" fmla="*/ 77265 h 149232"/>
              <a:gd name="connsiteX1" fmla="*/ 63500 w 202851"/>
              <a:gd name="connsiteY1" fmla="*/ 1065 h 149232"/>
              <a:gd name="connsiteX2" fmla="*/ 44450 w 202851"/>
              <a:gd name="connsiteY2" fmla="*/ 3182 h 149232"/>
              <a:gd name="connsiteX3" fmla="*/ 0 w 202851"/>
              <a:gd name="connsiteY3" fmla="*/ 13765 h 149232"/>
              <a:gd name="connsiteX4" fmla="*/ 2117 w 202851"/>
              <a:gd name="connsiteY4" fmla="*/ 32815 h 149232"/>
              <a:gd name="connsiteX5" fmla="*/ 6350 w 202851"/>
              <a:gd name="connsiteY5" fmla="*/ 37049 h 149232"/>
              <a:gd name="connsiteX6" fmla="*/ 21167 w 202851"/>
              <a:gd name="connsiteY6" fmla="*/ 62449 h 149232"/>
              <a:gd name="connsiteX7" fmla="*/ 23283 w 202851"/>
              <a:gd name="connsiteY7" fmla="*/ 68799 h 149232"/>
              <a:gd name="connsiteX8" fmla="*/ 27517 w 202851"/>
              <a:gd name="connsiteY8" fmla="*/ 73032 h 149232"/>
              <a:gd name="connsiteX9" fmla="*/ 29633 w 202851"/>
              <a:gd name="connsiteY9" fmla="*/ 81499 h 149232"/>
              <a:gd name="connsiteX10" fmla="*/ 42333 w 202851"/>
              <a:gd name="connsiteY10" fmla="*/ 94199 h 149232"/>
              <a:gd name="connsiteX11" fmla="*/ 48683 w 202851"/>
              <a:gd name="connsiteY11" fmla="*/ 115365 h 149232"/>
              <a:gd name="connsiteX12" fmla="*/ 59267 w 202851"/>
              <a:gd name="connsiteY12" fmla="*/ 121715 h 149232"/>
              <a:gd name="connsiteX13" fmla="*/ 67733 w 202851"/>
              <a:gd name="connsiteY13" fmla="*/ 125949 h 149232"/>
              <a:gd name="connsiteX14" fmla="*/ 80433 w 202851"/>
              <a:gd name="connsiteY14" fmla="*/ 128065 h 149232"/>
              <a:gd name="connsiteX15" fmla="*/ 97367 w 202851"/>
              <a:gd name="connsiteY15" fmla="*/ 132299 h 149232"/>
              <a:gd name="connsiteX16" fmla="*/ 116417 w 202851"/>
              <a:gd name="connsiteY16" fmla="*/ 138649 h 149232"/>
              <a:gd name="connsiteX17" fmla="*/ 139700 w 202851"/>
              <a:gd name="connsiteY17" fmla="*/ 147115 h 149232"/>
              <a:gd name="connsiteX18" fmla="*/ 148167 w 202851"/>
              <a:gd name="connsiteY18" fmla="*/ 149232 h 149232"/>
              <a:gd name="connsiteX19" fmla="*/ 152400 w 202851"/>
              <a:gd name="connsiteY19" fmla="*/ 142882 h 149232"/>
              <a:gd name="connsiteX20" fmla="*/ 154517 w 202851"/>
              <a:gd name="connsiteY20" fmla="*/ 128065 h 149232"/>
              <a:gd name="connsiteX21" fmla="*/ 156633 w 202851"/>
              <a:gd name="connsiteY21" fmla="*/ 121715 h 149232"/>
              <a:gd name="connsiteX22" fmla="*/ 162983 w 202851"/>
              <a:gd name="connsiteY22" fmla="*/ 117482 h 149232"/>
              <a:gd name="connsiteX23" fmla="*/ 167217 w 202851"/>
              <a:gd name="connsiteY23" fmla="*/ 113249 h 149232"/>
              <a:gd name="connsiteX24" fmla="*/ 173567 w 202851"/>
              <a:gd name="connsiteY24" fmla="*/ 109015 h 149232"/>
              <a:gd name="connsiteX25" fmla="*/ 184150 w 202851"/>
              <a:gd name="connsiteY25" fmla="*/ 96315 h 149232"/>
              <a:gd name="connsiteX26" fmla="*/ 194733 w 202851"/>
              <a:gd name="connsiteY26" fmla="*/ 77265 h 149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2851" h="149232">
                <a:moveTo>
                  <a:pt x="194733" y="77265"/>
                </a:moveTo>
                <a:cubicBezTo>
                  <a:pt x="174625" y="61390"/>
                  <a:pt x="108871" y="23431"/>
                  <a:pt x="63500" y="1065"/>
                </a:cubicBezTo>
                <a:cubicBezTo>
                  <a:pt x="57769" y="-1760"/>
                  <a:pt x="50680" y="1766"/>
                  <a:pt x="44450" y="3182"/>
                </a:cubicBezTo>
                <a:cubicBezTo>
                  <a:pt x="-14402" y="16558"/>
                  <a:pt x="41806" y="8541"/>
                  <a:pt x="0" y="13765"/>
                </a:cubicBezTo>
                <a:cubicBezTo>
                  <a:pt x="706" y="20115"/>
                  <a:pt x="436" y="26651"/>
                  <a:pt x="2117" y="32815"/>
                </a:cubicBezTo>
                <a:cubicBezTo>
                  <a:pt x="2642" y="34740"/>
                  <a:pt x="5344" y="35325"/>
                  <a:pt x="6350" y="37049"/>
                </a:cubicBezTo>
                <a:cubicBezTo>
                  <a:pt x="22414" y="64589"/>
                  <a:pt x="10194" y="51476"/>
                  <a:pt x="21167" y="62449"/>
                </a:cubicBezTo>
                <a:cubicBezTo>
                  <a:pt x="21872" y="64566"/>
                  <a:pt x="22135" y="66886"/>
                  <a:pt x="23283" y="68799"/>
                </a:cubicBezTo>
                <a:cubicBezTo>
                  <a:pt x="24310" y="70510"/>
                  <a:pt x="26624" y="71247"/>
                  <a:pt x="27517" y="73032"/>
                </a:cubicBezTo>
                <a:cubicBezTo>
                  <a:pt x="28818" y="75634"/>
                  <a:pt x="28487" y="78825"/>
                  <a:pt x="29633" y="81499"/>
                </a:cubicBezTo>
                <a:cubicBezTo>
                  <a:pt x="32564" y="88339"/>
                  <a:pt x="36352" y="89713"/>
                  <a:pt x="42333" y="94199"/>
                </a:cubicBezTo>
                <a:cubicBezTo>
                  <a:pt x="44039" y="104431"/>
                  <a:pt x="43214" y="107163"/>
                  <a:pt x="48683" y="115365"/>
                </a:cubicBezTo>
                <a:cubicBezTo>
                  <a:pt x="52439" y="120999"/>
                  <a:pt x="53321" y="119167"/>
                  <a:pt x="59267" y="121715"/>
                </a:cubicBezTo>
                <a:cubicBezTo>
                  <a:pt x="62167" y="122958"/>
                  <a:pt x="64711" y="125042"/>
                  <a:pt x="67733" y="125949"/>
                </a:cubicBezTo>
                <a:cubicBezTo>
                  <a:pt x="71844" y="127182"/>
                  <a:pt x="76237" y="127166"/>
                  <a:pt x="80433" y="128065"/>
                </a:cubicBezTo>
                <a:cubicBezTo>
                  <a:pt x="86122" y="129284"/>
                  <a:pt x="91847" y="130459"/>
                  <a:pt x="97367" y="132299"/>
                </a:cubicBezTo>
                <a:cubicBezTo>
                  <a:pt x="103717" y="134416"/>
                  <a:pt x="110848" y="134936"/>
                  <a:pt x="116417" y="138649"/>
                </a:cubicBezTo>
                <a:cubicBezTo>
                  <a:pt x="127608" y="146109"/>
                  <a:pt x="120298" y="142265"/>
                  <a:pt x="139700" y="147115"/>
                </a:cubicBezTo>
                <a:lnTo>
                  <a:pt x="148167" y="149232"/>
                </a:lnTo>
                <a:cubicBezTo>
                  <a:pt x="149578" y="147115"/>
                  <a:pt x="151669" y="145319"/>
                  <a:pt x="152400" y="142882"/>
                </a:cubicBezTo>
                <a:cubicBezTo>
                  <a:pt x="153834" y="138103"/>
                  <a:pt x="153539" y="132957"/>
                  <a:pt x="154517" y="128065"/>
                </a:cubicBezTo>
                <a:cubicBezTo>
                  <a:pt x="154955" y="125877"/>
                  <a:pt x="155239" y="123457"/>
                  <a:pt x="156633" y="121715"/>
                </a:cubicBezTo>
                <a:cubicBezTo>
                  <a:pt x="158222" y="119729"/>
                  <a:pt x="160996" y="119071"/>
                  <a:pt x="162983" y="117482"/>
                </a:cubicBezTo>
                <a:cubicBezTo>
                  <a:pt x="164541" y="116235"/>
                  <a:pt x="165659" y="114496"/>
                  <a:pt x="167217" y="113249"/>
                </a:cubicBezTo>
                <a:cubicBezTo>
                  <a:pt x="169204" y="111660"/>
                  <a:pt x="171613" y="110644"/>
                  <a:pt x="173567" y="109015"/>
                </a:cubicBezTo>
                <a:cubicBezTo>
                  <a:pt x="194383" y="91667"/>
                  <a:pt x="167492" y="112973"/>
                  <a:pt x="184150" y="96315"/>
                </a:cubicBezTo>
                <a:cubicBezTo>
                  <a:pt x="192261" y="88204"/>
                  <a:pt x="214841" y="93140"/>
                  <a:pt x="194733" y="7726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BAB319B4-E63B-41E1-AAF7-045B2F8F04FA}"/>
              </a:ext>
            </a:extLst>
          </p:cNvPr>
          <p:cNvSpPr/>
          <p:nvPr/>
        </p:nvSpPr>
        <p:spPr>
          <a:xfrm>
            <a:off x="6819447" y="1402368"/>
            <a:ext cx="741825" cy="368857"/>
          </a:xfrm>
          <a:custGeom>
            <a:avLst/>
            <a:gdLst>
              <a:gd name="connsiteX0" fmla="*/ 300566 w 347199"/>
              <a:gd name="connsiteY0" fmla="*/ 2092 h 171426"/>
              <a:gd name="connsiteX1" fmla="*/ 198966 w 347199"/>
              <a:gd name="connsiteY1" fmla="*/ 6326 h 171426"/>
              <a:gd name="connsiteX2" fmla="*/ 190500 w 347199"/>
              <a:gd name="connsiteY2" fmla="*/ 10559 h 171426"/>
              <a:gd name="connsiteX3" fmla="*/ 171450 w 347199"/>
              <a:gd name="connsiteY3" fmla="*/ 16909 h 171426"/>
              <a:gd name="connsiteX4" fmla="*/ 150283 w 347199"/>
              <a:gd name="connsiteY4" fmla="*/ 29609 h 171426"/>
              <a:gd name="connsiteX5" fmla="*/ 131233 w 347199"/>
              <a:gd name="connsiteY5" fmla="*/ 42309 h 171426"/>
              <a:gd name="connsiteX6" fmla="*/ 107950 w 347199"/>
              <a:gd name="connsiteY6" fmla="*/ 46542 h 171426"/>
              <a:gd name="connsiteX7" fmla="*/ 101600 w 347199"/>
              <a:gd name="connsiteY7" fmla="*/ 48659 h 171426"/>
              <a:gd name="connsiteX8" fmla="*/ 76200 w 347199"/>
              <a:gd name="connsiteY8" fmla="*/ 52892 h 171426"/>
              <a:gd name="connsiteX9" fmla="*/ 59266 w 347199"/>
              <a:gd name="connsiteY9" fmla="*/ 57126 h 171426"/>
              <a:gd name="connsiteX10" fmla="*/ 50800 w 347199"/>
              <a:gd name="connsiteY10" fmla="*/ 59242 h 171426"/>
              <a:gd name="connsiteX11" fmla="*/ 25400 w 347199"/>
              <a:gd name="connsiteY11" fmla="*/ 63476 h 171426"/>
              <a:gd name="connsiteX12" fmla="*/ 12700 w 347199"/>
              <a:gd name="connsiteY12" fmla="*/ 67709 h 171426"/>
              <a:gd name="connsiteX13" fmla="*/ 4233 w 347199"/>
              <a:gd name="connsiteY13" fmla="*/ 69826 h 171426"/>
              <a:gd name="connsiteX14" fmla="*/ 0 w 347199"/>
              <a:gd name="connsiteY14" fmla="*/ 76176 h 171426"/>
              <a:gd name="connsiteX15" fmla="*/ 4233 w 347199"/>
              <a:gd name="connsiteY15" fmla="*/ 93109 h 171426"/>
              <a:gd name="connsiteX16" fmla="*/ 8466 w 347199"/>
              <a:gd name="connsiteY16" fmla="*/ 99459 h 171426"/>
              <a:gd name="connsiteX17" fmla="*/ 29633 w 347199"/>
              <a:gd name="connsiteY17" fmla="*/ 116392 h 171426"/>
              <a:gd name="connsiteX18" fmla="*/ 38100 w 347199"/>
              <a:gd name="connsiteY18" fmla="*/ 120626 h 171426"/>
              <a:gd name="connsiteX19" fmla="*/ 44450 w 347199"/>
              <a:gd name="connsiteY19" fmla="*/ 126976 h 171426"/>
              <a:gd name="connsiteX20" fmla="*/ 57150 w 347199"/>
              <a:gd name="connsiteY20" fmla="*/ 135442 h 171426"/>
              <a:gd name="connsiteX21" fmla="*/ 65616 w 347199"/>
              <a:gd name="connsiteY21" fmla="*/ 146026 h 171426"/>
              <a:gd name="connsiteX22" fmla="*/ 71966 w 347199"/>
              <a:gd name="connsiteY22" fmla="*/ 148142 h 171426"/>
              <a:gd name="connsiteX23" fmla="*/ 88900 w 347199"/>
              <a:gd name="connsiteY23" fmla="*/ 154492 h 171426"/>
              <a:gd name="connsiteX24" fmla="*/ 95250 w 347199"/>
              <a:gd name="connsiteY24" fmla="*/ 156609 h 171426"/>
              <a:gd name="connsiteX25" fmla="*/ 107950 w 347199"/>
              <a:gd name="connsiteY25" fmla="*/ 162959 h 171426"/>
              <a:gd name="connsiteX26" fmla="*/ 120650 w 347199"/>
              <a:gd name="connsiteY26" fmla="*/ 165076 h 171426"/>
              <a:gd name="connsiteX27" fmla="*/ 127000 w 347199"/>
              <a:gd name="connsiteY27" fmla="*/ 167192 h 171426"/>
              <a:gd name="connsiteX28" fmla="*/ 152400 w 347199"/>
              <a:gd name="connsiteY28" fmla="*/ 169309 h 171426"/>
              <a:gd name="connsiteX29" fmla="*/ 162983 w 347199"/>
              <a:gd name="connsiteY29" fmla="*/ 171426 h 171426"/>
              <a:gd name="connsiteX30" fmla="*/ 179916 w 347199"/>
              <a:gd name="connsiteY30" fmla="*/ 169309 h 171426"/>
              <a:gd name="connsiteX31" fmla="*/ 198966 w 347199"/>
              <a:gd name="connsiteY31" fmla="*/ 162959 h 171426"/>
              <a:gd name="connsiteX32" fmla="*/ 207433 w 347199"/>
              <a:gd name="connsiteY32" fmla="*/ 160842 h 171426"/>
              <a:gd name="connsiteX33" fmla="*/ 215900 w 347199"/>
              <a:gd name="connsiteY33" fmla="*/ 156609 h 171426"/>
              <a:gd name="connsiteX34" fmla="*/ 232833 w 347199"/>
              <a:gd name="connsiteY34" fmla="*/ 152376 h 171426"/>
              <a:gd name="connsiteX35" fmla="*/ 249766 w 347199"/>
              <a:gd name="connsiteY35" fmla="*/ 143909 h 171426"/>
              <a:gd name="connsiteX36" fmla="*/ 266700 w 347199"/>
              <a:gd name="connsiteY36" fmla="*/ 139676 h 171426"/>
              <a:gd name="connsiteX37" fmla="*/ 275166 w 347199"/>
              <a:gd name="connsiteY37" fmla="*/ 135442 h 171426"/>
              <a:gd name="connsiteX38" fmla="*/ 279400 w 347199"/>
              <a:gd name="connsiteY38" fmla="*/ 131209 h 171426"/>
              <a:gd name="connsiteX39" fmla="*/ 294216 w 347199"/>
              <a:gd name="connsiteY39" fmla="*/ 126976 h 171426"/>
              <a:gd name="connsiteX40" fmla="*/ 306916 w 347199"/>
              <a:gd name="connsiteY40" fmla="*/ 120626 h 171426"/>
              <a:gd name="connsiteX41" fmla="*/ 323850 w 347199"/>
              <a:gd name="connsiteY41" fmla="*/ 116392 h 171426"/>
              <a:gd name="connsiteX42" fmla="*/ 330200 w 347199"/>
              <a:gd name="connsiteY42" fmla="*/ 112159 h 171426"/>
              <a:gd name="connsiteX43" fmla="*/ 338666 w 347199"/>
              <a:gd name="connsiteY43" fmla="*/ 107926 h 171426"/>
              <a:gd name="connsiteX44" fmla="*/ 345016 w 347199"/>
              <a:gd name="connsiteY44" fmla="*/ 93109 h 171426"/>
              <a:gd name="connsiteX45" fmla="*/ 345016 w 347199"/>
              <a:gd name="connsiteY45" fmla="*/ 61359 h 171426"/>
              <a:gd name="connsiteX46" fmla="*/ 340783 w 347199"/>
              <a:gd name="connsiteY46" fmla="*/ 48659 h 171426"/>
              <a:gd name="connsiteX47" fmla="*/ 334433 w 347199"/>
              <a:gd name="connsiteY47" fmla="*/ 46542 h 171426"/>
              <a:gd name="connsiteX48" fmla="*/ 332316 w 347199"/>
              <a:gd name="connsiteY48" fmla="*/ 40192 h 171426"/>
              <a:gd name="connsiteX49" fmla="*/ 300566 w 347199"/>
              <a:gd name="connsiteY49" fmla="*/ 2092 h 171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47199" h="171426">
                <a:moveTo>
                  <a:pt x="300566" y="2092"/>
                </a:moveTo>
                <a:cubicBezTo>
                  <a:pt x="278341" y="-3552"/>
                  <a:pt x="232762" y="3726"/>
                  <a:pt x="198966" y="6326"/>
                </a:cubicBezTo>
                <a:cubicBezTo>
                  <a:pt x="195820" y="6568"/>
                  <a:pt x="193445" y="9426"/>
                  <a:pt x="190500" y="10559"/>
                </a:cubicBezTo>
                <a:cubicBezTo>
                  <a:pt x="184253" y="12962"/>
                  <a:pt x="171450" y="16909"/>
                  <a:pt x="171450" y="16909"/>
                </a:cubicBezTo>
                <a:cubicBezTo>
                  <a:pt x="159792" y="28564"/>
                  <a:pt x="178365" y="10888"/>
                  <a:pt x="150283" y="29609"/>
                </a:cubicBezTo>
                <a:cubicBezTo>
                  <a:pt x="143933" y="33842"/>
                  <a:pt x="138319" y="39475"/>
                  <a:pt x="131233" y="42309"/>
                </a:cubicBezTo>
                <a:cubicBezTo>
                  <a:pt x="123909" y="45239"/>
                  <a:pt x="115663" y="44889"/>
                  <a:pt x="107950" y="46542"/>
                </a:cubicBezTo>
                <a:cubicBezTo>
                  <a:pt x="105768" y="47010"/>
                  <a:pt x="103788" y="48221"/>
                  <a:pt x="101600" y="48659"/>
                </a:cubicBezTo>
                <a:cubicBezTo>
                  <a:pt x="93183" y="50342"/>
                  <a:pt x="84527" y="50810"/>
                  <a:pt x="76200" y="52892"/>
                </a:cubicBezTo>
                <a:lnTo>
                  <a:pt x="59266" y="57126"/>
                </a:lnTo>
                <a:cubicBezTo>
                  <a:pt x="56444" y="57831"/>
                  <a:pt x="53652" y="58671"/>
                  <a:pt x="50800" y="59242"/>
                </a:cubicBezTo>
                <a:cubicBezTo>
                  <a:pt x="35324" y="62337"/>
                  <a:pt x="43778" y="60850"/>
                  <a:pt x="25400" y="63476"/>
                </a:cubicBezTo>
                <a:cubicBezTo>
                  <a:pt x="21167" y="64887"/>
                  <a:pt x="16974" y="66427"/>
                  <a:pt x="12700" y="67709"/>
                </a:cubicBezTo>
                <a:cubicBezTo>
                  <a:pt x="9913" y="68545"/>
                  <a:pt x="6654" y="68212"/>
                  <a:pt x="4233" y="69826"/>
                </a:cubicBezTo>
                <a:cubicBezTo>
                  <a:pt x="2116" y="71237"/>
                  <a:pt x="1411" y="74059"/>
                  <a:pt x="0" y="76176"/>
                </a:cubicBezTo>
                <a:cubicBezTo>
                  <a:pt x="806" y="80206"/>
                  <a:pt x="2062" y="88767"/>
                  <a:pt x="4233" y="93109"/>
                </a:cubicBezTo>
                <a:cubicBezTo>
                  <a:pt x="5371" y="95384"/>
                  <a:pt x="6811" y="97528"/>
                  <a:pt x="8466" y="99459"/>
                </a:cubicBezTo>
                <a:cubicBezTo>
                  <a:pt x="14374" y="106351"/>
                  <a:pt x="21460" y="112305"/>
                  <a:pt x="29633" y="116392"/>
                </a:cubicBezTo>
                <a:cubicBezTo>
                  <a:pt x="32455" y="117803"/>
                  <a:pt x="35532" y="118792"/>
                  <a:pt x="38100" y="120626"/>
                </a:cubicBezTo>
                <a:cubicBezTo>
                  <a:pt x="40536" y="122366"/>
                  <a:pt x="42087" y="125138"/>
                  <a:pt x="44450" y="126976"/>
                </a:cubicBezTo>
                <a:cubicBezTo>
                  <a:pt x="48466" y="130099"/>
                  <a:pt x="57150" y="135442"/>
                  <a:pt x="57150" y="135442"/>
                </a:cubicBezTo>
                <a:cubicBezTo>
                  <a:pt x="59071" y="138324"/>
                  <a:pt x="62266" y="144016"/>
                  <a:pt x="65616" y="146026"/>
                </a:cubicBezTo>
                <a:cubicBezTo>
                  <a:pt x="67529" y="147174"/>
                  <a:pt x="69915" y="147263"/>
                  <a:pt x="71966" y="148142"/>
                </a:cubicBezTo>
                <a:cubicBezTo>
                  <a:pt x="91705" y="156601"/>
                  <a:pt x="69379" y="148915"/>
                  <a:pt x="88900" y="154492"/>
                </a:cubicBezTo>
                <a:cubicBezTo>
                  <a:pt x="91045" y="155105"/>
                  <a:pt x="93254" y="155611"/>
                  <a:pt x="95250" y="156609"/>
                </a:cubicBezTo>
                <a:cubicBezTo>
                  <a:pt x="104382" y="161175"/>
                  <a:pt x="98375" y="160831"/>
                  <a:pt x="107950" y="162959"/>
                </a:cubicBezTo>
                <a:cubicBezTo>
                  <a:pt x="112140" y="163890"/>
                  <a:pt x="116460" y="164145"/>
                  <a:pt x="120650" y="165076"/>
                </a:cubicBezTo>
                <a:cubicBezTo>
                  <a:pt x="122828" y="165560"/>
                  <a:pt x="124788" y="166897"/>
                  <a:pt x="127000" y="167192"/>
                </a:cubicBezTo>
                <a:cubicBezTo>
                  <a:pt x="135422" y="168315"/>
                  <a:pt x="143933" y="168603"/>
                  <a:pt x="152400" y="169309"/>
                </a:cubicBezTo>
                <a:cubicBezTo>
                  <a:pt x="155928" y="170015"/>
                  <a:pt x="159385" y="171426"/>
                  <a:pt x="162983" y="171426"/>
                </a:cubicBezTo>
                <a:cubicBezTo>
                  <a:pt x="168671" y="171426"/>
                  <a:pt x="174354" y="170501"/>
                  <a:pt x="179916" y="169309"/>
                </a:cubicBezTo>
                <a:cubicBezTo>
                  <a:pt x="194756" y="166129"/>
                  <a:pt x="188371" y="165608"/>
                  <a:pt x="198966" y="162959"/>
                </a:cubicBezTo>
                <a:cubicBezTo>
                  <a:pt x="201788" y="162253"/>
                  <a:pt x="204709" y="161863"/>
                  <a:pt x="207433" y="160842"/>
                </a:cubicBezTo>
                <a:cubicBezTo>
                  <a:pt x="210387" y="159734"/>
                  <a:pt x="212907" y="157607"/>
                  <a:pt x="215900" y="156609"/>
                </a:cubicBezTo>
                <a:cubicBezTo>
                  <a:pt x="221420" y="154769"/>
                  <a:pt x="232833" y="152376"/>
                  <a:pt x="232833" y="152376"/>
                </a:cubicBezTo>
                <a:cubicBezTo>
                  <a:pt x="238477" y="149554"/>
                  <a:pt x="243578" y="145147"/>
                  <a:pt x="249766" y="143909"/>
                </a:cubicBezTo>
                <a:cubicBezTo>
                  <a:pt x="255969" y="142668"/>
                  <a:pt x="261010" y="142115"/>
                  <a:pt x="266700" y="139676"/>
                </a:cubicBezTo>
                <a:cubicBezTo>
                  <a:pt x="269600" y="138433"/>
                  <a:pt x="272541" y="137192"/>
                  <a:pt x="275166" y="135442"/>
                </a:cubicBezTo>
                <a:cubicBezTo>
                  <a:pt x="276826" y="134335"/>
                  <a:pt x="277689" y="132236"/>
                  <a:pt x="279400" y="131209"/>
                </a:cubicBezTo>
                <a:cubicBezTo>
                  <a:pt x="281572" y="129906"/>
                  <a:pt x="292630" y="127372"/>
                  <a:pt x="294216" y="126976"/>
                </a:cubicBezTo>
                <a:cubicBezTo>
                  <a:pt x="300888" y="122527"/>
                  <a:pt x="299498" y="122649"/>
                  <a:pt x="306916" y="120626"/>
                </a:cubicBezTo>
                <a:cubicBezTo>
                  <a:pt x="312529" y="119095"/>
                  <a:pt x="323850" y="116392"/>
                  <a:pt x="323850" y="116392"/>
                </a:cubicBezTo>
                <a:cubicBezTo>
                  <a:pt x="325967" y="114981"/>
                  <a:pt x="327991" y="113421"/>
                  <a:pt x="330200" y="112159"/>
                </a:cubicBezTo>
                <a:cubicBezTo>
                  <a:pt x="332939" y="110594"/>
                  <a:pt x="336435" y="110157"/>
                  <a:pt x="338666" y="107926"/>
                </a:cubicBezTo>
                <a:cubicBezTo>
                  <a:pt x="341284" y="105308"/>
                  <a:pt x="343751" y="96906"/>
                  <a:pt x="345016" y="93109"/>
                </a:cubicBezTo>
                <a:cubicBezTo>
                  <a:pt x="347252" y="77458"/>
                  <a:pt x="348533" y="77773"/>
                  <a:pt x="345016" y="61359"/>
                </a:cubicBezTo>
                <a:cubicBezTo>
                  <a:pt x="344081" y="56996"/>
                  <a:pt x="345016" y="50070"/>
                  <a:pt x="340783" y="48659"/>
                </a:cubicBezTo>
                <a:lnTo>
                  <a:pt x="334433" y="46542"/>
                </a:lnTo>
                <a:cubicBezTo>
                  <a:pt x="333727" y="44425"/>
                  <a:pt x="333894" y="41770"/>
                  <a:pt x="332316" y="40192"/>
                </a:cubicBezTo>
                <a:cubicBezTo>
                  <a:pt x="323458" y="31335"/>
                  <a:pt x="322791" y="7736"/>
                  <a:pt x="300566" y="209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7DE57B78-DD1B-4B39-B7AA-8EC79C5D3CE6}"/>
              </a:ext>
            </a:extLst>
          </p:cNvPr>
          <p:cNvSpPr/>
          <p:nvPr/>
        </p:nvSpPr>
        <p:spPr>
          <a:xfrm>
            <a:off x="8832200" y="1445709"/>
            <a:ext cx="346174" cy="337027"/>
          </a:xfrm>
          <a:custGeom>
            <a:avLst/>
            <a:gdLst>
              <a:gd name="connsiteX0" fmla="*/ 1155 w 162021"/>
              <a:gd name="connsiteY0" fmla="*/ 84666 h 156633"/>
              <a:gd name="connsiteX1" fmla="*/ 62538 w 162021"/>
              <a:gd name="connsiteY1" fmla="*/ 48683 h 156633"/>
              <a:gd name="connsiteX2" fmla="*/ 77355 w 162021"/>
              <a:gd name="connsiteY2" fmla="*/ 40216 h 156633"/>
              <a:gd name="connsiteX3" fmla="*/ 87938 w 162021"/>
              <a:gd name="connsiteY3" fmla="*/ 31750 h 156633"/>
              <a:gd name="connsiteX4" fmla="*/ 98521 w 162021"/>
              <a:gd name="connsiteY4" fmla="*/ 21166 h 156633"/>
              <a:gd name="connsiteX5" fmla="*/ 138738 w 162021"/>
              <a:gd name="connsiteY5" fmla="*/ 0 h 156633"/>
              <a:gd name="connsiteX6" fmla="*/ 149321 w 162021"/>
              <a:gd name="connsiteY6" fmla="*/ 8466 h 156633"/>
              <a:gd name="connsiteX7" fmla="*/ 153555 w 162021"/>
              <a:gd name="connsiteY7" fmla="*/ 25400 h 156633"/>
              <a:gd name="connsiteX8" fmla="*/ 155671 w 162021"/>
              <a:gd name="connsiteY8" fmla="*/ 42333 h 156633"/>
              <a:gd name="connsiteX9" fmla="*/ 157788 w 162021"/>
              <a:gd name="connsiteY9" fmla="*/ 82550 h 156633"/>
              <a:gd name="connsiteX10" fmla="*/ 162021 w 162021"/>
              <a:gd name="connsiteY10" fmla="*/ 97366 h 156633"/>
              <a:gd name="connsiteX11" fmla="*/ 159905 w 162021"/>
              <a:gd name="connsiteY11" fmla="*/ 127000 h 156633"/>
              <a:gd name="connsiteX12" fmla="*/ 155671 w 162021"/>
              <a:gd name="connsiteY12" fmla="*/ 131233 h 156633"/>
              <a:gd name="connsiteX13" fmla="*/ 145088 w 162021"/>
              <a:gd name="connsiteY13" fmla="*/ 143933 h 156633"/>
              <a:gd name="connsiteX14" fmla="*/ 138738 w 162021"/>
              <a:gd name="connsiteY14" fmla="*/ 146050 h 156633"/>
              <a:gd name="connsiteX15" fmla="*/ 134505 w 162021"/>
              <a:gd name="connsiteY15" fmla="*/ 152400 h 156633"/>
              <a:gd name="connsiteX16" fmla="*/ 128155 w 162021"/>
              <a:gd name="connsiteY16" fmla="*/ 154516 h 156633"/>
              <a:gd name="connsiteX17" fmla="*/ 104871 w 162021"/>
              <a:gd name="connsiteY17" fmla="*/ 156633 h 156633"/>
              <a:gd name="connsiteX18" fmla="*/ 83705 w 162021"/>
              <a:gd name="connsiteY18" fmla="*/ 148166 h 156633"/>
              <a:gd name="connsiteX19" fmla="*/ 60421 w 162021"/>
              <a:gd name="connsiteY19" fmla="*/ 143933 h 156633"/>
              <a:gd name="connsiteX20" fmla="*/ 56188 w 162021"/>
              <a:gd name="connsiteY20" fmla="*/ 137583 h 156633"/>
              <a:gd name="connsiteX21" fmla="*/ 49838 w 162021"/>
              <a:gd name="connsiteY21" fmla="*/ 133350 h 156633"/>
              <a:gd name="connsiteX22" fmla="*/ 45605 w 162021"/>
              <a:gd name="connsiteY22" fmla="*/ 129116 h 156633"/>
              <a:gd name="connsiteX23" fmla="*/ 43488 w 162021"/>
              <a:gd name="connsiteY23" fmla="*/ 122766 h 156633"/>
              <a:gd name="connsiteX24" fmla="*/ 28671 w 162021"/>
              <a:gd name="connsiteY24" fmla="*/ 103716 h 156633"/>
              <a:gd name="connsiteX25" fmla="*/ 22321 w 162021"/>
              <a:gd name="connsiteY25" fmla="*/ 99483 h 156633"/>
              <a:gd name="connsiteX26" fmla="*/ 1155 w 162021"/>
              <a:gd name="connsiteY26" fmla="*/ 84666 h 156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2021" h="156633">
                <a:moveTo>
                  <a:pt x="1155" y="84666"/>
                </a:moveTo>
                <a:cubicBezTo>
                  <a:pt x="7858" y="76199"/>
                  <a:pt x="42255" y="60976"/>
                  <a:pt x="62538" y="48683"/>
                </a:cubicBezTo>
                <a:cubicBezTo>
                  <a:pt x="78201" y="39190"/>
                  <a:pt x="64236" y="44590"/>
                  <a:pt x="77355" y="40216"/>
                </a:cubicBezTo>
                <a:cubicBezTo>
                  <a:pt x="80883" y="37394"/>
                  <a:pt x="84580" y="34772"/>
                  <a:pt x="87938" y="31750"/>
                </a:cubicBezTo>
                <a:cubicBezTo>
                  <a:pt x="91646" y="28412"/>
                  <a:pt x="94403" y="23983"/>
                  <a:pt x="98521" y="21166"/>
                </a:cubicBezTo>
                <a:cubicBezTo>
                  <a:pt x="118383" y="7576"/>
                  <a:pt x="121957" y="6712"/>
                  <a:pt x="138738" y="0"/>
                </a:cubicBezTo>
                <a:cubicBezTo>
                  <a:pt x="148598" y="2464"/>
                  <a:pt x="146877" y="-496"/>
                  <a:pt x="149321" y="8466"/>
                </a:cubicBezTo>
                <a:cubicBezTo>
                  <a:pt x="150852" y="14079"/>
                  <a:pt x="153555" y="25400"/>
                  <a:pt x="153555" y="25400"/>
                </a:cubicBezTo>
                <a:cubicBezTo>
                  <a:pt x="154260" y="31044"/>
                  <a:pt x="155251" y="36660"/>
                  <a:pt x="155671" y="42333"/>
                </a:cubicBezTo>
                <a:cubicBezTo>
                  <a:pt x="156663" y="55721"/>
                  <a:pt x="156625" y="69176"/>
                  <a:pt x="157788" y="82550"/>
                </a:cubicBezTo>
                <a:cubicBezTo>
                  <a:pt x="158100" y="86140"/>
                  <a:pt x="160785" y="93656"/>
                  <a:pt x="162021" y="97366"/>
                </a:cubicBezTo>
                <a:cubicBezTo>
                  <a:pt x="161316" y="107244"/>
                  <a:pt x="161730" y="117266"/>
                  <a:pt x="159905" y="127000"/>
                </a:cubicBezTo>
                <a:cubicBezTo>
                  <a:pt x="159537" y="128962"/>
                  <a:pt x="156918" y="129675"/>
                  <a:pt x="155671" y="131233"/>
                </a:cubicBezTo>
                <a:cubicBezTo>
                  <a:pt x="151207" y="136813"/>
                  <a:pt x="151555" y="139622"/>
                  <a:pt x="145088" y="143933"/>
                </a:cubicBezTo>
                <a:cubicBezTo>
                  <a:pt x="143232" y="145171"/>
                  <a:pt x="140855" y="145344"/>
                  <a:pt x="138738" y="146050"/>
                </a:cubicBezTo>
                <a:cubicBezTo>
                  <a:pt x="137327" y="148167"/>
                  <a:pt x="136491" y="150811"/>
                  <a:pt x="134505" y="152400"/>
                </a:cubicBezTo>
                <a:cubicBezTo>
                  <a:pt x="132763" y="153794"/>
                  <a:pt x="130364" y="154201"/>
                  <a:pt x="128155" y="154516"/>
                </a:cubicBezTo>
                <a:cubicBezTo>
                  <a:pt x="120440" y="155618"/>
                  <a:pt x="112632" y="155927"/>
                  <a:pt x="104871" y="156633"/>
                </a:cubicBezTo>
                <a:cubicBezTo>
                  <a:pt x="82301" y="152871"/>
                  <a:pt x="100857" y="157967"/>
                  <a:pt x="83705" y="148166"/>
                </a:cubicBezTo>
                <a:cubicBezTo>
                  <a:pt x="78226" y="145035"/>
                  <a:pt x="63588" y="144329"/>
                  <a:pt x="60421" y="143933"/>
                </a:cubicBezTo>
                <a:cubicBezTo>
                  <a:pt x="59010" y="141816"/>
                  <a:pt x="57987" y="139382"/>
                  <a:pt x="56188" y="137583"/>
                </a:cubicBezTo>
                <a:cubicBezTo>
                  <a:pt x="54389" y="135784"/>
                  <a:pt x="51824" y="134939"/>
                  <a:pt x="49838" y="133350"/>
                </a:cubicBezTo>
                <a:cubicBezTo>
                  <a:pt x="48280" y="132103"/>
                  <a:pt x="47016" y="130527"/>
                  <a:pt x="45605" y="129116"/>
                </a:cubicBezTo>
                <a:cubicBezTo>
                  <a:pt x="44899" y="126999"/>
                  <a:pt x="44572" y="124716"/>
                  <a:pt x="43488" y="122766"/>
                </a:cubicBezTo>
                <a:cubicBezTo>
                  <a:pt x="39419" y="115442"/>
                  <a:pt x="35054" y="109035"/>
                  <a:pt x="28671" y="103716"/>
                </a:cubicBezTo>
                <a:cubicBezTo>
                  <a:pt x="26717" y="102087"/>
                  <a:pt x="24703" y="100376"/>
                  <a:pt x="22321" y="99483"/>
                </a:cubicBezTo>
                <a:cubicBezTo>
                  <a:pt x="18953" y="98220"/>
                  <a:pt x="-5548" y="93133"/>
                  <a:pt x="1155" y="84666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0B7D4244-D396-4DA4-B84A-2F142C2FA5EA}"/>
              </a:ext>
            </a:extLst>
          </p:cNvPr>
          <p:cNvSpPr/>
          <p:nvPr/>
        </p:nvSpPr>
        <p:spPr>
          <a:xfrm>
            <a:off x="7865351" y="2574640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A10F031-A306-4C64-89E8-2BCC322269D6}"/>
              </a:ext>
            </a:extLst>
          </p:cNvPr>
          <p:cNvSpPr/>
          <p:nvPr/>
        </p:nvSpPr>
        <p:spPr>
          <a:xfrm>
            <a:off x="7257282" y="1017067"/>
            <a:ext cx="485356" cy="414978"/>
          </a:xfrm>
          <a:custGeom>
            <a:avLst/>
            <a:gdLst>
              <a:gd name="connsiteX0" fmla="*/ 86335 w 227163"/>
              <a:gd name="connsiteY0" fmla="*/ 244 h 192861"/>
              <a:gd name="connsiteX1" fmla="*/ 1669 w 227163"/>
              <a:gd name="connsiteY1" fmla="*/ 23527 h 192861"/>
              <a:gd name="connsiteX2" fmla="*/ 3785 w 227163"/>
              <a:gd name="connsiteY2" fmla="*/ 38344 h 192861"/>
              <a:gd name="connsiteX3" fmla="*/ 5902 w 227163"/>
              <a:gd name="connsiteY3" fmla="*/ 59511 h 192861"/>
              <a:gd name="connsiteX4" fmla="*/ 10135 w 227163"/>
              <a:gd name="connsiteY4" fmla="*/ 76444 h 192861"/>
              <a:gd name="connsiteX5" fmla="*/ 14369 w 227163"/>
              <a:gd name="connsiteY5" fmla="*/ 93377 h 192861"/>
              <a:gd name="connsiteX6" fmla="*/ 22835 w 227163"/>
              <a:gd name="connsiteY6" fmla="*/ 103961 h 192861"/>
              <a:gd name="connsiteX7" fmla="*/ 33419 w 227163"/>
              <a:gd name="connsiteY7" fmla="*/ 125127 h 192861"/>
              <a:gd name="connsiteX8" fmla="*/ 39769 w 227163"/>
              <a:gd name="connsiteY8" fmla="*/ 129361 h 192861"/>
              <a:gd name="connsiteX9" fmla="*/ 52469 w 227163"/>
              <a:gd name="connsiteY9" fmla="*/ 148411 h 192861"/>
              <a:gd name="connsiteX10" fmla="*/ 58819 w 227163"/>
              <a:gd name="connsiteY10" fmla="*/ 154761 h 192861"/>
              <a:gd name="connsiteX11" fmla="*/ 65169 w 227163"/>
              <a:gd name="connsiteY11" fmla="*/ 156877 h 192861"/>
              <a:gd name="connsiteX12" fmla="*/ 77869 w 227163"/>
              <a:gd name="connsiteY12" fmla="*/ 167461 h 192861"/>
              <a:gd name="connsiteX13" fmla="*/ 86335 w 227163"/>
              <a:gd name="connsiteY13" fmla="*/ 171694 h 192861"/>
              <a:gd name="connsiteX14" fmla="*/ 92685 w 227163"/>
              <a:gd name="connsiteY14" fmla="*/ 175927 h 192861"/>
              <a:gd name="connsiteX15" fmla="*/ 109619 w 227163"/>
              <a:gd name="connsiteY15" fmla="*/ 184394 h 192861"/>
              <a:gd name="connsiteX16" fmla="*/ 118085 w 227163"/>
              <a:gd name="connsiteY16" fmla="*/ 188627 h 192861"/>
              <a:gd name="connsiteX17" fmla="*/ 137135 w 227163"/>
              <a:gd name="connsiteY17" fmla="*/ 192861 h 192861"/>
              <a:gd name="connsiteX18" fmla="*/ 181585 w 227163"/>
              <a:gd name="connsiteY18" fmla="*/ 188627 h 192861"/>
              <a:gd name="connsiteX19" fmla="*/ 200635 w 227163"/>
              <a:gd name="connsiteY19" fmla="*/ 182277 h 192861"/>
              <a:gd name="connsiteX20" fmla="*/ 206985 w 227163"/>
              <a:gd name="connsiteY20" fmla="*/ 180161 h 192861"/>
              <a:gd name="connsiteX21" fmla="*/ 213335 w 227163"/>
              <a:gd name="connsiteY21" fmla="*/ 178044 h 192861"/>
              <a:gd name="connsiteX22" fmla="*/ 217569 w 227163"/>
              <a:gd name="connsiteY22" fmla="*/ 173811 h 192861"/>
              <a:gd name="connsiteX23" fmla="*/ 219685 w 227163"/>
              <a:gd name="connsiteY23" fmla="*/ 165344 h 192861"/>
              <a:gd name="connsiteX24" fmla="*/ 223919 w 227163"/>
              <a:gd name="connsiteY24" fmla="*/ 156877 h 192861"/>
              <a:gd name="connsiteX25" fmla="*/ 223919 w 227163"/>
              <a:gd name="connsiteY25" fmla="*/ 114544 h 192861"/>
              <a:gd name="connsiteX26" fmla="*/ 219685 w 227163"/>
              <a:gd name="connsiteY26" fmla="*/ 106077 h 192861"/>
              <a:gd name="connsiteX27" fmla="*/ 217569 w 227163"/>
              <a:gd name="connsiteY27" fmla="*/ 99727 h 192861"/>
              <a:gd name="connsiteX28" fmla="*/ 202752 w 227163"/>
              <a:gd name="connsiteY28" fmla="*/ 82794 h 192861"/>
              <a:gd name="connsiteX29" fmla="*/ 194285 w 227163"/>
              <a:gd name="connsiteY29" fmla="*/ 70094 h 192861"/>
              <a:gd name="connsiteX30" fmla="*/ 185819 w 227163"/>
              <a:gd name="connsiteY30" fmla="*/ 59511 h 192861"/>
              <a:gd name="connsiteX31" fmla="*/ 175235 w 227163"/>
              <a:gd name="connsiteY31" fmla="*/ 46811 h 192861"/>
              <a:gd name="connsiteX32" fmla="*/ 173119 w 227163"/>
              <a:gd name="connsiteY32" fmla="*/ 40461 h 192861"/>
              <a:gd name="connsiteX33" fmla="*/ 156185 w 227163"/>
              <a:gd name="connsiteY33" fmla="*/ 25644 h 192861"/>
              <a:gd name="connsiteX34" fmla="*/ 149835 w 227163"/>
              <a:gd name="connsiteY34" fmla="*/ 23527 h 192861"/>
              <a:gd name="connsiteX35" fmla="*/ 145602 w 227163"/>
              <a:gd name="connsiteY35" fmla="*/ 17177 h 192861"/>
              <a:gd name="connsiteX36" fmla="*/ 124435 w 227163"/>
              <a:gd name="connsiteY36" fmla="*/ 10827 h 192861"/>
              <a:gd name="connsiteX37" fmla="*/ 86335 w 227163"/>
              <a:gd name="connsiteY37" fmla="*/ 244 h 192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7163" h="192861">
                <a:moveTo>
                  <a:pt x="86335" y="244"/>
                </a:moveTo>
                <a:cubicBezTo>
                  <a:pt x="65874" y="2361"/>
                  <a:pt x="28245" y="11261"/>
                  <a:pt x="1669" y="23527"/>
                </a:cubicBezTo>
                <a:cubicBezTo>
                  <a:pt x="-2861" y="25618"/>
                  <a:pt x="3202" y="33389"/>
                  <a:pt x="3785" y="38344"/>
                </a:cubicBezTo>
                <a:cubicBezTo>
                  <a:pt x="4613" y="45386"/>
                  <a:pt x="4965" y="52482"/>
                  <a:pt x="5902" y="59511"/>
                </a:cubicBezTo>
                <a:cubicBezTo>
                  <a:pt x="7701" y="73005"/>
                  <a:pt x="7350" y="66233"/>
                  <a:pt x="10135" y="76444"/>
                </a:cubicBezTo>
                <a:cubicBezTo>
                  <a:pt x="11666" y="82057"/>
                  <a:pt x="10255" y="89262"/>
                  <a:pt x="14369" y="93377"/>
                </a:cubicBezTo>
                <a:cubicBezTo>
                  <a:pt x="17887" y="96896"/>
                  <a:pt x="20699" y="99155"/>
                  <a:pt x="22835" y="103961"/>
                </a:cubicBezTo>
                <a:cubicBezTo>
                  <a:pt x="28349" y="116366"/>
                  <a:pt x="24262" y="115970"/>
                  <a:pt x="33419" y="125127"/>
                </a:cubicBezTo>
                <a:cubicBezTo>
                  <a:pt x="35218" y="126926"/>
                  <a:pt x="37652" y="127950"/>
                  <a:pt x="39769" y="129361"/>
                </a:cubicBezTo>
                <a:cubicBezTo>
                  <a:pt x="44505" y="137255"/>
                  <a:pt x="46591" y="141553"/>
                  <a:pt x="52469" y="148411"/>
                </a:cubicBezTo>
                <a:cubicBezTo>
                  <a:pt x="54417" y="150684"/>
                  <a:pt x="56328" y="153101"/>
                  <a:pt x="58819" y="154761"/>
                </a:cubicBezTo>
                <a:cubicBezTo>
                  <a:pt x="60675" y="155999"/>
                  <a:pt x="63052" y="156172"/>
                  <a:pt x="65169" y="156877"/>
                </a:cubicBezTo>
                <a:cubicBezTo>
                  <a:pt x="70000" y="161709"/>
                  <a:pt x="71157" y="163266"/>
                  <a:pt x="77869" y="167461"/>
                </a:cubicBezTo>
                <a:cubicBezTo>
                  <a:pt x="80545" y="169133"/>
                  <a:pt x="83596" y="170129"/>
                  <a:pt x="86335" y="171694"/>
                </a:cubicBezTo>
                <a:cubicBezTo>
                  <a:pt x="88544" y="172956"/>
                  <a:pt x="90452" y="174709"/>
                  <a:pt x="92685" y="175927"/>
                </a:cubicBezTo>
                <a:cubicBezTo>
                  <a:pt x="98225" y="178949"/>
                  <a:pt x="103974" y="181572"/>
                  <a:pt x="109619" y="184394"/>
                </a:cubicBezTo>
                <a:cubicBezTo>
                  <a:pt x="112441" y="185805"/>
                  <a:pt x="115024" y="187862"/>
                  <a:pt x="118085" y="188627"/>
                </a:cubicBezTo>
                <a:cubicBezTo>
                  <a:pt x="130042" y="191617"/>
                  <a:pt x="123699" y="190173"/>
                  <a:pt x="137135" y="192861"/>
                </a:cubicBezTo>
                <a:cubicBezTo>
                  <a:pt x="151028" y="191993"/>
                  <a:pt x="167406" y="192494"/>
                  <a:pt x="181585" y="188627"/>
                </a:cubicBezTo>
                <a:cubicBezTo>
                  <a:pt x="181613" y="188619"/>
                  <a:pt x="197447" y="183340"/>
                  <a:pt x="200635" y="182277"/>
                </a:cubicBezTo>
                <a:lnTo>
                  <a:pt x="206985" y="180161"/>
                </a:lnTo>
                <a:lnTo>
                  <a:pt x="213335" y="178044"/>
                </a:lnTo>
                <a:cubicBezTo>
                  <a:pt x="214746" y="176633"/>
                  <a:pt x="216676" y="175596"/>
                  <a:pt x="217569" y="173811"/>
                </a:cubicBezTo>
                <a:cubicBezTo>
                  <a:pt x="218870" y="171209"/>
                  <a:pt x="218664" y="168068"/>
                  <a:pt x="219685" y="165344"/>
                </a:cubicBezTo>
                <a:cubicBezTo>
                  <a:pt x="220793" y="162389"/>
                  <a:pt x="222508" y="159699"/>
                  <a:pt x="223919" y="156877"/>
                </a:cubicBezTo>
                <a:cubicBezTo>
                  <a:pt x="228261" y="139507"/>
                  <a:pt x="228228" y="143268"/>
                  <a:pt x="223919" y="114544"/>
                </a:cubicBezTo>
                <a:cubicBezTo>
                  <a:pt x="223451" y="111423"/>
                  <a:pt x="220928" y="108977"/>
                  <a:pt x="219685" y="106077"/>
                </a:cubicBezTo>
                <a:cubicBezTo>
                  <a:pt x="218806" y="104026"/>
                  <a:pt x="218652" y="101677"/>
                  <a:pt x="217569" y="99727"/>
                </a:cubicBezTo>
                <a:cubicBezTo>
                  <a:pt x="210306" y="86654"/>
                  <a:pt x="212028" y="88977"/>
                  <a:pt x="202752" y="82794"/>
                </a:cubicBezTo>
                <a:cubicBezTo>
                  <a:pt x="199930" y="78561"/>
                  <a:pt x="197278" y="74209"/>
                  <a:pt x="194285" y="70094"/>
                </a:cubicBezTo>
                <a:cubicBezTo>
                  <a:pt x="191628" y="66441"/>
                  <a:pt x="188325" y="63270"/>
                  <a:pt x="185819" y="59511"/>
                </a:cubicBezTo>
                <a:cubicBezTo>
                  <a:pt x="177226" y="46621"/>
                  <a:pt x="186808" y="54525"/>
                  <a:pt x="175235" y="46811"/>
                </a:cubicBezTo>
                <a:cubicBezTo>
                  <a:pt x="174530" y="44694"/>
                  <a:pt x="174458" y="42246"/>
                  <a:pt x="173119" y="40461"/>
                </a:cubicBezTo>
                <a:cubicBezTo>
                  <a:pt x="169808" y="36046"/>
                  <a:pt x="162061" y="28582"/>
                  <a:pt x="156185" y="25644"/>
                </a:cubicBezTo>
                <a:cubicBezTo>
                  <a:pt x="154189" y="24646"/>
                  <a:pt x="151952" y="24233"/>
                  <a:pt x="149835" y="23527"/>
                </a:cubicBezTo>
                <a:cubicBezTo>
                  <a:pt x="148424" y="21410"/>
                  <a:pt x="147759" y="18525"/>
                  <a:pt x="145602" y="17177"/>
                </a:cubicBezTo>
                <a:cubicBezTo>
                  <a:pt x="137103" y="11865"/>
                  <a:pt x="132693" y="14130"/>
                  <a:pt x="124435" y="10827"/>
                </a:cubicBezTo>
                <a:cubicBezTo>
                  <a:pt x="123509" y="10457"/>
                  <a:pt x="106796" y="-1873"/>
                  <a:pt x="86335" y="244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2822BA25-439E-4CCD-A151-FD9232D50F52}"/>
              </a:ext>
            </a:extLst>
          </p:cNvPr>
          <p:cNvSpPr/>
          <p:nvPr/>
        </p:nvSpPr>
        <p:spPr>
          <a:xfrm>
            <a:off x="8764785" y="2641650"/>
            <a:ext cx="684631" cy="496433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CBFFE76-120B-4F12-A5C4-E488E2FD7F5C}"/>
              </a:ext>
            </a:extLst>
          </p:cNvPr>
          <p:cNvSpPr/>
          <p:nvPr/>
        </p:nvSpPr>
        <p:spPr>
          <a:xfrm>
            <a:off x="8892235" y="713381"/>
            <a:ext cx="684631" cy="636736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08E8C75F-9BF7-41B8-A533-8D4746BD626E}"/>
              </a:ext>
            </a:extLst>
          </p:cNvPr>
          <p:cNvSpPr/>
          <p:nvPr/>
        </p:nvSpPr>
        <p:spPr>
          <a:xfrm>
            <a:off x="6805153" y="1867667"/>
            <a:ext cx="479233" cy="591744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98A9328-D29E-4849-8883-CA8B945BF8BF}"/>
              </a:ext>
            </a:extLst>
          </p:cNvPr>
          <p:cNvSpPr/>
          <p:nvPr/>
        </p:nvSpPr>
        <p:spPr>
          <a:xfrm>
            <a:off x="6942352" y="3138082"/>
            <a:ext cx="550796" cy="462892"/>
          </a:xfrm>
          <a:custGeom>
            <a:avLst/>
            <a:gdLst>
              <a:gd name="connsiteX0" fmla="*/ 57150 w 361950"/>
              <a:gd name="connsiteY0" fmla="*/ 21167 h 351367"/>
              <a:gd name="connsiteX1" fmla="*/ 19050 w 361950"/>
              <a:gd name="connsiteY1" fmla="*/ 21167 h 351367"/>
              <a:gd name="connsiteX2" fmla="*/ 6350 w 361950"/>
              <a:gd name="connsiteY2" fmla="*/ 31750 h 351367"/>
              <a:gd name="connsiteX3" fmla="*/ 4233 w 361950"/>
              <a:gd name="connsiteY3" fmla="*/ 38100 h 351367"/>
              <a:gd name="connsiteX4" fmla="*/ 0 w 361950"/>
              <a:gd name="connsiteY4" fmla="*/ 55033 h 351367"/>
              <a:gd name="connsiteX5" fmla="*/ 2117 w 361950"/>
              <a:gd name="connsiteY5" fmla="*/ 103717 h 351367"/>
              <a:gd name="connsiteX6" fmla="*/ 4233 w 361950"/>
              <a:gd name="connsiteY6" fmla="*/ 122767 h 351367"/>
              <a:gd name="connsiteX7" fmla="*/ 2117 w 361950"/>
              <a:gd name="connsiteY7" fmla="*/ 173567 h 351367"/>
              <a:gd name="connsiteX8" fmla="*/ 6350 w 361950"/>
              <a:gd name="connsiteY8" fmla="*/ 207433 h 351367"/>
              <a:gd name="connsiteX9" fmla="*/ 8467 w 361950"/>
              <a:gd name="connsiteY9" fmla="*/ 215900 h 351367"/>
              <a:gd name="connsiteX10" fmla="*/ 14817 w 361950"/>
              <a:gd name="connsiteY10" fmla="*/ 224367 h 351367"/>
              <a:gd name="connsiteX11" fmla="*/ 19050 w 361950"/>
              <a:gd name="connsiteY11" fmla="*/ 239183 h 351367"/>
              <a:gd name="connsiteX12" fmla="*/ 23283 w 361950"/>
              <a:gd name="connsiteY12" fmla="*/ 247650 h 351367"/>
              <a:gd name="connsiteX13" fmla="*/ 27517 w 361950"/>
              <a:gd name="connsiteY13" fmla="*/ 264583 h 351367"/>
              <a:gd name="connsiteX14" fmla="*/ 35983 w 361950"/>
              <a:gd name="connsiteY14" fmla="*/ 281517 h 351367"/>
              <a:gd name="connsiteX15" fmla="*/ 40217 w 361950"/>
              <a:gd name="connsiteY15" fmla="*/ 292100 h 351367"/>
              <a:gd name="connsiteX16" fmla="*/ 61383 w 361950"/>
              <a:gd name="connsiteY16" fmla="*/ 315383 h 351367"/>
              <a:gd name="connsiteX17" fmla="*/ 74083 w 361950"/>
              <a:gd name="connsiteY17" fmla="*/ 325967 h 351367"/>
              <a:gd name="connsiteX18" fmla="*/ 86783 w 361950"/>
              <a:gd name="connsiteY18" fmla="*/ 334433 h 351367"/>
              <a:gd name="connsiteX19" fmla="*/ 101600 w 361950"/>
              <a:gd name="connsiteY19" fmla="*/ 338667 h 351367"/>
              <a:gd name="connsiteX20" fmla="*/ 116417 w 361950"/>
              <a:gd name="connsiteY20" fmla="*/ 342900 h 351367"/>
              <a:gd name="connsiteX21" fmla="*/ 156633 w 361950"/>
              <a:gd name="connsiteY21" fmla="*/ 345017 h 351367"/>
              <a:gd name="connsiteX22" fmla="*/ 177800 w 361950"/>
              <a:gd name="connsiteY22" fmla="*/ 349250 h 351367"/>
              <a:gd name="connsiteX23" fmla="*/ 186267 w 361950"/>
              <a:gd name="connsiteY23" fmla="*/ 351367 h 351367"/>
              <a:gd name="connsiteX24" fmla="*/ 203200 w 361950"/>
              <a:gd name="connsiteY24" fmla="*/ 347133 h 351367"/>
              <a:gd name="connsiteX25" fmla="*/ 222250 w 361950"/>
              <a:gd name="connsiteY25" fmla="*/ 334433 h 351367"/>
              <a:gd name="connsiteX26" fmla="*/ 230717 w 361950"/>
              <a:gd name="connsiteY26" fmla="*/ 328083 h 351367"/>
              <a:gd name="connsiteX27" fmla="*/ 262467 w 361950"/>
              <a:gd name="connsiteY27" fmla="*/ 321733 h 351367"/>
              <a:gd name="connsiteX28" fmla="*/ 277283 w 361950"/>
              <a:gd name="connsiteY28" fmla="*/ 315383 h 351367"/>
              <a:gd name="connsiteX29" fmla="*/ 285750 w 361950"/>
              <a:gd name="connsiteY29" fmla="*/ 313267 h 351367"/>
              <a:gd name="connsiteX30" fmla="*/ 294217 w 361950"/>
              <a:gd name="connsiteY30" fmla="*/ 306917 h 351367"/>
              <a:gd name="connsiteX31" fmla="*/ 298450 w 361950"/>
              <a:gd name="connsiteY31" fmla="*/ 302683 h 351367"/>
              <a:gd name="connsiteX32" fmla="*/ 311150 w 361950"/>
              <a:gd name="connsiteY32" fmla="*/ 294217 h 351367"/>
              <a:gd name="connsiteX33" fmla="*/ 317500 w 361950"/>
              <a:gd name="connsiteY33" fmla="*/ 289983 h 351367"/>
              <a:gd name="connsiteX34" fmla="*/ 334433 w 361950"/>
              <a:gd name="connsiteY34" fmla="*/ 270933 h 351367"/>
              <a:gd name="connsiteX35" fmla="*/ 340783 w 361950"/>
              <a:gd name="connsiteY35" fmla="*/ 266700 h 351367"/>
              <a:gd name="connsiteX36" fmla="*/ 347133 w 361950"/>
              <a:gd name="connsiteY36" fmla="*/ 264583 h 351367"/>
              <a:gd name="connsiteX37" fmla="*/ 353483 w 361950"/>
              <a:gd name="connsiteY37" fmla="*/ 256117 h 351367"/>
              <a:gd name="connsiteX38" fmla="*/ 359833 w 361950"/>
              <a:gd name="connsiteY38" fmla="*/ 251883 h 351367"/>
              <a:gd name="connsiteX39" fmla="*/ 361950 w 361950"/>
              <a:gd name="connsiteY39" fmla="*/ 243417 h 351367"/>
              <a:gd name="connsiteX40" fmla="*/ 357717 w 361950"/>
              <a:gd name="connsiteY40" fmla="*/ 207433 h 351367"/>
              <a:gd name="connsiteX41" fmla="*/ 355600 w 361950"/>
              <a:gd name="connsiteY41" fmla="*/ 201083 h 351367"/>
              <a:gd name="connsiteX42" fmla="*/ 351367 w 361950"/>
              <a:gd name="connsiteY42" fmla="*/ 179917 h 351367"/>
              <a:gd name="connsiteX43" fmla="*/ 349250 w 361950"/>
              <a:gd name="connsiteY43" fmla="*/ 171450 h 351367"/>
              <a:gd name="connsiteX44" fmla="*/ 345017 w 361950"/>
              <a:gd name="connsiteY44" fmla="*/ 165100 h 351367"/>
              <a:gd name="connsiteX45" fmla="*/ 342900 w 361950"/>
              <a:gd name="connsiteY45" fmla="*/ 158750 h 351367"/>
              <a:gd name="connsiteX46" fmla="*/ 336550 w 361950"/>
              <a:gd name="connsiteY46" fmla="*/ 152400 h 351367"/>
              <a:gd name="connsiteX47" fmla="*/ 330200 w 361950"/>
              <a:gd name="connsiteY47" fmla="*/ 139700 h 351367"/>
              <a:gd name="connsiteX48" fmla="*/ 323850 w 361950"/>
              <a:gd name="connsiteY48" fmla="*/ 135467 h 351367"/>
              <a:gd name="connsiteX49" fmla="*/ 319617 w 361950"/>
              <a:gd name="connsiteY49" fmla="*/ 129117 h 351367"/>
              <a:gd name="connsiteX50" fmla="*/ 317500 w 361950"/>
              <a:gd name="connsiteY50" fmla="*/ 122767 h 351367"/>
              <a:gd name="connsiteX51" fmla="*/ 313267 w 361950"/>
              <a:gd name="connsiteY51" fmla="*/ 118533 h 351367"/>
              <a:gd name="connsiteX52" fmla="*/ 309033 w 361950"/>
              <a:gd name="connsiteY52" fmla="*/ 112183 h 351367"/>
              <a:gd name="connsiteX53" fmla="*/ 302683 w 361950"/>
              <a:gd name="connsiteY53" fmla="*/ 103717 h 351367"/>
              <a:gd name="connsiteX54" fmla="*/ 289983 w 361950"/>
              <a:gd name="connsiteY54" fmla="*/ 86783 h 351367"/>
              <a:gd name="connsiteX55" fmla="*/ 283633 w 361950"/>
              <a:gd name="connsiteY55" fmla="*/ 82550 h 351367"/>
              <a:gd name="connsiteX56" fmla="*/ 277283 w 361950"/>
              <a:gd name="connsiteY56" fmla="*/ 74083 h 351367"/>
              <a:gd name="connsiteX57" fmla="*/ 270933 w 361950"/>
              <a:gd name="connsiteY57" fmla="*/ 69850 h 351367"/>
              <a:gd name="connsiteX58" fmla="*/ 258233 w 361950"/>
              <a:gd name="connsiteY58" fmla="*/ 57150 h 351367"/>
              <a:gd name="connsiteX59" fmla="*/ 249767 w 361950"/>
              <a:gd name="connsiteY59" fmla="*/ 46567 h 351367"/>
              <a:gd name="connsiteX60" fmla="*/ 245533 w 361950"/>
              <a:gd name="connsiteY60" fmla="*/ 38100 h 351367"/>
              <a:gd name="connsiteX61" fmla="*/ 230717 w 361950"/>
              <a:gd name="connsiteY61" fmla="*/ 27517 h 351367"/>
              <a:gd name="connsiteX62" fmla="*/ 226483 w 361950"/>
              <a:gd name="connsiteY62" fmla="*/ 23283 h 351367"/>
              <a:gd name="connsiteX63" fmla="*/ 222250 w 361950"/>
              <a:gd name="connsiteY63" fmla="*/ 16933 h 351367"/>
              <a:gd name="connsiteX64" fmla="*/ 213783 w 361950"/>
              <a:gd name="connsiteY64" fmla="*/ 14817 h 351367"/>
              <a:gd name="connsiteX65" fmla="*/ 203200 w 361950"/>
              <a:gd name="connsiteY65" fmla="*/ 6350 h 351367"/>
              <a:gd name="connsiteX66" fmla="*/ 190500 w 361950"/>
              <a:gd name="connsiteY66" fmla="*/ 2117 h 351367"/>
              <a:gd name="connsiteX67" fmla="*/ 184150 w 361950"/>
              <a:gd name="connsiteY67" fmla="*/ 0 h 351367"/>
              <a:gd name="connsiteX68" fmla="*/ 152400 w 361950"/>
              <a:gd name="connsiteY68" fmla="*/ 2117 h 351367"/>
              <a:gd name="connsiteX69" fmla="*/ 131233 w 361950"/>
              <a:gd name="connsiteY69" fmla="*/ 4233 h 351367"/>
              <a:gd name="connsiteX70" fmla="*/ 124883 w 361950"/>
              <a:gd name="connsiteY70" fmla="*/ 6350 h 351367"/>
              <a:gd name="connsiteX71" fmla="*/ 114300 w 361950"/>
              <a:gd name="connsiteY71" fmla="*/ 8467 h 351367"/>
              <a:gd name="connsiteX72" fmla="*/ 101600 w 361950"/>
              <a:gd name="connsiteY72" fmla="*/ 12700 h 351367"/>
              <a:gd name="connsiteX73" fmla="*/ 86783 w 361950"/>
              <a:gd name="connsiteY73" fmla="*/ 14817 h 351367"/>
              <a:gd name="connsiteX74" fmla="*/ 57150 w 361950"/>
              <a:gd name="connsiteY74" fmla="*/ 21167 h 351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61950" h="351367">
                <a:moveTo>
                  <a:pt x="57150" y="21167"/>
                </a:moveTo>
                <a:cubicBezTo>
                  <a:pt x="45861" y="22225"/>
                  <a:pt x="32526" y="17124"/>
                  <a:pt x="19050" y="21167"/>
                </a:cubicBezTo>
                <a:cubicBezTo>
                  <a:pt x="14839" y="22430"/>
                  <a:pt x="9050" y="29050"/>
                  <a:pt x="6350" y="31750"/>
                </a:cubicBezTo>
                <a:cubicBezTo>
                  <a:pt x="5644" y="33867"/>
                  <a:pt x="4820" y="35947"/>
                  <a:pt x="4233" y="38100"/>
                </a:cubicBezTo>
                <a:cubicBezTo>
                  <a:pt x="2702" y="43713"/>
                  <a:pt x="0" y="55033"/>
                  <a:pt x="0" y="55033"/>
                </a:cubicBezTo>
                <a:cubicBezTo>
                  <a:pt x="706" y="71261"/>
                  <a:pt x="1104" y="87505"/>
                  <a:pt x="2117" y="103717"/>
                </a:cubicBezTo>
                <a:cubicBezTo>
                  <a:pt x="2516" y="110094"/>
                  <a:pt x="4233" y="116378"/>
                  <a:pt x="4233" y="122767"/>
                </a:cubicBezTo>
                <a:cubicBezTo>
                  <a:pt x="4233" y="139715"/>
                  <a:pt x="2822" y="156634"/>
                  <a:pt x="2117" y="173567"/>
                </a:cubicBezTo>
                <a:cubicBezTo>
                  <a:pt x="3528" y="184856"/>
                  <a:pt x="4662" y="196182"/>
                  <a:pt x="6350" y="207433"/>
                </a:cubicBezTo>
                <a:cubicBezTo>
                  <a:pt x="6782" y="210310"/>
                  <a:pt x="7166" y="213298"/>
                  <a:pt x="8467" y="215900"/>
                </a:cubicBezTo>
                <a:cubicBezTo>
                  <a:pt x="10045" y="219055"/>
                  <a:pt x="12700" y="221545"/>
                  <a:pt x="14817" y="224367"/>
                </a:cubicBezTo>
                <a:cubicBezTo>
                  <a:pt x="15892" y="228670"/>
                  <a:pt x="17226" y="234927"/>
                  <a:pt x="19050" y="239183"/>
                </a:cubicBezTo>
                <a:cubicBezTo>
                  <a:pt x="20293" y="242083"/>
                  <a:pt x="21872" y="244828"/>
                  <a:pt x="23283" y="247650"/>
                </a:cubicBezTo>
                <a:cubicBezTo>
                  <a:pt x="24339" y="252928"/>
                  <a:pt x="25192" y="259467"/>
                  <a:pt x="27517" y="264583"/>
                </a:cubicBezTo>
                <a:cubicBezTo>
                  <a:pt x="30128" y="270328"/>
                  <a:pt x="33639" y="275658"/>
                  <a:pt x="35983" y="281517"/>
                </a:cubicBezTo>
                <a:cubicBezTo>
                  <a:pt x="37394" y="285045"/>
                  <a:pt x="38372" y="288779"/>
                  <a:pt x="40217" y="292100"/>
                </a:cubicBezTo>
                <a:cubicBezTo>
                  <a:pt x="44610" y="300007"/>
                  <a:pt x="56243" y="310243"/>
                  <a:pt x="61383" y="315383"/>
                </a:cubicBezTo>
                <a:cubicBezTo>
                  <a:pt x="70955" y="324955"/>
                  <a:pt x="58995" y="313394"/>
                  <a:pt x="74083" y="325967"/>
                </a:cubicBezTo>
                <a:cubicBezTo>
                  <a:pt x="82063" y="332617"/>
                  <a:pt x="74137" y="329013"/>
                  <a:pt x="86783" y="334433"/>
                </a:cubicBezTo>
                <a:cubicBezTo>
                  <a:pt x="91858" y="336608"/>
                  <a:pt x="96229" y="337133"/>
                  <a:pt x="101600" y="338667"/>
                </a:cubicBezTo>
                <a:cubicBezTo>
                  <a:pt x="106199" y="339981"/>
                  <a:pt x="111667" y="342487"/>
                  <a:pt x="116417" y="342900"/>
                </a:cubicBezTo>
                <a:cubicBezTo>
                  <a:pt x="129790" y="344063"/>
                  <a:pt x="143228" y="344311"/>
                  <a:pt x="156633" y="345017"/>
                </a:cubicBezTo>
                <a:cubicBezTo>
                  <a:pt x="169676" y="349363"/>
                  <a:pt x="156392" y="345357"/>
                  <a:pt x="177800" y="349250"/>
                </a:cubicBezTo>
                <a:cubicBezTo>
                  <a:pt x="180662" y="349770"/>
                  <a:pt x="183445" y="350661"/>
                  <a:pt x="186267" y="351367"/>
                </a:cubicBezTo>
                <a:cubicBezTo>
                  <a:pt x="191911" y="349956"/>
                  <a:pt x="197936" y="349610"/>
                  <a:pt x="203200" y="347133"/>
                </a:cubicBezTo>
                <a:cubicBezTo>
                  <a:pt x="210105" y="343883"/>
                  <a:pt x="216145" y="339012"/>
                  <a:pt x="222250" y="334433"/>
                </a:cubicBezTo>
                <a:cubicBezTo>
                  <a:pt x="225072" y="332316"/>
                  <a:pt x="227562" y="329661"/>
                  <a:pt x="230717" y="328083"/>
                </a:cubicBezTo>
                <a:cubicBezTo>
                  <a:pt x="241437" y="322723"/>
                  <a:pt x="250496" y="323063"/>
                  <a:pt x="262467" y="321733"/>
                </a:cubicBezTo>
                <a:cubicBezTo>
                  <a:pt x="286774" y="315658"/>
                  <a:pt x="256817" y="324154"/>
                  <a:pt x="277283" y="315383"/>
                </a:cubicBezTo>
                <a:cubicBezTo>
                  <a:pt x="279957" y="314237"/>
                  <a:pt x="282928" y="313972"/>
                  <a:pt x="285750" y="313267"/>
                </a:cubicBezTo>
                <a:cubicBezTo>
                  <a:pt x="288572" y="311150"/>
                  <a:pt x="291507" y="309176"/>
                  <a:pt x="294217" y="306917"/>
                </a:cubicBezTo>
                <a:cubicBezTo>
                  <a:pt x="295750" y="305639"/>
                  <a:pt x="296853" y="303880"/>
                  <a:pt x="298450" y="302683"/>
                </a:cubicBezTo>
                <a:cubicBezTo>
                  <a:pt x="302520" y="299630"/>
                  <a:pt x="306917" y="297039"/>
                  <a:pt x="311150" y="294217"/>
                </a:cubicBezTo>
                <a:lnTo>
                  <a:pt x="317500" y="289983"/>
                </a:lnTo>
                <a:cubicBezTo>
                  <a:pt x="322590" y="282348"/>
                  <a:pt x="325733" y="276732"/>
                  <a:pt x="334433" y="270933"/>
                </a:cubicBezTo>
                <a:cubicBezTo>
                  <a:pt x="336550" y="269522"/>
                  <a:pt x="338508" y="267838"/>
                  <a:pt x="340783" y="266700"/>
                </a:cubicBezTo>
                <a:cubicBezTo>
                  <a:pt x="342779" y="265702"/>
                  <a:pt x="345016" y="265289"/>
                  <a:pt x="347133" y="264583"/>
                </a:cubicBezTo>
                <a:cubicBezTo>
                  <a:pt x="349250" y="261761"/>
                  <a:pt x="350989" y="258611"/>
                  <a:pt x="353483" y="256117"/>
                </a:cubicBezTo>
                <a:cubicBezTo>
                  <a:pt x="355282" y="254318"/>
                  <a:pt x="358422" y="254000"/>
                  <a:pt x="359833" y="251883"/>
                </a:cubicBezTo>
                <a:cubicBezTo>
                  <a:pt x="361447" y="249463"/>
                  <a:pt x="361244" y="246239"/>
                  <a:pt x="361950" y="243417"/>
                </a:cubicBezTo>
                <a:cubicBezTo>
                  <a:pt x="360652" y="227847"/>
                  <a:pt x="361025" y="220667"/>
                  <a:pt x="357717" y="207433"/>
                </a:cubicBezTo>
                <a:cubicBezTo>
                  <a:pt x="357176" y="205268"/>
                  <a:pt x="356306" y="203200"/>
                  <a:pt x="355600" y="201083"/>
                </a:cubicBezTo>
                <a:cubicBezTo>
                  <a:pt x="351988" y="175808"/>
                  <a:pt x="355587" y="194690"/>
                  <a:pt x="351367" y="179917"/>
                </a:cubicBezTo>
                <a:cubicBezTo>
                  <a:pt x="350568" y="177120"/>
                  <a:pt x="350396" y="174124"/>
                  <a:pt x="349250" y="171450"/>
                </a:cubicBezTo>
                <a:cubicBezTo>
                  <a:pt x="348248" y="169112"/>
                  <a:pt x="346155" y="167375"/>
                  <a:pt x="345017" y="165100"/>
                </a:cubicBezTo>
                <a:cubicBezTo>
                  <a:pt x="344019" y="163104"/>
                  <a:pt x="344138" y="160606"/>
                  <a:pt x="342900" y="158750"/>
                </a:cubicBezTo>
                <a:cubicBezTo>
                  <a:pt x="341240" y="156259"/>
                  <a:pt x="338667" y="154517"/>
                  <a:pt x="336550" y="152400"/>
                </a:cubicBezTo>
                <a:cubicBezTo>
                  <a:pt x="334829" y="147237"/>
                  <a:pt x="334302" y="143802"/>
                  <a:pt x="330200" y="139700"/>
                </a:cubicBezTo>
                <a:cubicBezTo>
                  <a:pt x="328401" y="137901"/>
                  <a:pt x="325967" y="136878"/>
                  <a:pt x="323850" y="135467"/>
                </a:cubicBezTo>
                <a:cubicBezTo>
                  <a:pt x="322439" y="133350"/>
                  <a:pt x="320755" y="131392"/>
                  <a:pt x="319617" y="129117"/>
                </a:cubicBezTo>
                <a:cubicBezTo>
                  <a:pt x="318619" y="127121"/>
                  <a:pt x="318648" y="124680"/>
                  <a:pt x="317500" y="122767"/>
                </a:cubicBezTo>
                <a:cubicBezTo>
                  <a:pt x="316473" y="121056"/>
                  <a:pt x="314514" y="120091"/>
                  <a:pt x="313267" y="118533"/>
                </a:cubicBezTo>
                <a:cubicBezTo>
                  <a:pt x="311678" y="116546"/>
                  <a:pt x="310512" y="114253"/>
                  <a:pt x="309033" y="112183"/>
                </a:cubicBezTo>
                <a:cubicBezTo>
                  <a:pt x="306982" y="109313"/>
                  <a:pt x="304706" y="106607"/>
                  <a:pt x="302683" y="103717"/>
                </a:cubicBezTo>
                <a:cubicBezTo>
                  <a:pt x="298373" y="97559"/>
                  <a:pt x="295750" y="91396"/>
                  <a:pt x="289983" y="86783"/>
                </a:cubicBezTo>
                <a:cubicBezTo>
                  <a:pt x="287997" y="85194"/>
                  <a:pt x="285750" y="83961"/>
                  <a:pt x="283633" y="82550"/>
                </a:cubicBezTo>
                <a:cubicBezTo>
                  <a:pt x="281516" y="79728"/>
                  <a:pt x="279778" y="76578"/>
                  <a:pt x="277283" y="74083"/>
                </a:cubicBezTo>
                <a:cubicBezTo>
                  <a:pt x="275484" y="72284"/>
                  <a:pt x="272732" y="71649"/>
                  <a:pt x="270933" y="69850"/>
                </a:cubicBezTo>
                <a:cubicBezTo>
                  <a:pt x="255180" y="54097"/>
                  <a:pt x="273198" y="67126"/>
                  <a:pt x="258233" y="57150"/>
                </a:cubicBezTo>
                <a:cubicBezTo>
                  <a:pt x="253182" y="41991"/>
                  <a:pt x="260403" y="59330"/>
                  <a:pt x="249767" y="46567"/>
                </a:cubicBezTo>
                <a:cubicBezTo>
                  <a:pt x="247747" y="44143"/>
                  <a:pt x="247587" y="40496"/>
                  <a:pt x="245533" y="38100"/>
                </a:cubicBezTo>
                <a:cubicBezTo>
                  <a:pt x="242280" y="34305"/>
                  <a:pt x="234776" y="30764"/>
                  <a:pt x="230717" y="27517"/>
                </a:cubicBezTo>
                <a:cubicBezTo>
                  <a:pt x="229158" y="26270"/>
                  <a:pt x="227730" y="24842"/>
                  <a:pt x="226483" y="23283"/>
                </a:cubicBezTo>
                <a:cubicBezTo>
                  <a:pt x="224894" y="21297"/>
                  <a:pt x="224367" y="18344"/>
                  <a:pt x="222250" y="16933"/>
                </a:cubicBezTo>
                <a:cubicBezTo>
                  <a:pt x="219829" y="15319"/>
                  <a:pt x="216605" y="15522"/>
                  <a:pt x="213783" y="14817"/>
                </a:cubicBezTo>
                <a:cubicBezTo>
                  <a:pt x="210264" y="11297"/>
                  <a:pt x="208008" y="8487"/>
                  <a:pt x="203200" y="6350"/>
                </a:cubicBezTo>
                <a:cubicBezTo>
                  <a:pt x="199122" y="4538"/>
                  <a:pt x="194733" y="3528"/>
                  <a:pt x="190500" y="2117"/>
                </a:cubicBezTo>
                <a:lnTo>
                  <a:pt x="184150" y="0"/>
                </a:lnTo>
                <a:lnTo>
                  <a:pt x="152400" y="2117"/>
                </a:lnTo>
                <a:cubicBezTo>
                  <a:pt x="145332" y="2682"/>
                  <a:pt x="138241" y="3155"/>
                  <a:pt x="131233" y="4233"/>
                </a:cubicBezTo>
                <a:cubicBezTo>
                  <a:pt x="129028" y="4572"/>
                  <a:pt x="127048" y="5809"/>
                  <a:pt x="124883" y="6350"/>
                </a:cubicBezTo>
                <a:cubicBezTo>
                  <a:pt x="121393" y="7223"/>
                  <a:pt x="117771" y="7520"/>
                  <a:pt x="114300" y="8467"/>
                </a:cubicBezTo>
                <a:cubicBezTo>
                  <a:pt x="109995" y="9641"/>
                  <a:pt x="106017" y="12069"/>
                  <a:pt x="101600" y="12700"/>
                </a:cubicBezTo>
                <a:cubicBezTo>
                  <a:pt x="96661" y="13406"/>
                  <a:pt x="91704" y="13997"/>
                  <a:pt x="86783" y="14817"/>
                </a:cubicBezTo>
                <a:cubicBezTo>
                  <a:pt x="74892" y="16799"/>
                  <a:pt x="68439" y="20109"/>
                  <a:pt x="57150" y="21167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C541F41-D6C4-468D-9CCC-6C438498BDDE}"/>
              </a:ext>
            </a:extLst>
          </p:cNvPr>
          <p:cNvSpPr/>
          <p:nvPr/>
        </p:nvSpPr>
        <p:spPr>
          <a:xfrm rot="8997537">
            <a:off x="7595441" y="3195139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CAC56F7-4D4B-4A38-B681-D103FE40C841}"/>
              </a:ext>
            </a:extLst>
          </p:cNvPr>
          <p:cNvSpPr/>
          <p:nvPr/>
        </p:nvSpPr>
        <p:spPr>
          <a:xfrm rot="3456907">
            <a:off x="9250497" y="1488598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7DBEEE3A-F38C-452D-BCF8-75CC124F3050}"/>
              </a:ext>
            </a:extLst>
          </p:cNvPr>
          <p:cNvSpPr/>
          <p:nvPr/>
        </p:nvSpPr>
        <p:spPr>
          <a:xfrm rot="19345315">
            <a:off x="7664935" y="769746"/>
            <a:ext cx="606010" cy="314120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E3BE706-EC05-4A34-9077-04F8D1600BD0}"/>
              </a:ext>
            </a:extLst>
          </p:cNvPr>
          <p:cNvSpPr/>
          <p:nvPr/>
        </p:nvSpPr>
        <p:spPr>
          <a:xfrm>
            <a:off x="8033896" y="1360128"/>
            <a:ext cx="606010" cy="446335"/>
          </a:xfrm>
          <a:custGeom>
            <a:avLst/>
            <a:gdLst>
              <a:gd name="connsiteX0" fmla="*/ 148166 w 283633"/>
              <a:gd name="connsiteY0" fmla="*/ 6350 h 207434"/>
              <a:gd name="connsiteX1" fmla="*/ 137583 w 283633"/>
              <a:gd name="connsiteY1" fmla="*/ 4234 h 207434"/>
              <a:gd name="connsiteX2" fmla="*/ 120650 w 283633"/>
              <a:gd name="connsiteY2" fmla="*/ 0 h 207434"/>
              <a:gd name="connsiteX3" fmla="*/ 14816 w 283633"/>
              <a:gd name="connsiteY3" fmla="*/ 38100 h 207434"/>
              <a:gd name="connsiteX4" fmla="*/ 10583 w 283633"/>
              <a:gd name="connsiteY4" fmla="*/ 46567 h 207434"/>
              <a:gd name="connsiteX5" fmla="*/ 6350 w 283633"/>
              <a:gd name="connsiteY5" fmla="*/ 61384 h 207434"/>
              <a:gd name="connsiteX6" fmla="*/ 0 w 283633"/>
              <a:gd name="connsiteY6" fmla="*/ 93134 h 207434"/>
              <a:gd name="connsiteX7" fmla="*/ 6350 w 283633"/>
              <a:gd name="connsiteY7" fmla="*/ 133350 h 207434"/>
              <a:gd name="connsiteX8" fmla="*/ 10583 w 283633"/>
              <a:gd name="connsiteY8" fmla="*/ 141817 h 207434"/>
              <a:gd name="connsiteX9" fmla="*/ 14816 w 283633"/>
              <a:gd name="connsiteY9" fmla="*/ 152400 h 207434"/>
              <a:gd name="connsiteX10" fmla="*/ 19050 w 283633"/>
              <a:gd name="connsiteY10" fmla="*/ 156634 h 207434"/>
              <a:gd name="connsiteX11" fmla="*/ 38100 w 283633"/>
              <a:gd name="connsiteY11" fmla="*/ 184150 h 207434"/>
              <a:gd name="connsiteX12" fmla="*/ 42333 w 283633"/>
              <a:gd name="connsiteY12" fmla="*/ 188384 h 207434"/>
              <a:gd name="connsiteX13" fmla="*/ 55033 w 283633"/>
              <a:gd name="connsiteY13" fmla="*/ 201084 h 207434"/>
              <a:gd name="connsiteX14" fmla="*/ 61383 w 283633"/>
              <a:gd name="connsiteY14" fmla="*/ 203200 h 207434"/>
              <a:gd name="connsiteX15" fmla="*/ 76200 w 283633"/>
              <a:gd name="connsiteY15" fmla="*/ 207434 h 207434"/>
              <a:gd name="connsiteX16" fmla="*/ 135466 w 283633"/>
              <a:gd name="connsiteY16" fmla="*/ 203200 h 207434"/>
              <a:gd name="connsiteX17" fmla="*/ 165100 w 283633"/>
              <a:gd name="connsiteY17" fmla="*/ 196850 h 207434"/>
              <a:gd name="connsiteX18" fmla="*/ 173566 w 283633"/>
              <a:gd name="connsiteY18" fmla="*/ 194734 h 207434"/>
              <a:gd name="connsiteX19" fmla="*/ 194733 w 283633"/>
              <a:gd name="connsiteY19" fmla="*/ 186267 h 207434"/>
              <a:gd name="connsiteX20" fmla="*/ 207433 w 283633"/>
              <a:gd name="connsiteY20" fmla="*/ 182034 h 207434"/>
              <a:gd name="connsiteX21" fmla="*/ 215900 w 283633"/>
              <a:gd name="connsiteY21" fmla="*/ 179917 h 207434"/>
              <a:gd name="connsiteX22" fmla="*/ 230716 w 283633"/>
              <a:gd name="connsiteY22" fmla="*/ 171450 h 207434"/>
              <a:gd name="connsiteX23" fmla="*/ 239183 w 283633"/>
              <a:gd name="connsiteY23" fmla="*/ 167217 h 207434"/>
              <a:gd name="connsiteX24" fmla="*/ 254000 w 283633"/>
              <a:gd name="connsiteY24" fmla="*/ 158750 h 207434"/>
              <a:gd name="connsiteX25" fmla="*/ 258233 w 283633"/>
              <a:gd name="connsiteY25" fmla="*/ 152400 h 207434"/>
              <a:gd name="connsiteX26" fmla="*/ 273050 w 283633"/>
              <a:gd name="connsiteY26" fmla="*/ 141817 h 207434"/>
              <a:gd name="connsiteX27" fmla="*/ 279400 w 283633"/>
              <a:gd name="connsiteY27" fmla="*/ 122767 h 207434"/>
              <a:gd name="connsiteX28" fmla="*/ 281516 w 283633"/>
              <a:gd name="connsiteY28" fmla="*/ 116417 h 207434"/>
              <a:gd name="connsiteX29" fmla="*/ 283633 w 283633"/>
              <a:gd name="connsiteY29" fmla="*/ 105834 h 207434"/>
              <a:gd name="connsiteX30" fmla="*/ 281516 w 283633"/>
              <a:gd name="connsiteY30" fmla="*/ 55034 h 207434"/>
              <a:gd name="connsiteX31" fmla="*/ 268816 w 283633"/>
              <a:gd name="connsiteY31" fmla="*/ 40217 h 207434"/>
              <a:gd name="connsiteX32" fmla="*/ 262466 w 283633"/>
              <a:gd name="connsiteY32" fmla="*/ 31750 h 207434"/>
              <a:gd name="connsiteX33" fmla="*/ 254000 w 283633"/>
              <a:gd name="connsiteY33" fmla="*/ 25400 h 207434"/>
              <a:gd name="connsiteX34" fmla="*/ 230716 w 283633"/>
              <a:gd name="connsiteY34" fmla="*/ 12700 h 207434"/>
              <a:gd name="connsiteX35" fmla="*/ 224366 w 283633"/>
              <a:gd name="connsiteY35" fmla="*/ 10584 h 207434"/>
              <a:gd name="connsiteX36" fmla="*/ 162983 w 283633"/>
              <a:gd name="connsiteY36" fmla="*/ 12700 h 207434"/>
              <a:gd name="connsiteX37" fmla="*/ 148166 w 283633"/>
              <a:gd name="connsiteY37" fmla="*/ 6350 h 20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83633" h="207434">
                <a:moveTo>
                  <a:pt x="148166" y="6350"/>
                </a:moveTo>
                <a:cubicBezTo>
                  <a:pt x="143933" y="4939"/>
                  <a:pt x="141088" y="5043"/>
                  <a:pt x="137583" y="4234"/>
                </a:cubicBezTo>
                <a:cubicBezTo>
                  <a:pt x="131914" y="2926"/>
                  <a:pt x="120650" y="0"/>
                  <a:pt x="120650" y="0"/>
                </a:cubicBezTo>
                <a:cubicBezTo>
                  <a:pt x="85372" y="12700"/>
                  <a:pt x="49347" y="23491"/>
                  <a:pt x="14816" y="38100"/>
                </a:cubicBezTo>
                <a:cubicBezTo>
                  <a:pt x="11910" y="39329"/>
                  <a:pt x="11826" y="43667"/>
                  <a:pt x="10583" y="46567"/>
                </a:cubicBezTo>
                <a:cubicBezTo>
                  <a:pt x="9014" y="50227"/>
                  <a:pt x="7092" y="57858"/>
                  <a:pt x="6350" y="61384"/>
                </a:cubicBezTo>
                <a:cubicBezTo>
                  <a:pt x="4127" y="71945"/>
                  <a:pt x="0" y="93134"/>
                  <a:pt x="0" y="93134"/>
                </a:cubicBezTo>
                <a:cubicBezTo>
                  <a:pt x="821" y="102169"/>
                  <a:pt x="1585" y="123820"/>
                  <a:pt x="6350" y="133350"/>
                </a:cubicBezTo>
                <a:cubicBezTo>
                  <a:pt x="7761" y="136172"/>
                  <a:pt x="9302" y="138934"/>
                  <a:pt x="10583" y="141817"/>
                </a:cubicBezTo>
                <a:cubicBezTo>
                  <a:pt x="12126" y="145289"/>
                  <a:pt x="12931" y="149101"/>
                  <a:pt x="14816" y="152400"/>
                </a:cubicBezTo>
                <a:cubicBezTo>
                  <a:pt x="15806" y="154133"/>
                  <a:pt x="17943" y="154973"/>
                  <a:pt x="19050" y="156634"/>
                </a:cubicBezTo>
                <a:cubicBezTo>
                  <a:pt x="30963" y="174503"/>
                  <a:pt x="10936" y="156980"/>
                  <a:pt x="38100" y="184150"/>
                </a:cubicBezTo>
                <a:cubicBezTo>
                  <a:pt x="39511" y="185561"/>
                  <a:pt x="41055" y="186851"/>
                  <a:pt x="42333" y="188384"/>
                </a:cubicBezTo>
                <a:cubicBezTo>
                  <a:pt x="48641" y="195954"/>
                  <a:pt x="46879" y="197007"/>
                  <a:pt x="55033" y="201084"/>
                </a:cubicBezTo>
                <a:cubicBezTo>
                  <a:pt x="57029" y="202082"/>
                  <a:pt x="59246" y="202559"/>
                  <a:pt x="61383" y="203200"/>
                </a:cubicBezTo>
                <a:cubicBezTo>
                  <a:pt x="66303" y="204676"/>
                  <a:pt x="71261" y="206023"/>
                  <a:pt x="76200" y="207434"/>
                </a:cubicBezTo>
                <a:cubicBezTo>
                  <a:pt x="144253" y="204475"/>
                  <a:pt x="105461" y="208655"/>
                  <a:pt x="135466" y="203200"/>
                </a:cubicBezTo>
                <a:cubicBezTo>
                  <a:pt x="158020" y="199100"/>
                  <a:pt x="138424" y="203519"/>
                  <a:pt x="165100" y="196850"/>
                </a:cubicBezTo>
                <a:lnTo>
                  <a:pt x="173566" y="194734"/>
                </a:lnTo>
                <a:cubicBezTo>
                  <a:pt x="182238" y="186062"/>
                  <a:pt x="174920" y="191927"/>
                  <a:pt x="194733" y="186267"/>
                </a:cubicBezTo>
                <a:cubicBezTo>
                  <a:pt x="199024" y="185041"/>
                  <a:pt x="203159" y="183316"/>
                  <a:pt x="207433" y="182034"/>
                </a:cubicBezTo>
                <a:cubicBezTo>
                  <a:pt x="210220" y="181198"/>
                  <a:pt x="213176" y="180939"/>
                  <a:pt x="215900" y="179917"/>
                </a:cubicBezTo>
                <a:cubicBezTo>
                  <a:pt x="225209" y="176426"/>
                  <a:pt x="222896" y="175918"/>
                  <a:pt x="230716" y="171450"/>
                </a:cubicBezTo>
                <a:cubicBezTo>
                  <a:pt x="233456" y="169884"/>
                  <a:pt x="236443" y="168782"/>
                  <a:pt x="239183" y="167217"/>
                </a:cubicBezTo>
                <a:cubicBezTo>
                  <a:pt x="260146" y="155239"/>
                  <a:pt x="228387" y="171558"/>
                  <a:pt x="254000" y="158750"/>
                </a:cubicBezTo>
                <a:cubicBezTo>
                  <a:pt x="255411" y="156633"/>
                  <a:pt x="256434" y="154199"/>
                  <a:pt x="258233" y="152400"/>
                </a:cubicBezTo>
                <a:cubicBezTo>
                  <a:pt x="260859" y="149774"/>
                  <a:pt x="269444" y="144221"/>
                  <a:pt x="273050" y="141817"/>
                </a:cubicBezTo>
                <a:lnTo>
                  <a:pt x="279400" y="122767"/>
                </a:lnTo>
                <a:cubicBezTo>
                  <a:pt x="280105" y="120650"/>
                  <a:pt x="281078" y="118605"/>
                  <a:pt x="281516" y="116417"/>
                </a:cubicBezTo>
                <a:lnTo>
                  <a:pt x="283633" y="105834"/>
                </a:lnTo>
                <a:cubicBezTo>
                  <a:pt x="282927" y="88901"/>
                  <a:pt x="283388" y="71878"/>
                  <a:pt x="281516" y="55034"/>
                </a:cubicBezTo>
                <a:cubicBezTo>
                  <a:pt x="281091" y="51212"/>
                  <a:pt x="269633" y="41306"/>
                  <a:pt x="268816" y="40217"/>
                </a:cubicBezTo>
                <a:cubicBezTo>
                  <a:pt x="266699" y="37395"/>
                  <a:pt x="264960" y="34245"/>
                  <a:pt x="262466" y="31750"/>
                </a:cubicBezTo>
                <a:cubicBezTo>
                  <a:pt x="259972" y="29256"/>
                  <a:pt x="256871" y="27450"/>
                  <a:pt x="254000" y="25400"/>
                </a:cubicBezTo>
                <a:cubicBezTo>
                  <a:pt x="247239" y="20571"/>
                  <a:pt x="237917" y="15100"/>
                  <a:pt x="230716" y="12700"/>
                </a:cubicBezTo>
                <a:lnTo>
                  <a:pt x="224366" y="10584"/>
                </a:lnTo>
                <a:cubicBezTo>
                  <a:pt x="203905" y="11289"/>
                  <a:pt x="183421" y="11498"/>
                  <a:pt x="162983" y="12700"/>
                </a:cubicBezTo>
                <a:cubicBezTo>
                  <a:pt x="119933" y="15232"/>
                  <a:pt x="152399" y="7761"/>
                  <a:pt x="148166" y="635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487D4272-8EC4-4E8D-B98F-9A6B9492ED1B}"/>
              </a:ext>
            </a:extLst>
          </p:cNvPr>
          <p:cNvSpPr/>
          <p:nvPr/>
        </p:nvSpPr>
        <p:spPr>
          <a:xfrm rot="20005288">
            <a:off x="7707076" y="1193627"/>
            <a:ext cx="475259" cy="278133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2BA80DED-563A-42B6-9262-7FCA16F844AF}"/>
              </a:ext>
            </a:extLst>
          </p:cNvPr>
          <p:cNvSpPr/>
          <p:nvPr/>
        </p:nvSpPr>
        <p:spPr>
          <a:xfrm rot="16693732">
            <a:off x="6723491" y="2703508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F6117F63-804B-42E9-A7F9-82534E8D95C5}"/>
              </a:ext>
            </a:extLst>
          </p:cNvPr>
          <p:cNvSpPr/>
          <p:nvPr/>
        </p:nvSpPr>
        <p:spPr>
          <a:xfrm rot="5736295">
            <a:off x="6778102" y="941301"/>
            <a:ext cx="478617" cy="276181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23CAB375-8C0A-46C3-9DE2-890008D652BA}"/>
              </a:ext>
            </a:extLst>
          </p:cNvPr>
          <p:cNvSpPr/>
          <p:nvPr/>
        </p:nvSpPr>
        <p:spPr>
          <a:xfrm rot="16693732">
            <a:off x="9288572" y="2404522"/>
            <a:ext cx="381874" cy="236829"/>
          </a:xfrm>
          <a:custGeom>
            <a:avLst/>
            <a:gdLst>
              <a:gd name="connsiteX0" fmla="*/ 171450 w 222437"/>
              <a:gd name="connsiteY0" fmla="*/ 23429 h 129262"/>
              <a:gd name="connsiteX1" fmla="*/ 93133 w 222437"/>
              <a:gd name="connsiteY1" fmla="*/ 145 h 129262"/>
              <a:gd name="connsiteX2" fmla="*/ 71967 w 222437"/>
              <a:gd name="connsiteY2" fmla="*/ 10729 h 129262"/>
              <a:gd name="connsiteX3" fmla="*/ 57150 w 222437"/>
              <a:gd name="connsiteY3" fmla="*/ 21312 h 129262"/>
              <a:gd name="connsiteX4" fmla="*/ 38100 w 222437"/>
              <a:gd name="connsiteY4" fmla="*/ 34012 h 129262"/>
              <a:gd name="connsiteX5" fmla="*/ 23283 w 222437"/>
              <a:gd name="connsiteY5" fmla="*/ 40362 h 129262"/>
              <a:gd name="connsiteX6" fmla="*/ 14817 w 222437"/>
              <a:gd name="connsiteY6" fmla="*/ 42479 h 129262"/>
              <a:gd name="connsiteX7" fmla="*/ 6350 w 222437"/>
              <a:gd name="connsiteY7" fmla="*/ 55179 h 129262"/>
              <a:gd name="connsiteX8" fmla="*/ 0 w 222437"/>
              <a:gd name="connsiteY8" fmla="*/ 78462 h 129262"/>
              <a:gd name="connsiteX9" fmla="*/ 12700 w 222437"/>
              <a:gd name="connsiteY9" fmla="*/ 91162 h 129262"/>
              <a:gd name="connsiteX10" fmla="*/ 19050 w 222437"/>
              <a:gd name="connsiteY10" fmla="*/ 95395 h 129262"/>
              <a:gd name="connsiteX11" fmla="*/ 23283 w 222437"/>
              <a:gd name="connsiteY11" fmla="*/ 99629 h 129262"/>
              <a:gd name="connsiteX12" fmla="*/ 31750 w 222437"/>
              <a:gd name="connsiteY12" fmla="*/ 101745 h 129262"/>
              <a:gd name="connsiteX13" fmla="*/ 46567 w 222437"/>
              <a:gd name="connsiteY13" fmla="*/ 108095 h 129262"/>
              <a:gd name="connsiteX14" fmla="*/ 65617 w 222437"/>
              <a:gd name="connsiteY14" fmla="*/ 112329 h 129262"/>
              <a:gd name="connsiteX15" fmla="*/ 86783 w 222437"/>
              <a:gd name="connsiteY15" fmla="*/ 114445 h 129262"/>
              <a:gd name="connsiteX16" fmla="*/ 107950 w 222437"/>
              <a:gd name="connsiteY16" fmla="*/ 118679 h 129262"/>
              <a:gd name="connsiteX17" fmla="*/ 133350 w 222437"/>
              <a:gd name="connsiteY17" fmla="*/ 122912 h 129262"/>
              <a:gd name="connsiteX18" fmla="*/ 167217 w 222437"/>
              <a:gd name="connsiteY18" fmla="*/ 129262 h 129262"/>
              <a:gd name="connsiteX19" fmla="*/ 188383 w 222437"/>
              <a:gd name="connsiteY19" fmla="*/ 125029 h 129262"/>
              <a:gd name="connsiteX20" fmla="*/ 198967 w 222437"/>
              <a:gd name="connsiteY20" fmla="*/ 114445 h 129262"/>
              <a:gd name="connsiteX21" fmla="*/ 205317 w 222437"/>
              <a:gd name="connsiteY21" fmla="*/ 110212 h 129262"/>
              <a:gd name="connsiteX22" fmla="*/ 218017 w 222437"/>
              <a:gd name="connsiteY22" fmla="*/ 97512 h 129262"/>
              <a:gd name="connsiteX23" fmla="*/ 222250 w 222437"/>
              <a:gd name="connsiteY23" fmla="*/ 84812 h 129262"/>
              <a:gd name="connsiteX24" fmla="*/ 218017 w 222437"/>
              <a:gd name="connsiteY24" fmla="*/ 69995 h 129262"/>
              <a:gd name="connsiteX25" fmla="*/ 213783 w 222437"/>
              <a:gd name="connsiteY25" fmla="*/ 63645 h 129262"/>
              <a:gd name="connsiteX26" fmla="*/ 207433 w 222437"/>
              <a:gd name="connsiteY26" fmla="*/ 53062 h 129262"/>
              <a:gd name="connsiteX27" fmla="*/ 194733 w 222437"/>
              <a:gd name="connsiteY27" fmla="*/ 36129 h 129262"/>
              <a:gd name="connsiteX28" fmla="*/ 171450 w 222437"/>
              <a:gd name="connsiteY28" fmla="*/ 23429 h 12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22437" h="129262">
                <a:moveTo>
                  <a:pt x="171450" y="23429"/>
                </a:moveTo>
                <a:cubicBezTo>
                  <a:pt x="145344" y="15668"/>
                  <a:pt x="119592" y="6599"/>
                  <a:pt x="93133" y="145"/>
                </a:cubicBezTo>
                <a:cubicBezTo>
                  <a:pt x="87001" y="-1351"/>
                  <a:pt x="74371" y="9126"/>
                  <a:pt x="71967" y="10729"/>
                </a:cubicBezTo>
                <a:cubicBezTo>
                  <a:pt x="45624" y="28291"/>
                  <a:pt x="91307" y="-2335"/>
                  <a:pt x="57150" y="21312"/>
                </a:cubicBezTo>
                <a:cubicBezTo>
                  <a:pt x="50875" y="25656"/>
                  <a:pt x="45340" y="31598"/>
                  <a:pt x="38100" y="34012"/>
                </a:cubicBezTo>
                <a:cubicBezTo>
                  <a:pt x="6550" y="44530"/>
                  <a:pt x="65151" y="24661"/>
                  <a:pt x="23283" y="40362"/>
                </a:cubicBezTo>
                <a:cubicBezTo>
                  <a:pt x="20559" y="41383"/>
                  <a:pt x="17639" y="41773"/>
                  <a:pt x="14817" y="42479"/>
                </a:cubicBezTo>
                <a:cubicBezTo>
                  <a:pt x="11995" y="46712"/>
                  <a:pt x="7584" y="50243"/>
                  <a:pt x="6350" y="55179"/>
                </a:cubicBezTo>
                <a:cubicBezTo>
                  <a:pt x="1576" y="74277"/>
                  <a:pt x="3957" y="66593"/>
                  <a:pt x="0" y="78462"/>
                </a:cubicBezTo>
                <a:cubicBezTo>
                  <a:pt x="4233" y="82695"/>
                  <a:pt x="7719" y="87841"/>
                  <a:pt x="12700" y="91162"/>
                </a:cubicBezTo>
                <a:cubicBezTo>
                  <a:pt x="14817" y="92573"/>
                  <a:pt x="17064" y="93806"/>
                  <a:pt x="19050" y="95395"/>
                </a:cubicBezTo>
                <a:cubicBezTo>
                  <a:pt x="20608" y="96642"/>
                  <a:pt x="21498" y="98736"/>
                  <a:pt x="23283" y="99629"/>
                </a:cubicBezTo>
                <a:cubicBezTo>
                  <a:pt x="25885" y="100930"/>
                  <a:pt x="28928" y="101040"/>
                  <a:pt x="31750" y="101745"/>
                </a:cubicBezTo>
                <a:cubicBezTo>
                  <a:pt x="38726" y="108723"/>
                  <a:pt x="33667" y="105229"/>
                  <a:pt x="46567" y="108095"/>
                </a:cubicBezTo>
                <a:cubicBezTo>
                  <a:pt x="54119" y="109773"/>
                  <a:pt x="57629" y="111264"/>
                  <a:pt x="65617" y="112329"/>
                </a:cubicBezTo>
                <a:cubicBezTo>
                  <a:pt x="72645" y="113266"/>
                  <a:pt x="79747" y="113566"/>
                  <a:pt x="86783" y="114445"/>
                </a:cubicBezTo>
                <a:cubicBezTo>
                  <a:pt x="110606" y="117423"/>
                  <a:pt x="89725" y="115262"/>
                  <a:pt x="107950" y="118679"/>
                </a:cubicBezTo>
                <a:cubicBezTo>
                  <a:pt x="116386" y="120261"/>
                  <a:pt x="125023" y="120830"/>
                  <a:pt x="133350" y="122912"/>
                </a:cubicBezTo>
                <a:cubicBezTo>
                  <a:pt x="155802" y="128525"/>
                  <a:pt x="144510" y="126423"/>
                  <a:pt x="167217" y="129262"/>
                </a:cubicBezTo>
                <a:cubicBezTo>
                  <a:pt x="167230" y="129260"/>
                  <a:pt x="184908" y="127635"/>
                  <a:pt x="188383" y="125029"/>
                </a:cubicBezTo>
                <a:cubicBezTo>
                  <a:pt x="192375" y="122035"/>
                  <a:pt x="194816" y="117212"/>
                  <a:pt x="198967" y="114445"/>
                </a:cubicBezTo>
                <a:cubicBezTo>
                  <a:pt x="201084" y="113034"/>
                  <a:pt x="203416" y="111902"/>
                  <a:pt x="205317" y="110212"/>
                </a:cubicBezTo>
                <a:cubicBezTo>
                  <a:pt x="209792" y="106235"/>
                  <a:pt x="218017" y="97512"/>
                  <a:pt x="218017" y="97512"/>
                </a:cubicBezTo>
                <a:cubicBezTo>
                  <a:pt x="219428" y="93279"/>
                  <a:pt x="223332" y="89141"/>
                  <a:pt x="222250" y="84812"/>
                </a:cubicBezTo>
                <a:cubicBezTo>
                  <a:pt x="221573" y="82106"/>
                  <a:pt x="219533" y="73027"/>
                  <a:pt x="218017" y="69995"/>
                </a:cubicBezTo>
                <a:cubicBezTo>
                  <a:pt x="216879" y="67720"/>
                  <a:pt x="215194" y="65762"/>
                  <a:pt x="213783" y="63645"/>
                </a:cubicBezTo>
                <a:cubicBezTo>
                  <a:pt x="209737" y="51502"/>
                  <a:pt x="214407" y="62361"/>
                  <a:pt x="207433" y="53062"/>
                </a:cubicBezTo>
                <a:cubicBezTo>
                  <a:pt x="193072" y="33915"/>
                  <a:pt x="204443" y="45837"/>
                  <a:pt x="194733" y="36129"/>
                </a:cubicBezTo>
                <a:lnTo>
                  <a:pt x="171450" y="2342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B79E2E07-0B23-4D12-B26B-1601928CE0B7}"/>
              </a:ext>
            </a:extLst>
          </p:cNvPr>
          <p:cNvSpPr/>
          <p:nvPr/>
        </p:nvSpPr>
        <p:spPr>
          <a:xfrm rot="18769936">
            <a:off x="9255125" y="3184128"/>
            <a:ext cx="377668" cy="317477"/>
          </a:xfrm>
          <a:custGeom>
            <a:avLst/>
            <a:gdLst>
              <a:gd name="connsiteX0" fmla="*/ 305073 w 320430"/>
              <a:gd name="connsiteY0" fmla="*/ 63500 h 230717"/>
              <a:gd name="connsiteX1" fmla="*/ 290257 w 320430"/>
              <a:gd name="connsiteY1" fmla="*/ 46567 h 230717"/>
              <a:gd name="connsiteX2" fmla="*/ 277557 w 320430"/>
              <a:gd name="connsiteY2" fmla="*/ 33867 h 230717"/>
              <a:gd name="connsiteX3" fmla="*/ 260623 w 320430"/>
              <a:gd name="connsiteY3" fmla="*/ 23283 h 230717"/>
              <a:gd name="connsiteX4" fmla="*/ 218290 w 320430"/>
              <a:gd name="connsiteY4" fmla="*/ 14817 h 230717"/>
              <a:gd name="connsiteX5" fmla="*/ 209823 w 320430"/>
              <a:gd name="connsiteY5" fmla="*/ 12700 h 230717"/>
              <a:gd name="connsiteX6" fmla="*/ 203473 w 320430"/>
              <a:gd name="connsiteY6" fmla="*/ 10583 h 230717"/>
              <a:gd name="connsiteX7" fmla="*/ 192890 w 320430"/>
              <a:gd name="connsiteY7" fmla="*/ 8467 h 230717"/>
              <a:gd name="connsiteX8" fmla="*/ 184423 w 320430"/>
              <a:gd name="connsiteY8" fmla="*/ 6350 h 230717"/>
              <a:gd name="connsiteX9" fmla="*/ 169607 w 320430"/>
              <a:gd name="connsiteY9" fmla="*/ 4233 h 230717"/>
              <a:gd name="connsiteX10" fmla="*/ 156907 w 320430"/>
              <a:gd name="connsiteY10" fmla="*/ 2117 h 230717"/>
              <a:gd name="connsiteX11" fmla="*/ 129390 w 320430"/>
              <a:gd name="connsiteY11" fmla="*/ 0 h 230717"/>
              <a:gd name="connsiteX12" fmla="*/ 95523 w 320430"/>
              <a:gd name="connsiteY12" fmla="*/ 2117 h 230717"/>
              <a:gd name="connsiteX13" fmla="*/ 89173 w 320430"/>
              <a:gd name="connsiteY13" fmla="*/ 6350 h 230717"/>
              <a:gd name="connsiteX14" fmla="*/ 68007 w 320430"/>
              <a:gd name="connsiteY14" fmla="*/ 23283 h 230717"/>
              <a:gd name="connsiteX15" fmla="*/ 53190 w 320430"/>
              <a:gd name="connsiteY15" fmla="*/ 27517 h 230717"/>
              <a:gd name="connsiteX16" fmla="*/ 44723 w 320430"/>
              <a:gd name="connsiteY16" fmla="*/ 31750 h 230717"/>
              <a:gd name="connsiteX17" fmla="*/ 32023 w 320430"/>
              <a:gd name="connsiteY17" fmla="*/ 35983 h 230717"/>
              <a:gd name="connsiteX18" fmla="*/ 19323 w 320430"/>
              <a:gd name="connsiteY18" fmla="*/ 52917 h 230717"/>
              <a:gd name="connsiteX19" fmla="*/ 15090 w 320430"/>
              <a:gd name="connsiteY19" fmla="*/ 59267 h 230717"/>
              <a:gd name="connsiteX20" fmla="*/ 4507 w 320430"/>
              <a:gd name="connsiteY20" fmla="*/ 71967 h 230717"/>
              <a:gd name="connsiteX21" fmla="*/ 2390 w 320430"/>
              <a:gd name="connsiteY21" fmla="*/ 78317 h 230717"/>
              <a:gd name="connsiteX22" fmla="*/ 2390 w 320430"/>
              <a:gd name="connsiteY22" fmla="*/ 122767 h 230717"/>
              <a:gd name="connsiteX23" fmla="*/ 4507 w 320430"/>
              <a:gd name="connsiteY23" fmla="*/ 131233 h 230717"/>
              <a:gd name="connsiteX24" fmla="*/ 8740 w 320430"/>
              <a:gd name="connsiteY24" fmla="*/ 135467 h 230717"/>
              <a:gd name="connsiteX25" fmla="*/ 12973 w 320430"/>
              <a:gd name="connsiteY25" fmla="*/ 141817 h 230717"/>
              <a:gd name="connsiteX26" fmla="*/ 17207 w 320430"/>
              <a:gd name="connsiteY26" fmla="*/ 146050 h 230717"/>
              <a:gd name="connsiteX27" fmla="*/ 21440 w 320430"/>
              <a:gd name="connsiteY27" fmla="*/ 152400 h 230717"/>
              <a:gd name="connsiteX28" fmla="*/ 27790 w 320430"/>
              <a:gd name="connsiteY28" fmla="*/ 156633 h 230717"/>
              <a:gd name="connsiteX29" fmla="*/ 29907 w 320430"/>
              <a:gd name="connsiteY29" fmla="*/ 162983 h 230717"/>
              <a:gd name="connsiteX30" fmla="*/ 40490 w 320430"/>
              <a:gd name="connsiteY30" fmla="*/ 173567 h 230717"/>
              <a:gd name="connsiteX31" fmla="*/ 55307 w 320430"/>
              <a:gd name="connsiteY31" fmla="*/ 186267 h 230717"/>
              <a:gd name="connsiteX32" fmla="*/ 59540 w 320430"/>
              <a:gd name="connsiteY32" fmla="*/ 192617 h 230717"/>
              <a:gd name="connsiteX33" fmla="*/ 72240 w 320430"/>
              <a:gd name="connsiteY33" fmla="*/ 201083 h 230717"/>
              <a:gd name="connsiteX34" fmla="*/ 95523 w 320430"/>
              <a:gd name="connsiteY34" fmla="*/ 211667 h 230717"/>
              <a:gd name="connsiteX35" fmla="*/ 112457 w 320430"/>
              <a:gd name="connsiteY35" fmla="*/ 220133 h 230717"/>
              <a:gd name="connsiteX36" fmla="*/ 120923 w 320430"/>
              <a:gd name="connsiteY36" fmla="*/ 224367 h 230717"/>
              <a:gd name="connsiteX37" fmla="*/ 131507 w 320430"/>
              <a:gd name="connsiteY37" fmla="*/ 230717 h 230717"/>
              <a:gd name="connsiteX38" fmla="*/ 169607 w 320430"/>
              <a:gd name="connsiteY38" fmla="*/ 224367 h 230717"/>
              <a:gd name="connsiteX39" fmla="*/ 178073 w 320430"/>
              <a:gd name="connsiteY39" fmla="*/ 220133 h 230717"/>
              <a:gd name="connsiteX40" fmla="*/ 190773 w 320430"/>
              <a:gd name="connsiteY40" fmla="*/ 215900 h 230717"/>
              <a:gd name="connsiteX41" fmla="*/ 216173 w 320430"/>
              <a:gd name="connsiteY41" fmla="*/ 211667 h 230717"/>
              <a:gd name="connsiteX42" fmla="*/ 228873 w 320430"/>
              <a:gd name="connsiteY42" fmla="*/ 207433 h 230717"/>
              <a:gd name="connsiteX43" fmla="*/ 256390 w 320430"/>
              <a:gd name="connsiteY43" fmla="*/ 209550 h 230717"/>
              <a:gd name="connsiteX44" fmla="*/ 269090 w 320430"/>
              <a:gd name="connsiteY44" fmla="*/ 201083 h 230717"/>
              <a:gd name="connsiteX45" fmla="*/ 277557 w 320430"/>
              <a:gd name="connsiteY45" fmla="*/ 190500 h 230717"/>
              <a:gd name="connsiteX46" fmla="*/ 283907 w 320430"/>
              <a:gd name="connsiteY46" fmla="*/ 186267 h 230717"/>
              <a:gd name="connsiteX47" fmla="*/ 288140 w 320430"/>
              <a:gd name="connsiteY47" fmla="*/ 182033 h 230717"/>
              <a:gd name="connsiteX48" fmla="*/ 294490 w 320430"/>
              <a:gd name="connsiteY48" fmla="*/ 177800 h 230717"/>
              <a:gd name="connsiteX49" fmla="*/ 305073 w 320430"/>
              <a:gd name="connsiteY49" fmla="*/ 165100 h 230717"/>
              <a:gd name="connsiteX50" fmla="*/ 309307 w 320430"/>
              <a:gd name="connsiteY50" fmla="*/ 150283 h 230717"/>
              <a:gd name="connsiteX51" fmla="*/ 313540 w 320430"/>
              <a:gd name="connsiteY51" fmla="*/ 143933 h 230717"/>
              <a:gd name="connsiteX52" fmla="*/ 319890 w 320430"/>
              <a:gd name="connsiteY52" fmla="*/ 131233 h 230717"/>
              <a:gd name="connsiteX53" fmla="*/ 313540 w 320430"/>
              <a:gd name="connsiteY53" fmla="*/ 84667 h 230717"/>
              <a:gd name="connsiteX54" fmla="*/ 305073 w 320430"/>
              <a:gd name="connsiteY54" fmla="*/ 63500 h 23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20430" h="230717">
                <a:moveTo>
                  <a:pt x="305073" y="63500"/>
                </a:moveTo>
                <a:cubicBezTo>
                  <a:pt x="301192" y="57150"/>
                  <a:pt x="304689" y="59395"/>
                  <a:pt x="290257" y="46567"/>
                </a:cubicBezTo>
                <a:cubicBezTo>
                  <a:pt x="285782" y="42590"/>
                  <a:pt x="282347" y="37459"/>
                  <a:pt x="277557" y="33867"/>
                </a:cubicBezTo>
                <a:cubicBezTo>
                  <a:pt x="271765" y="29523"/>
                  <a:pt x="267595" y="25607"/>
                  <a:pt x="260623" y="23283"/>
                </a:cubicBezTo>
                <a:cubicBezTo>
                  <a:pt x="239515" y="16247"/>
                  <a:pt x="243303" y="21071"/>
                  <a:pt x="218290" y="14817"/>
                </a:cubicBezTo>
                <a:cubicBezTo>
                  <a:pt x="215468" y="14111"/>
                  <a:pt x="212620" y="13499"/>
                  <a:pt x="209823" y="12700"/>
                </a:cubicBezTo>
                <a:cubicBezTo>
                  <a:pt x="207678" y="12087"/>
                  <a:pt x="205638" y="11124"/>
                  <a:pt x="203473" y="10583"/>
                </a:cubicBezTo>
                <a:cubicBezTo>
                  <a:pt x="199983" y="9711"/>
                  <a:pt x="196402" y="9247"/>
                  <a:pt x="192890" y="8467"/>
                </a:cubicBezTo>
                <a:cubicBezTo>
                  <a:pt x="190050" y="7836"/>
                  <a:pt x="187285" y="6871"/>
                  <a:pt x="184423" y="6350"/>
                </a:cubicBezTo>
                <a:cubicBezTo>
                  <a:pt x="179515" y="5457"/>
                  <a:pt x="174538" y="4992"/>
                  <a:pt x="169607" y="4233"/>
                </a:cubicBezTo>
                <a:cubicBezTo>
                  <a:pt x="165365" y="3580"/>
                  <a:pt x="161175" y="2566"/>
                  <a:pt x="156907" y="2117"/>
                </a:cubicBezTo>
                <a:cubicBezTo>
                  <a:pt x="147758" y="1154"/>
                  <a:pt x="138562" y="706"/>
                  <a:pt x="129390" y="0"/>
                </a:cubicBezTo>
                <a:cubicBezTo>
                  <a:pt x="118101" y="706"/>
                  <a:pt x="106696" y="353"/>
                  <a:pt x="95523" y="2117"/>
                </a:cubicBezTo>
                <a:cubicBezTo>
                  <a:pt x="93010" y="2514"/>
                  <a:pt x="91074" y="4660"/>
                  <a:pt x="89173" y="6350"/>
                </a:cubicBezTo>
                <a:cubicBezTo>
                  <a:pt x="77392" y="16822"/>
                  <a:pt x="80168" y="18723"/>
                  <a:pt x="68007" y="23283"/>
                </a:cubicBezTo>
                <a:cubicBezTo>
                  <a:pt x="53675" y="28658"/>
                  <a:pt x="65138" y="22396"/>
                  <a:pt x="53190" y="27517"/>
                </a:cubicBezTo>
                <a:cubicBezTo>
                  <a:pt x="50290" y="28760"/>
                  <a:pt x="47653" y="30578"/>
                  <a:pt x="44723" y="31750"/>
                </a:cubicBezTo>
                <a:cubicBezTo>
                  <a:pt x="40580" y="33407"/>
                  <a:pt x="32023" y="35983"/>
                  <a:pt x="32023" y="35983"/>
                </a:cubicBezTo>
                <a:cubicBezTo>
                  <a:pt x="26517" y="52505"/>
                  <a:pt x="35537" y="28594"/>
                  <a:pt x="19323" y="52917"/>
                </a:cubicBezTo>
                <a:cubicBezTo>
                  <a:pt x="17912" y="55034"/>
                  <a:pt x="16719" y="57313"/>
                  <a:pt x="15090" y="59267"/>
                </a:cubicBezTo>
                <a:cubicBezTo>
                  <a:pt x="9237" y="66291"/>
                  <a:pt x="8449" y="64082"/>
                  <a:pt x="4507" y="71967"/>
                </a:cubicBezTo>
                <a:cubicBezTo>
                  <a:pt x="3509" y="73963"/>
                  <a:pt x="3096" y="76200"/>
                  <a:pt x="2390" y="78317"/>
                </a:cubicBezTo>
                <a:cubicBezTo>
                  <a:pt x="-739" y="100212"/>
                  <a:pt x="-855" y="93565"/>
                  <a:pt x="2390" y="122767"/>
                </a:cubicBezTo>
                <a:cubicBezTo>
                  <a:pt x="2711" y="125658"/>
                  <a:pt x="3206" y="128631"/>
                  <a:pt x="4507" y="131233"/>
                </a:cubicBezTo>
                <a:cubicBezTo>
                  <a:pt x="5400" y="133018"/>
                  <a:pt x="7493" y="133909"/>
                  <a:pt x="8740" y="135467"/>
                </a:cubicBezTo>
                <a:cubicBezTo>
                  <a:pt x="10329" y="137454"/>
                  <a:pt x="11384" y="139831"/>
                  <a:pt x="12973" y="141817"/>
                </a:cubicBezTo>
                <a:cubicBezTo>
                  <a:pt x="14220" y="143375"/>
                  <a:pt x="15960" y="144492"/>
                  <a:pt x="17207" y="146050"/>
                </a:cubicBezTo>
                <a:cubicBezTo>
                  <a:pt x="18796" y="148036"/>
                  <a:pt x="19641" y="150601"/>
                  <a:pt x="21440" y="152400"/>
                </a:cubicBezTo>
                <a:cubicBezTo>
                  <a:pt x="23239" y="154199"/>
                  <a:pt x="25673" y="155222"/>
                  <a:pt x="27790" y="156633"/>
                </a:cubicBezTo>
                <a:cubicBezTo>
                  <a:pt x="28496" y="158750"/>
                  <a:pt x="28568" y="161198"/>
                  <a:pt x="29907" y="162983"/>
                </a:cubicBezTo>
                <a:cubicBezTo>
                  <a:pt x="32900" y="166974"/>
                  <a:pt x="36962" y="170039"/>
                  <a:pt x="40490" y="173567"/>
                </a:cubicBezTo>
                <a:cubicBezTo>
                  <a:pt x="49332" y="182410"/>
                  <a:pt x="44448" y="178123"/>
                  <a:pt x="55307" y="186267"/>
                </a:cubicBezTo>
                <a:cubicBezTo>
                  <a:pt x="56718" y="188384"/>
                  <a:pt x="57626" y="190942"/>
                  <a:pt x="59540" y="192617"/>
                </a:cubicBezTo>
                <a:cubicBezTo>
                  <a:pt x="63369" y="195967"/>
                  <a:pt x="67413" y="199474"/>
                  <a:pt x="72240" y="201083"/>
                </a:cubicBezTo>
                <a:cubicBezTo>
                  <a:pt x="80561" y="203857"/>
                  <a:pt x="87951" y="205988"/>
                  <a:pt x="95523" y="211667"/>
                </a:cubicBezTo>
                <a:cubicBezTo>
                  <a:pt x="106317" y="219762"/>
                  <a:pt x="100567" y="217162"/>
                  <a:pt x="112457" y="220133"/>
                </a:cubicBezTo>
                <a:cubicBezTo>
                  <a:pt x="115279" y="221544"/>
                  <a:pt x="118298" y="222617"/>
                  <a:pt x="120923" y="224367"/>
                </a:cubicBezTo>
                <a:cubicBezTo>
                  <a:pt x="132543" y="232114"/>
                  <a:pt x="116771" y="225804"/>
                  <a:pt x="131507" y="230717"/>
                </a:cubicBezTo>
                <a:cubicBezTo>
                  <a:pt x="144207" y="228600"/>
                  <a:pt x="157052" y="227221"/>
                  <a:pt x="169607" y="224367"/>
                </a:cubicBezTo>
                <a:cubicBezTo>
                  <a:pt x="172684" y="223668"/>
                  <a:pt x="175143" y="221305"/>
                  <a:pt x="178073" y="220133"/>
                </a:cubicBezTo>
                <a:cubicBezTo>
                  <a:pt x="182216" y="218476"/>
                  <a:pt x="186410" y="216835"/>
                  <a:pt x="190773" y="215900"/>
                </a:cubicBezTo>
                <a:cubicBezTo>
                  <a:pt x="215259" y="210653"/>
                  <a:pt x="199803" y="216578"/>
                  <a:pt x="216173" y="211667"/>
                </a:cubicBezTo>
                <a:cubicBezTo>
                  <a:pt x="220447" y="210385"/>
                  <a:pt x="228873" y="207433"/>
                  <a:pt x="228873" y="207433"/>
                </a:cubicBezTo>
                <a:cubicBezTo>
                  <a:pt x="246306" y="213245"/>
                  <a:pt x="237155" y="212298"/>
                  <a:pt x="256390" y="209550"/>
                </a:cubicBezTo>
                <a:cubicBezTo>
                  <a:pt x="260623" y="206728"/>
                  <a:pt x="266268" y="205316"/>
                  <a:pt x="269090" y="201083"/>
                </a:cubicBezTo>
                <a:cubicBezTo>
                  <a:pt x="272235" y="196365"/>
                  <a:pt x="273246" y="193948"/>
                  <a:pt x="277557" y="190500"/>
                </a:cubicBezTo>
                <a:cubicBezTo>
                  <a:pt x="279544" y="188911"/>
                  <a:pt x="281921" y="187856"/>
                  <a:pt x="283907" y="186267"/>
                </a:cubicBezTo>
                <a:cubicBezTo>
                  <a:pt x="285465" y="185020"/>
                  <a:pt x="286582" y="183280"/>
                  <a:pt x="288140" y="182033"/>
                </a:cubicBezTo>
                <a:cubicBezTo>
                  <a:pt x="290126" y="180444"/>
                  <a:pt x="292536" y="179429"/>
                  <a:pt x="294490" y="177800"/>
                </a:cubicBezTo>
                <a:cubicBezTo>
                  <a:pt x="298503" y="174456"/>
                  <a:pt x="302694" y="169858"/>
                  <a:pt x="305073" y="165100"/>
                </a:cubicBezTo>
                <a:cubicBezTo>
                  <a:pt x="309193" y="156860"/>
                  <a:pt x="305237" y="159781"/>
                  <a:pt x="309307" y="150283"/>
                </a:cubicBezTo>
                <a:cubicBezTo>
                  <a:pt x="310309" y="147945"/>
                  <a:pt x="312402" y="146208"/>
                  <a:pt x="313540" y="143933"/>
                </a:cubicBezTo>
                <a:cubicBezTo>
                  <a:pt x="322303" y="126406"/>
                  <a:pt x="307759" y="149431"/>
                  <a:pt x="319890" y="131233"/>
                </a:cubicBezTo>
                <a:cubicBezTo>
                  <a:pt x="318221" y="99528"/>
                  <a:pt x="325109" y="100092"/>
                  <a:pt x="313540" y="84667"/>
                </a:cubicBezTo>
                <a:cubicBezTo>
                  <a:pt x="312941" y="83869"/>
                  <a:pt x="308954" y="69850"/>
                  <a:pt x="305073" y="63500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E2EE726-B1CC-4C24-8AC6-937BD7712A37}"/>
              </a:ext>
            </a:extLst>
          </p:cNvPr>
          <p:cNvGrpSpPr/>
          <p:nvPr/>
        </p:nvGrpSpPr>
        <p:grpSpPr>
          <a:xfrm>
            <a:off x="6777237" y="668762"/>
            <a:ext cx="2884414" cy="2904790"/>
            <a:chOff x="8811854" y="2788637"/>
            <a:chExt cx="1800002" cy="1800000"/>
          </a:xfrm>
          <a:solidFill>
            <a:schemeClr val="accent2">
              <a:lumMod val="75000"/>
              <a:alpha val="0"/>
            </a:schemeClr>
          </a:solidFill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0256137-9E37-4B8F-A867-FB3C0A6FC381}"/>
                </a:ext>
              </a:extLst>
            </p:cNvPr>
            <p:cNvSpPr/>
            <p:nvPr/>
          </p:nvSpPr>
          <p:spPr>
            <a:xfrm>
              <a:off x="8811854" y="2788637"/>
              <a:ext cx="1800000" cy="1800000"/>
            </a:xfrm>
            <a:prstGeom prst="rect">
              <a:avLst/>
            </a:prstGeom>
            <a:grpFill/>
            <a:ln w="381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629D3BF-FFC0-4B5E-8DB7-86503D78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1855" y="2788638"/>
              <a:ext cx="900001" cy="899999"/>
            </a:xfrm>
            <a:prstGeom prst="straightConnector1">
              <a:avLst/>
            </a:prstGeom>
            <a:grpFill/>
            <a:ln w="1270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6E52C95-433D-4F0A-A8C0-1FBBDA8B0240}"/>
                </a:ext>
              </a:extLst>
            </p:cNvPr>
            <p:cNvCxnSpPr>
              <a:cxnSpLocks/>
              <a:stCxn id="77" idx="4"/>
              <a:endCxn id="69" idx="2"/>
            </p:cNvCxnSpPr>
            <p:nvPr/>
          </p:nvCxnSpPr>
          <p:spPr>
            <a:xfrm flipH="1">
              <a:off x="9711854" y="3778637"/>
              <a:ext cx="1" cy="810000"/>
            </a:xfrm>
            <a:prstGeom prst="straightConnector1">
              <a:avLst/>
            </a:prstGeom>
            <a:grpFill/>
            <a:ln w="1270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DA96F550-604F-479C-96A5-FA3066F19D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11856" y="2802327"/>
              <a:ext cx="899997" cy="886310"/>
            </a:xfrm>
            <a:prstGeom prst="straightConnector1">
              <a:avLst/>
            </a:prstGeom>
            <a:grpFill/>
            <a:ln w="1270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6659CBC-99A5-46A9-B109-83FC954AFB18}"/>
                </a:ext>
              </a:extLst>
            </p:cNvPr>
            <p:cNvCxnSpPr>
              <a:cxnSpLocks/>
              <a:stCxn id="77" idx="0"/>
              <a:endCxn id="69" idx="0"/>
            </p:cNvCxnSpPr>
            <p:nvPr/>
          </p:nvCxnSpPr>
          <p:spPr>
            <a:xfrm flipV="1">
              <a:off x="9711855" y="2788637"/>
              <a:ext cx="0" cy="81000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E11B12BB-1AD8-478D-9CEB-43212AF774B9}"/>
                </a:ext>
              </a:extLst>
            </p:cNvPr>
            <p:cNvCxnSpPr>
              <a:cxnSpLocks/>
              <a:stCxn id="77" idx="2"/>
              <a:endCxn id="69" idx="1"/>
            </p:cNvCxnSpPr>
            <p:nvPr/>
          </p:nvCxnSpPr>
          <p:spPr>
            <a:xfrm flipH="1">
              <a:off x="8811855" y="3688637"/>
              <a:ext cx="810000" cy="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BCE39A1-7B94-41D6-8019-13B5D9F8B604}"/>
                </a:ext>
              </a:extLst>
            </p:cNvPr>
            <p:cNvCxnSpPr>
              <a:cxnSpLocks/>
              <a:stCxn id="77" idx="3"/>
            </p:cNvCxnSpPr>
            <p:nvPr/>
          </p:nvCxnSpPr>
          <p:spPr>
            <a:xfrm flipH="1">
              <a:off x="8811855" y="3752277"/>
              <a:ext cx="836360" cy="83636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55063C2-7B79-4F99-877E-521103D81F37}"/>
                </a:ext>
              </a:extLst>
            </p:cNvPr>
            <p:cNvCxnSpPr>
              <a:cxnSpLocks/>
              <a:stCxn id="77" idx="5"/>
            </p:cNvCxnSpPr>
            <p:nvPr/>
          </p:nvCxnSpPr>
          <p:spPr>
            <a:xfrm>
              <a:off x="9775495" y="3752277"/>
              <a:ext cx="836360" cy="827581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23C3D280-335A-4569-93B9-28E1D0E690C3}"/>
                </a:ext>
              </a:extLst>
            </p:cNvPr>
            <p:cNvSpPr/>
            <p:nvPr/>
          </p:nvSpPr>
          <p:spPr>
            <a:xfrm>
              <a:off x="9621855" y="3598637"/>
              <a:ext cx="180000" cy="1800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1FB0D13-ED13-4455-8870-6523AE59464A}"/>
                </a:ext>
              </a:extLst>
            </p:cNvPr>
            <p:cNvCxnSpPr>
              <a:cxnSpLocks/>
              <a:stCxn id="77" idx="6"/>
              <a:endCxn id="69" idx="3"/>
            </p:cNvCxnSpPr>
            <p:nvPr/>
          </p:nvCxnSpPr>
          <p:spPr>
            <a:xfrm>
              <a:off x="9801855" y="3688637"/>
              <a:ext cx="810000" cy="0"/>
            </a:xfrm>
            <a:prstGeom prst="straightConnector1">
              <a:avLst/>
            </a:prstGeom>
            <a:grpFill/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0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112</Words>
  <Application>Microsoft Office PowerPoint</Application>
  <PresentationFormat>Custom</PresentationFormat>
  <Paragraphs>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Gungsuh</vt:lpstr>
      <vt:lpstr>Anonymous Pro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a patel</dc:creator>
  <cp:lastModifiedBy>ravi a patel</cp:lastModifiedBy>
  <cp:revision>34</cp:revision>
  <dcterms:created xsi:type="dcterms:W3CDTF">2020-05-11T09:41:53Z</dcterms:created>
  <dcterms:modified xsi:type="dcterms:W3CDTF">2020-05-20T09:32:38Z</dcterms:modified>
</cp:coreProperties>
</file>