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617E-5511-4396-900D-3DB31ADAC6D9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E02D-E6C8-4202-8140-407D5916C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33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617E-5511-4396-900D-3DB31ADAC6D9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E02D-E6C8-4202-8140-407D5916C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83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617E-5511-4396-900D-3DB31ADAC6D9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E02D-E6C8-4202-8140-407D5916C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79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617E-5511-4396-900D-3DB31ADAC6D9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E02D-E6C8-4202-8140-407D5916C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77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617E-5511-4396-900D-3DB31ADAC6D9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E02D-E6C8-4202-8140-407D5916C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0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617E-5511-4396-900D-3DB31ADAC6D9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E02D-E6C8-4202-8140-407D5916C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45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617E-5511-4396-900D-3DB31ADAC6D9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E02D-E6C8-4202-8140-407D5916C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03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617E-5511-4396-900D-3DB31ADAC6D9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E02D-E6C8-4202-8140-407D5916C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3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617E-5511-4396-900D-3DB31ADAC6D9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E02D-E6C8-4202-8140-407D5916C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6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617E-5511-4396-900D-3DB31ADAC6D9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E02D-E6C8-4202-8140-407D5916C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63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617E-5511-4396-900D-3DB31ADAC6D9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7E02D-E6C8-4202-8140-407D5916C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15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8617E-5511-4396-900D-3DB31ADAC6D9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7E02D-E6C8-4202-8140-407D5916C4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8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18967" y="2472581"/>
            <a:ext cx="9144000" cy="1065025"/>
          </a:xfrm>
        </p:spPr>
        <p:txBody>
          <a:bodyPr>
            <a:normAutofit/>
          </a:bodyPr>
          <a:lstStyle/>
          <a:p>
            <a:r>
              <a:rPr lang="en-AU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What Factors Have Influenced Housing Affordability Trends in Major Australian Cities?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10813" y="3812909"/>
            <a:ext cx="887852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AU" altLang="zh-CN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AU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etter policies and solutions for Australia’s housing challenges.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946787" y="3696930"/>
            <a:ext cx="85245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9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529780"/>
            <a:ext cx="10515600" cy="19785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838200" y="661731"/>
            <a:ext cx="9144000" cy="23277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Hypothetical factors as subtopics:</a:t>
            </a:r>
          </a:p>
          <a:p>
            <a:pPr marL="0" indent="0" algn="ctr">
              <a:buNone/>
            </a:pPr>
            <a:r>
              <a:rPr lang="en-AU" altLang="zh-CN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Property prices</a:t>
            </a:r>
          </a:p>
          <a:p>
            <a:pPr marL="0" indent="0" algn="ctr">
              <a:buNone/>
            </a:pPr>
            <a:r>
              <a:rPr lang="en-AU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 Cost of living</a:t>
            </a:r>
          </a:p>
          <a:p>
            <a:pPr marL="0" indent="0" algn="ctr">
              <a:buNone/>
            </a:pPr>
            <a:r>
              <a:rPr lang="en-AU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Government action</a:t>
            </a:r>
          </a:p>
          <a:p>
            <a:pPr marL="0" indent="0" algn="ctr">
              <a:buNone/>
            </a:pPr>
            <a:r>
              <a:rPr lang="en-AU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Suburbs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83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35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What Factors Have Influenced Housing Affordability Trends in Major Australian Cities?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Factors Have Influenced Housing Affordability Trends in Major Australian Cities?</dc:title>
  <dc:creator>Administrator</dc:creator>
  <cp:lastModifiedBy>Administrator</cp:lastModifiedBy>
  <cp:revision>4</cp:revision>
  <dcterms:created xsi:type="dcterms:W3CDTF">2025-07-03T14:48:52Z</dcterms:created>
  <dcterms:modified xsi:type="dcterms:W3CDTF">2025-07-03T15:10:53Z</dcterms:modified>
</cp:coreProperties>
</file>