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7089C-D9FE-41E3-AAC1-335302F6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733" y="1964268"/>
            <a:ext cx="9243402" cy="2421464"/>
          </a:xfrm>
        </p:spPr>
        <p:txBody>
          <a:bodyPr>
            <a:normAutofit/>
          </a:bodyPr>
          <a:lstStyle/>
          <a:p>
            <a:r>
              <a:rPr lang="fr-FR" sz="5400" dirty="0"/>
              <a:t>Javascript et les </a:t>
            </a:r>
            <a:r>
              <a:rPr lang="fr-FR" sz="5400" dirty="0" err="1"/>
              <a:t>websockets</a:t>
            </a: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084A18-F1E3-4E52-8084-8FBF7AA64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Alexandre </a:t>
            </a:r>
            <a:r>
              <a:rPr lang="fr-FR" sz="1600" dirty="0" err="1"/>
              <a:t>chaillet</a:t>
            </a:r>
            <a:r>
              <a:rPr lang="fr-FR" sz="1600" dirty="0"/>
              <a:t> – David </a:t>
            </a:r>
            <a:r>
              <a:rPr lang="fr-FR" sz="1600" dirty="0" err="1"/>
              <a:t>Guetat</a:t>
            </a:r>
            <a:r>
              <a:rPr lang="fr-FR" sz="1600" dirty="0"/>
              <a:t> – Josselin </a:t>
            </a:r>
            <a:r>
              <a:rPr lang="fr-FR" sz="1600" dirty="0" err="1"/>
              <a:t>aNDre</a:t>
            </a:r>
            <a:r>
              <a:rPr lang="fr-FR" sz="1600" dirty="0"/>
              <a:t> Simon</a:t>
            </a:r>
          </a:p>
        </p:txBody>
      </p:sp>
    </p:spTree>
    <p:extLst>
      <p:ext uri="{BB962C8B-B14F-4D97-AF65-F5344CB8AC3E}">
        <p14:creationId xmlns:p14="http://schemas.microsoft.com/office/powerpoint/2010/main" val="21984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E7613-229F-4FA1-9375-4A5450C3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2885"/>
            <a:ext cx="8704383" cy="1456267"/>
          </a:xfrm>
        </p:spPr>
        <p:txBody>
          <a:bodyPr>
            <a:normAutofit/>
          </a:bodyPr>
          <a:lstStyle/>
          <a:p>
            <a:r>
              <a:rPr lang="fr-FR" sz="6000" dirty="0"/>
              <a:t>WEBSOCKET : 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A8F31-D6C8-4B59-B7CE-97B50ACC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49" y="1912979"/>
            <a:ext cx="10131425" cy="3649133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fr-FR" sz="2000" dirty="0"/>
              <a:t>Un protocole réseau qui fonctionne sur la couche Applicative du modèle OSI</a:t>
            </a:r>
          </a:p>
          <a:p>
            <a:pPr marL="342900" indent="-342900">
              <a:buFont typeface="+mj-lt"/>
              <a:buAutoNum type="arabicParenR"/>
            </a:pPr>
            <a:r>
              <a:rPr lang="fr-FR" sz="2000" dirty="0"/>
              <a:t>Permets de faire des communications à double sens (full duplex)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C’est avec les </a:t>
            </a:r>
            <a:r>
              <a:rPr lang="fr-FR" dirty="0" err="1"/>
              <a:t>WebSockets</a:t>
            </a:r>
            <a:r>
              <a:rPr lang="fr-FR" dirty="0"/>
              <a:t> que les navigateurs peuvent communiquer avec les serveurs</a:t>
            </a:r>
          </a:p>
          <a:p>
            <a:pPr marL="342900" indent="-342900">
              <a:buFont typeface="+mj-lt"/>
              <a:buAutoNum type="arabicParenR"/>
            </a:pPr>
            <a:r>
              <a:rPr lang="fr-FR" sz="2000" dirty="0"/>
              <a:t>Peut être utilisé sous forme d’API</a:t>
            </a:r>
          </a:p>
          <a:p>
            <a:pPr marL="342900" indent="-342900">
              <a:buFont typeface="+mj-lt"/>
              <a:buAutoNum type="arabicParenR"/>
            </a:pPr>
            <a:r>
              <a:rPr lang="fr-FR" sz="2000" dirty="0"/>
              <a:t>Implémenté dans plusieurs langages (C, C++, Python, PHP, Java et JavaScript)</a:t>
            </a:r>
          </a:p>
          <a:p>
            <a:pPr marL="342900" indent="-342900">
              <a:buFont typeface="+mj-lt"/>
              <a:buAutoNum type="arabicParenR"/>
            </a:pPr>
            <a:endParaRPr lang="fr-FR" dirty="0"/>
          </a:p>
          <a:p>
            <a:pPr marL="342900" indent="-342900">
              <a:buFont typeface="+mj-lt"/>
              <a:buAutoNum type="arabicParenR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F5D191-FE9E-4AA3-9249-0DCEB1D4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059" y="1873146"/>
            <a:ext cx="2496045" cy="3563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8FBCB4-A59C-4FB3-A32D-9FAAFE085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4"/>
          <a:stretch/>
        </p:blipFill>
        <p:spPr>
          <a:xfrm>
            <a:off x="956584" y="4656288"/>
            <a:ext cx="639261" cy="7802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42F487-2D5D-4659-9F3A-46C83D7DD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4"/>
          <a:stretch/>
        </p:blipFill>
        <p:spPr>
          <a:xfrm>
            <a:off x="2715042" y="4656288"/>
            <a:ext cx="639261" cy="7802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2E56AD4-495B-4262-A00A-8DD4C6F96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4"/>
          <a:stretch/>
        </p:blipFill>
        <p:spPr>
          <a:xfrm>
            <a:off x="2715042" y="5439509"/>
            <a:ext cx="639261" cy="7802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E883151-AAB7-45D5-A03C-A8442DCEB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4"/>
          <a:stretch/>
        </p:blipFill>
        <p:spPr>
          <a:xfrm>
            <a:off x="956583" y="5439509"/>
            <a:ext cx="639261" cy="7802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1168492-B337-400E-8F4F-BDB4827C1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4"/>
          <a:stretch/>
        </p:blipFill>
        <p:spPr>
          <a:xfrm>
            <a:off x="6636977" y="4656288"/>
            <a:ext cx="639261" cy="78029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03C6E8B-6F40-4169-8E6E-49E10517F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4"/>
          <a:stretch/>
        </p:blipFill>
        <p:spPr>
          <a:xfrm>
            <a:off x="8395435" y="4656288"/>
            <a:ext cx="639261" cy="7802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2CA692D-46D2-46D3-91E1-6A04A3EAD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4"/>
          <a:stretch/>
        </p:blipFill>
        <p:spPr>
          <a:xfrm>
            <a:off x="8395435" y="5439509"/>
            <a:ext cx="639261" cy="78029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6451BD6-569D-4644-A365-7413A8DCC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4"/>
          <a:stretch/>
        </p:blipFill>
        <p:spPr>
          <a:xfrm>
            <a:off x="6636976" y="5439509"/>
            <a:ext cx="639261" cy="780290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89F4E509-44DE-4A46-B352-A3F8AD73DCB5}"/>
              </a:ext>
            </a:extLst>
          </p:cNvPr>
          <p:cNvSpPr/>
          <p:nvPr/>
        </p:nvSpPr>
        <p:spPr>
          <a:xfrm>
            <a:off x="1595844" y="4965429"/>
            <a:ext cx="1119198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D7DC4B5-827D-4D1D-A36F-ED286A290CD0}"/>
              </a:ext>
            </a:extLst>
          </p:cNvPr>
          <p:cNvSpPr/>
          <p:nvPr/>
        </p:nvSpPr>
        <p:spPr>
          <a:xfrm rot="10800000">
            <a:off x="1595844" y="5799178"/>
            <a:ext cx="1119198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BE0B698-1889-49A4-83F8-FACC7B5E1D4B}"/>
              </a:ext>
            </a:extLst>
          </p:cNvPr>
          <p:cNvSpPr/>
          <p:nvPr/>
        </p:nvSpPr>
        <p:spPr>
          <a:xfrm>
            <a:off x="7276236" y="4999133"/>
            <a:ext cx="1119198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01DEDF2A-A69F-4F5C-BAB8-8F0FEEBA1809}"/>
              </a:ext>
            </a:extLst>
          </p:cNvPr>
          <p:cNvSpPr/>
          <p:nvPr/>
        </p:nvSpPr>
        <p:spPr>
          <a:xfrm rot="10800000">
            <a:off x="7276236" y="5832882"/>
            <a:ext cx="1119198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00B0EEFE-EA6A-4337-B302-B5A154300A55}"/>
              </a:ext>
            </a:extLst>
          </p:cNvPr>
          <p:cNvSpPr/>
          <p:nvPr/>
        </p:nvSpPr>
        <p:spPr>
          <a:xfrm>
            <a:off x="1961126" y="4835770"/>
            <a:ext cx="378069" cy="46599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Signe de multiplication 21">
            <a:extLst>
              <a:ext uri="{FF2B5EF4-FFF2-40B4-BE49-F238E27FC236}">
                <a16:creationId xmlns:a16="http://schemas.microsoft.com/office/drawing/2014/main" id="{09F909AB-90DD-472B-B2A6-3B6CF11A0EED}"/>
              </a:ext>
            </a:extLst>
          </p:cNvPr>
          <p:cNvSpPr/>
          <p:nvPr/>
        </p:nvSpPr>
        <p:spPr>
          <a:xfrm>
            <a:off x="1875050" y="5536930"/>
            <a:ext cx="639261" cy="7802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DAE6B8CA-CBE7-4C34-9E39-6443963C7918}"/>
              </a:ext>
            </a:extLst>
          </p:cNvPr>
          <p:cNvSpPr/>
          <p:nvPr/>
        </p:nvSpPr>
        <p:spPr>
          <a:xfrm>
            <a:off x="7628477" y="4880437"/>
            <a:ext cx="378069" cy="46599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 : chevron 23">
            <a:extLst>
              <a:ext uri="{FF2B5EF4-FFF2-40B4-BE49-F238E27FC236}">
                <a16:creationId xmlns:a16="http://schemas.microsoft.com/office/drawing/2014/main" id="{2AFDEC4B-7C8D-4364-A624-72854FE20BE0}"/>
              </a:ext>
            </a:extLst>
          </p:cNvPr>
          <p:cNvSpPr/>
          <p:nvPr/>
        </p:nvSpPr>
        <p:spPr>
          <a:xfrm rot="10800000">
            <a:off x="7635599" y="5714186"/>
            <a:ext cx="378069" cy="46599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05F9859E-F005-4806-9642-2514E85C44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4"/>
          <a:stretch/>
        </p:blipFill>
        <p:spPr>
          <a:xfrm>
            <a:off x="3390843" y="4656288"/>
            <a:ext cx="639261" cy="7802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89C056F-7F6B-473D-98AB-E1676798F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4"/>
          <a:stretch/>
        </p:blipFill>
        <p:spPr>
          <a:xfrm>
            <a:off x="5149301" y="4656288"/>
            <a:ext cx="639261" cy="78029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8F59F50-479C-4A9A-8215-8F6CE833D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4"/>
          <a:stretch/>
        </p:blipFill>
        <p:spPr>
          <a:xfrm>
            <a:off x="5149301" y="5439509"/>
            <a:ext cx="639261" cy="78029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C32391F-5FC7-490D-9E55-DD8619293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4"/>
          <a:stretch/>
        </p:blipFill>
        <p:spPr>
          <a:xfrm>
            <a:off x="3390842" y="5439509"/>
            <a:ext cx="639261" cy="780290"/>
          </a:xfrm>
          <a:prstGeom prst="rect">
            <a:avLst/>
          </a:prstGeom>
        </p:spPr>
      </p:pic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2050DD91-0E7C-4397-BFC3-FDD2DA58B1DC}"/>
              </a:ext>
            </a:extLst>
          </p:cNvPr>
          <p:cNvSpPr/>
          <p:nvPr/>
        </p:nvSpPr>
        <p:spPr>
          <a:xfrm>
            <a:off x="4030103" y="4965429"/>
            <a:ext cx="1119198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B74BEE41-2AD6-43FA-BC86-C0836A0C1DC2}"/>
              </a:ext>
            </a:extLst>
          </p:cNvPr>
          <p:cNvSpPr/>
          <p:nvPr/>
        </p:nvSpPr>
        <p:spPr>
          <a:xfrm rot="10800000">
            <a:off x="4030103" y="5799178"/>
            <a:ext cx="1119198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chevron 30">
            <a:extLst>
              <a:ext uri="{FF2B5EF4-FFF2-40B4-BE49-F238E27FC236}">
                <a16:creationId xmlns:a16="http://schemas.microsoft.com/office/drawing/2014/main" id="{A2671D85-7A09-4937-852A-D10C92E2DA23}"/>
              </a:ext>
            </a:extLst>
          </p:cNvPr>
          <p:cNvSpPr/>
          <p:nvPr/>
        </p:nvSpPr>
        <p:spPr>
          <a:xfrm rot="10800000">
            <a:off x="4422116" y="5676902"/>
            <a:ext cx="378069" cy="46599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Signe de multiplication 31">
            <a:extLst>
              <a:ext uri="{FF2B5EF4-FFF2-40B4-BE49-F238E27FC236}">
                <a16:creationId xmlns:a16="http://schemas.microsoft.com/office/drawing/2014/main" id="{6209096D-E846-4876-A5B1-A4333877A531}"/>
              </a:ext>
            </a:extLst>
          </p:cNvPr>
          <p:cNvSpPr/>
          <p:nvPr/>
        </p:nvSpPr>
        <p:spPr>
          <a:xfrm>
            <a:off x="4273824" y="4689584"/>
            <a:ext cx="639261" cy="7802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7C753A3-41BF-4F25-86DD-FCC1AAB71356}"/>
              </a:ext>
            </a:extLst>
          </p:cNvPr>
          <p:cNvSpPr txBox="1"/>
          <p:nvPr/>
        </p:nvSpPr>
        <p:spPr>
          <a:xfrm>
            <a:off x="1595844" y="6317220"/>
            <a:ext cx="331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HALF DUPLEX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75ADA91-0A57-45F9-A892-B1D32729894F}"/>
              </a:ext>
            </a:extLst>
          </p:cNvPr>
          <p:cNvSpPr txBox="1"/>
          <p:nvPr/>
        </p:nvSpPr>
        <p:spPr>
          <a:xfrm>
            <a:off x="6347925" y="6336920"/>
            <a:ext cx="331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FULL DUPLEX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63EB870-F6F4-4208-B443-00DCA2F3DE72}"/>
              </a:ext>
            </a:extLst>
          </p:cNvPr>
          <p:cNvSpPr txBox="1"/>
          <p:nvPr/>
        </p:nvSpPr>
        <p:spPr>
          <a:xfrm>
            <a:off x="1125516" y="5009363"/>
            <a:ext cx="21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E90620D-6717-417B-90B6-01E972A40E1B}"/>
              </a:ext>
            </a:extLst>
          </p:cNvPr>
          <p:cNvSpPr txBox="1"/>
          <p:nvPr/>
        </p:nvSpPr>
        <p:spPr>
          <a:xfrm>
            <a:off x="3563252" y="5005114"/>
            <a:ext cx="21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1DF874D-E26A-4F15-BDCD-70B0971CCFD1}"/>
              </a:ext>
            </a:extLst>
          </p:cNvPr>
          <p:cNvSpPr txBox="1"/>
          <p:nvPr/>
        </p:nvSpPr>
        <p:spPr>
          <a:xfrm>
            <a:off x="6816368" y="5008860"/>
            <a:ext cx="21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E949BCB-2E44-4D0E-92C5-23B48E51713D}"/>
              </a:ext>
            </a:extLst>
          </p:cNvPr>
          <p:cNvSpPr txBox="1"/>
          <p:nvPr/>
        </p:nvSpPr>
        <p:spPr>
          <a:xfrm>
            <a:off x="6832312" y="5779776"/>
            <a:ext cx="21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EDEB1E5-D3DC-4112-89FD-DF55E42D744D}"/>
              </a:ext>
            </a:extLst>
          </p:cNvPr>
          <p:cNvSpPr txBox="1"/>
          <p:nvPr/>
        </p:nvSpPr>
        <p:spPr>
          <a:xfrm>
            <a:off x="3581836" y="5773563"/>
            <a:ext cx="21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8398E34-CCD5-42EA-9BD5-B28B5E2B8BB4}"/>
              </a:ext>
            </a:extLst>
          </p:cNvPr>
          <p:cNvSpPr txBox="1"/>
          <p:nvPr/>
        </p:nvSpPr>
        <p:spPr>
          <a:xfrm>
            <a:off x="1139099" y="5758799"/>
            <a:ext cx="21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73CF1BD-DB50-4944-8725-41F1DA7CEA37}"/>
              </a:ext>
            </a:extLst>
          </p:cNvPr>
          <p:cNvSpPr txBox="1"/>
          <p:nvPr/>
        </p:nvSpPr>
        <p:spPr>
          <a:xfrm>
            <a:off x="2896078" y="5810847"/>
            <a:ext cx="2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3633C11-BE4C-4B8C-B422-17E72D694910}"/>
              </a:ext>
            </a:extLst>
          </p:cNvPr>
          <p:cNvSpPr txBox="1"/>
          <p:nvPr/>
        </p:nvSpPr>
        <p:spPr>
          <a:xfrm>
            <a:off x="2894433" y="5021467"/>
            <a:ext cx="2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5B48C7C-BC49-47CD-A0A7-17BAA10E91B2}"/>
              </a:ext>
            </a:extLst>
          </p:cNvPr>
          <p:cNvSpPr txBox="1"/>
          <p:nvPr/>
        </p:nvSpPr>
        <p:spPr>
          <a:xfrm>
            <a:off x="5323041" y="5021467"/>
            <a:ext cx="2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19D1B0C-9723-4554-A1B5-89021139E69A}"/>
              </a:ext>
            </a:extLst>
          </p:cNvPr>
          <p:cNvSpPr txBox="1"/>
          <p:nvPr/>
        </p:nvSpPr>
        <p:spPr>
          <a:xfrm>
            <a:off x="5334572" y="5799178"/>
            <a:ext cx="2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57493980-B8A0-4D02-9741-A44BCAF87796}"/>
              </a:ext>
            </a:extLst>
          </p:cNvPr>
          <p:cNvSpPr txBox="1"/>
          <p:nvPr/>
        </p:nvSpPr>
        <p:spPr>
          <a:xfrm>
            <a:off x="8555383" y="5007871"/>
            <a:ext cx="2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0D073D5-D5DD-4933-BE23-EED95DAD4071}"/>
              </a:ext>
            </a:extLst>
          </p:cNvPr>
          <p:cNvSpPr txBox="1"/>
          <p:nvPr/>
        </p:nvSpPr>
        <p:spPr>
          <a:xfrm>
            <a:off x="8556021" y="5821215"/>
            <a:ext cx="2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836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40BC5-3AB2-410D-AE1B-E01F789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Quels sont les usages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CF466-F598-4054-9022-72F218B9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91537"/>
            <a:ext cx="10131425" cy="364913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Création d’un chat en ligne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Application pour contrôler des objets connectés (IoT Control)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Système de monitoring en temps réel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Logiciel avec géolocalisation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Mise en lien avec Node.js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Mise en place d’un système de notifications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93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84DB2-FFA0-4990-9FD8-C367855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61" y="609600"/>
            <a:ext cx="11799277" cy="1456267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QUELLES TECHNOLOGIES SONT DISPONIBLES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684F23D-11EB-49FB-B4B8-C40D0509D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238" y="4020989"/>
            <a:ext cx="3120801" cy="222741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02D091-AD6E-406A-A5D3-C4D9CCC56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274" y="2412023"/>
            <a:ext cx="2033954" cy="2033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DFF342-8268-4A8C-9584-8140C9B6A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19" y="2488224"/>
            <a:ext cx="2111225" cy="2111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8EE1D7A-DC64-49FD-B449-D0E393FF5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831" y="3429000"/>
            <a:ext cx="2209801" cy="2209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536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E02580A-23A4-4870-A36F-6A7437E52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  <a:br>
              <a:rPr lang="fr-FR" dirty="0"/>
            </a:br>
            <a:r>
              <a:rPr lang="fr-FR" dirty="0"/>
              <a:t>EXPLICATIONS TECHNIQUES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188FAF8-CAFA-4E56-805B-35E928B1F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Nous allons vous montrer un exemple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838433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Céleste</Template>
  <TotalTime>1587</TotalTime>
  <Words>149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Céleste</vt:lpstr>
      <vt:lpstr>Javascript et les websockets</vt:lpstr>
      <vt:lpstr>WEBSOCKET : C’est quoi ?</vt:lpstr>
      <vt:lpstr>Quels sont les usages ?</vt:lpstr>
      <vt:lpstr>QUELLES TECHNOLOGIES SONT DISPONIBLES ?</vt:lpstr>
      <vt:lpstr>DEMONSTRATION EXPLICATIONS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et les websockets</dc:title>
  <dc:creator>Alexandre Chaillet</dc:creator>
  <cp:lastModifiedBy>Alexandre Chaillet</cp:lastModifiedBy>
  <cp:revision>10</cp:revision>
  <dcterms:created xsi:type="dcterms:W3CDTF">2018-11-07T21:23:28Z</dcterms:created>
  <dcterms:modified xsi:type="dcterms:W3CDTF">2018-11-09T16:45:10Z</dcterms:modified>
</cp:coreProperties>
</file>