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E6DC-F49F-453F-A83F-DB323892686C}" type="datetimeFigureOut">
              <a:rPr lang="ru-RU"/>
              <a:t>31.03.2016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39E68-1255-4D11-A624-1AA58F823C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1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65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074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1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79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4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39E68-1255-4D11-A624-1AA58F823CE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12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Calibri Light"/>
              </a:rPr>
              <a:t>Вступне</a:t>
            </a:r>
            <a:r>
              <a:rPr lang="ru-RU" dirty="0">
                <a:latin typeface="Calibri Light"/>
              </a:rPr>
              <a:t> </a:t>
            </a:r>
            <a:r>
              <a:rPr lang="ru-RU" dirty="0" err="1">
                <a:latin typeface="Calibri Light"/>
              </a:rPr>
              <a:t>практичне</a:t>
            </a:r>
            <a:r>
              <a:rPr lang="ru-RU" dirty="0">
                <a:latin typeface="Calibri Light"/>
              </a:rPr>
              <a:t> </a:t>
            </a:r>
            <a:r>
              <a:rPr lang="ru-RU" dirty="0" err="1">
                <a:latin typeface="Calibri Light"/>
              </a:rPr>
              <a:t>завдання</a:t>
            </a:r>
            <a:r>
              <a:rPr lang="ru-RU" dirty="0">
                <a:latin typeface="Calibri Light"/>
              </a:rPr>
              <a:t> на </a:t>
            </a:r>
            <a:r>
              <a:rPr lang="ru-RU" dirty="0" err="1">
                <a:latin typeface="Calibri Light"/>
              </a:rPr>
              <a:t>курси</a:t>
            </a:r>
            <a:r>
              <a:rPr lang="ru-RU" dirty="0">
                <a:latin typeface="Calibri Light"/>
              </a:rPr>
              <a:t> </a:t>
            </a:r>
            <a:r>
              <a:rPr lang="ru-RU" dirty="0" smtClean="0">
                <a:latin typeface="Calibri Light"/>
              </a:rPr>
              <a:t>2016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f-ZA"/>
              <a:t>QAP INT</a:t>
            </a:r>
            <a:endParaRPr lang="ru-RU"/>
          </a:p>
        </p:txBody>
      </p:sp>
      <p:pic>
        <p:nvPicPr>
          <p:cNvPr id="4" name="Рисунок 3" descr="qa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592" y="6312032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Технічні вимоги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err="1">
                <a:latin typeface=""/>
              </a:rPr>
              <a:t>Виконати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завдання</a:t>
            </a:r>
            <a:r>
              <a:rPr lang="ru-RU" sz="1800" dirty="0">
                <a:latin typeface=""/>
              </a:rPr>
              <a:t>, </a:t>
            </a:r>
            <a:r>
              <a:rPr lang="ru-RU" sz="1800" dirty="0" err="1">
                <a:latin typeface=""/>
              </a:rPr>
              <a:t>використовуючи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технології</a:t>
            </a:r>
            <a:r>
              <a:rPr lang="ru-RU" sz="1800" dirty="0">
                <a:latin typeface=""/>
              </a:rPr>
              <a:t> </a:t>
            </a:r>
            <a:r>
              <a:rPr lang="af-ZA" sz="1800" dirty="0">
                <a:latin typeface=""/>
              </a:rPr>
              <a:t>HTML5, CSS3, JavaScript.</a:t>
            </a:r>
            <a:endParaRPr lang="ru-RU" sz="1800" dirty="0">
              <a:latin typeface=""/>
            </a:endParaRPr>
          </a:p>
          <a:p>
            <a:r>
              <a:rPr lang="ru-RU" sz="1800" dirty="0">
                <a:latin typeface=""/>
              </a:rPr>
              <a:t>Для </a:t>
            </a:r>
            <a:r>
              <a:rPr lang="ru-RU" sz="1800" dirty="0" err="1">
                <a:latin typeface=""/>
              </a:rPr>
              <a:t>реалізації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завдання</a:t>
            </a:r>
            <a:r>
              <a:rPr lang="ru-RU" sz="1800" dirty="0">
                <a:latin typeface=""/>
              </a:rPr>
              <a:t> дозволено </a:t>
            </a:r>
            <a:r>
              <a:rPr lang="ru-RU" sz="1800" dirty="0" err="1">
                <a:latin typeface=""/>
              </a:rPr>
              <a:t>використовувати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допоміжні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бібліотеки</a:t>
            </a:r>
            <a:r>
              <a:rPr lang="ru-RU" sz="1800" dirty="0">
                <a:latin typeface=""/>
              </a:rPr>
              <a:t>.</a:t>
            </a:r>
            <a:endParaRPr lang="af-ZA" sz="1800" dirty="0">
              <a:latin typeface=""/>
            </a:endParaRPr>
          </a:p>
          <a:p>
            <a:r>
              <a:rPr lang="ru-RU" sz="1800" dirty="0" err="1">
                <a:latin typeface=""/>
              </a:rPr>
              <a:t>Роздільна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здатність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екрану</a:t>
            </a:r>
            <a:r>
              <a:rPr lang="ru-RU" sz="1800" dirty="0">
                <a:latin typeface=""/>
              </a:rPr>
              <a:t>: </a:t>
            </a:r>
            <a:r>
              <a:rPr lang="af-ZA" sz="1800" dirty="0">
                <a:latin typeface=""/>
              </a:rPr>
              <a:t>1024x768px.</a:t>
            </a:r>
            <a:endParaRPr lang="ru-RU" sz="1800" dirty="0">
              <a:latin typeface=""/>
            </a:endParaRPr>
          </a:p>
          <a:p>
            <a:r>
              <a:rPr lang="ru-RU" sz="1800" dirty="0" err="1">
                <a:latin typeface=""/>
              </a:rPr>
              <a:t>Підтримка</a:t>
            </a:r>
            <a:r>
              <a:rPr lang="ru-RU" sz="1800" dirty="0">
                <a:latin typeface=""/>
              </a:rPr>
              <a:t> </a:t>
            </a:r>
            <a:r>
              <a:rPr lang="af-ZA" sz="1800" dirty="0">
                <a:latin typeface=""/>
              </a:rPr>
              <a:t>Webkit </a:t>
            </a:r>
            <a:r>
              <a:rPr lang="ru-RU" sz="1800" dirty="0" err="1">
                <a:latin typeface=""/>
              </a:rPr>
              <a:t>браузерів</a:t>
            </a:r>
            <a:r>
              <a:rPr lang="ru-RU" sz="1800" dirty="0">
                <a:latin typeface=""/>
              </a:rPr>
              <a:t>.</a:t>
            </a:r>
          </a:p>
          <a:p>
            <a:r>
              <a:rPr lang="ru-RU" sz="1800" dirty="0">
                <a:latin typeface=""/>
              </a:rPr>
              <a:t>Дизайн </a:t>
            </a:r>
            <a:r>
              <a:rPr lang="ru-RU" sz="1800" dirty="0" err="1">
                <a:latin typeface=""/>
              </a:rPr>
              <a:t>знаходиться</a:t>
            </a:r>
            <a:r>
              <a:rPr lang="ru-RU" sz="1800" dirty="0">
                <a:latin typeface=""/>
              </a:rPr>
              <a:t> в </a:t>
            </a:r>
            <a:r>
              <a:rPr lang="ru-RU" sz="1800" dirty="0" err="1">
                <a:latin typeface=""/>
              </a:rPr>
              <a:t>файлі</a:t>
            </a:r>
            <a:r>
              <a:rPr lang="ru-RU" sz="1800" dirty="0">
                <a:latin typeface=""/>
              </a:rPr>
              <a:t> </a:t>
            </a:r>
            <a:r>
              <a:rPr lang="af-ZA" sz="1800" dirty="0" smtClean="0">
                <a:latin typeface=""/>
              </a:rPr>
              <a:t>practical-task-201</a:t>
            </a:r>
            <a:r>
              <a:rPr lang="ru-RU" sz="1800" dirty="0" smtClean="0">
                <a:latin typeface=""/>
              </a:rPr>
              <a:t>6</a:t>
            </a:r>
            <a:r>
              <a:rPr lang="af-ZA" sz="1800" dirty="0" smtClean="0">
                <a:latin typeface=""/>
              </a:rPr>
              <a:t>.psd</a:t>
            </a:r>
            <a:r>
              <a:rPr lang="af-ZA" sz="1800" dirty="0">
                <a:latin typeface=""/>
              </a:rPr>
              <a:t>.</a:t>
            </a:r>
          </a:p>
          <a:p>
            <a:r>
              <a:rPr lang="ru-RU" sz="1800" dirty="0" err="1">
                <a:latin typeface=""/>
              </a:rPr>
              <a:t>Виконане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завдання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повинне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містити</a:t>
            </a:r>
            <a:r>
              <a:rPr lang="ru-RU" sz="1800" dirty="0">
                <a:latin typeface=""/>
              </a:rPr>
              <a:t> </a:t>
            </a:r>
            <a:r>
              <a:rPr lang="af-ZA" sz="1800" dirty="0">
                <a:latin typeface=""/>
              </a:rPr>
              <a:t>index.html </a:t>
            </a:r>
            <a:r>
              <a:rPr lang="ru-RU" sz="1800" dirty="0">
                <a:latin typeface=""/>
              </a:rPr>
              <a:t>в </a:t>
            </a:r>
            <a:r>
              <a:rPr lang="ru-RU" sz="1800" dirty="0" err="1">
                <a:latin typeface=""/>
              </a:rPr>
              <a:t>корені</a:t>
            </a:r>
            <a:r>
              <a:rPr lang="ru-RU" sz="1800" dirty="0">
                <a:latin typeface=""/>
              </a:rPr>
              <a:t> </a:t>
            </a:r>
            <a:r>
              <a:rPr lang="ru-RU" sz="1800" dirty="0" err="1">
                <a:latin typeface=""/>
              </a:rPr>
              <a:t>архіву</a:t>
            </a:r>
            <a:r>
              <a:rPr lang="ru-RU" sz="1800" dirty="0">
                <a:latin typeface=""/>
              </a:rPr>
              <a:t>.</a:t>
            </a:r>
            <a:endParaRPr lang="af-ZA" sz="1800" dirty="0">
              <a:latin typeface=""/>
            </a:endParaRPr>
          </a:p>
          <a:p>
            <a:r>
              <a:rPr lang="ru-RU" sz="1800" dirty="0" err="1" smtClean="0">
                <a:latin typeface=""/>
              </a:rPr>
              <a:t>Архів</a:t>
            </a:r>
            <a:r>
              <a:rPr lang="ru-RU" sz="1800" dirty="0">
                <a:latin typeface=""/>
              </a:rPr>
              <a:t> </a:t>
            </a:r>
            <a:r>
              <a:rPr lang="uk-UA" sz="1800" dirty="0" smtClean="0">
                <a:latin typeface=""/>
              </a:rPr>
              <a:t>завантажити на </a:t>
            </a:r>
            <a:r>
              <a:rPr lang="en-US" sz="1800" dirty="0">
                <a:latin typeface=""/>
              </a:rPr>
              <a:t>https://academy.qapint.com/</a:t>
            </a:r>
            <a:endParaRPr lang="ru-RU" sz="1800" dirty="0">
              <a:latin typeface=""/>
            </a:endParaRPr>
          </a:p>
        </p:txBody>
      </p:sp>
      <p:pic>
        <p:nvPicPr>
          <p:cNvPr id="4" name="Рисунок 3" descr="qap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2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71472" y="284163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latin typeface="Calibri"/>
              </a:rPr>
              <a:t>Навігація:</a:t>
            </a:r>
          </a:p>
          <a:p>
            <a:r>
              <a:rPr lang="ru-RU" sz="1800">
                <a:latin typeface="Calibri"/>
              </a:rPr>
              <a:t>перехід між сторінками відбувається по свайпу</a:t>
            </a:r>
          </a:p>
          <a:p>
            <a:r>
              <a:rPr lang="ru-RU" sz="1800">
                <a:latin typeface="Calibri"/>
              </a:rPr>
              <a:t>індикатори, що знаходяться внизу сторінки вказують на те, яка сторінка активна</a:t>
            </a:r>
          </a:p>
        </p:txBody>
      </p:sp>
      <p:pic>
        <p:nvPicPr>
          <p:cNvPr id="7" name="Объект 6" descr="Test1024x768-01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02" y="85725"/>
            <a:ext cx="4701217" cy="3525913"/>
          </a:xfrm>
        </p:spPr>
      </p:pic>
      <p:pic>
        <p:nvPicPr>
          <p:cNvPr id="10" name="Объект 6" descr="Test1024x768-0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82" y="3099436"/>
            <a:ext cx="4766844" cy="3575775"/>
          </a:xfrm>
          <a:prstGeom prst="rect">
            <a:avLst/>
          </a:prstGeo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71472" y="284163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latin typeface=""/>
              </a:rPr>
              <a:t>Функціональність:</a:t>
            </a:r>
          </a:p>
          <a:p>
            <a:r>
              <a:rPr lang="ru-RU" sz="1800">
                <a:latin typeface=""/>
              </a:rPr>
              <a:t>вивести три списки елементів, кожен з яких має скролинг</a:t>
            </a:r>
            <a:endParaRPr lang="ru-RU" sz="1800">
              <a:latin typeface="Calibri"/>
            </a:endParaRPr>
          </a:p>
        </p:txBody>
      </p:sp>
      <p:pic>
        <p:nvPicPr>
          <p:cNvPr id="7" name="Объект 6" descr="Test1024x768-01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13" y="85725"/>
            <a:ext cx="7259348" cy="5444115"/>
          </a:xfr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93951" y="281845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latin typeface=""/>
              </a:rPr>
              <a:t>Функціональність:</a:t>
            </a:r>
          </a:p>
          <a:p>
            <a:r>
              <a:rPr lang="ru-RU" sz="1800">
                <a:latin typeface=""/>
              </a:rPr>
              <a:t>вибираючи елементи списку, вони потрапляють в форму відправки листа, що знаходиться на наступній сторінці</a:t>
            </a:r>
          </a:p>
          <a:p>
            <a:r>
              <a:rPr lang="ru-RU" sz="1800">
                <a:latin typeface=""/>
              </a:rPr>
              <a:t>при кліку на кнопку "ADD ALL", всі елементи списку додаються в форму, а кнопка змінюється на "REMOVE ALL", та навпаки</a:t>
            </a:r>
          </a:p>
          <a:p>
            <a:r>
              <a:rPr lang="ru-RU" sz="1800">
                <a:latin typeface=""/>
              </a:rPr>
              <a:t>якщо всі елементи списку додані, то кнопка автоматично змінюється на "REMOVE ALL"</a:t>
            </a:r>
          </a:p>
        </p:txBody>
      </p:sp>
      <p:pic>
        <p:nvPicPr>
          <p:cNvPr id="7" name="Объект 6" descr="Test1024x768-02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" y="87913"/>
            <a:ext cx="6838066" cy="5128550"/>
          </a:xfr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71472" y="284163"/>
            <a:ext cx="3622091" cy="6335780"/>
          </a:xfrm>
        </p:spPr>
        <p:txBody>
          <a:bodyPr/>
          <a:lstStyle/>
          <a:p>
            <a:pPr marL="0" indent="0">
              <a:buNone/>
            </a:pPr>
            <a:r>
              <a:rPr lang="ru-RU">
                <a:latin typeface=""/>
              </a:rPr>
              <a:t>Функціональність:</a:t>
            </a:r>
          </a:p>
          <a:p>
            <a:r>
              <a:rPr lang="ru-RU" sz="1800">
                <a:latin typeface=""/>
              </a:rPr>
              <a:t>користувач може ввести своє ім'я, e-mail та повідомлення</a:t>
            </a:r>
          </a:p>
          <a:p>
            <a:r>
              <a:rPr lang="ru-RU" sz="1800">
                <a:latin typeface=""/>
              </a:rPr>
              <a:t>всі вибрані елементи з трьох списків виводяться в тому порядку, в якому їх додавали</a:t>
            </a:r>
          </a:p>
          <a:p>
            <a:r>
              <a:rPr lang="ru-RU" sz="1800">
                <a:latin typeface=""/>
              </a:rPr>
              <a:t>користувач може видалити елементи списку, натискаючи на іконку, що знаходиться праворуч</a:t>
            </a:r>
          </a:p>
          <a:p>
            <a:r>
              <a:rPr lang="ru-RU" sz="1800">
                <a:latin typeface=""/>
              </a:rPr>
              <a:t>коли користувач натискає на кнопку "SEND", потрібно вивести вікно (</a:t>
            </a:r>
            <a:r>
              <a:rPr lang="af-ZA" sz="1800">
                <a:latin typeface=""/>
              </a:rPr>
              <a:t>alert) </a:t>
            </a:r>
            <a:r>
              <a:rPr lang="ru-RU" sz="1800">
                <a:latin typeface=""/>
              </a:rPr>
              <a:t>з всією інформацією від користувача, та очистити форму</a:t>
            </a:r>
          </a:p>
        </p:txBody>
      </p:sp>
      <p:pic>
        <p:nvPicPr>
          <p:cNvPr id="7" name="Объект 6" descr="Test1024x768-03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2" y="87913"/>
            <a:ext cx="6838066" cy="5128550"/>
          </a:xfrm>
        </p:spPr>
      </p:pic>
      <p:pic>
        <p:nvPicPr>
          <p:cNvPr id="5" name="Рисунок 4" descr="qap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1276" y="6303723"/>
            <a:ext cx="1238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66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Широкоэкранный</PresentationFormat>
  <Paragraphs>30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Вступне практичне завдання на курси 2016</vt:lpstr>
      <vt:lpstr>Технічні вимоги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Вступне практичне завдання на курси 2015</dc:title>
  <dc:creator/>
  <cp:lastModifiedBy/>
  <cp:revision>6</cp:revision>
  <dcterms:created xsi:type="dcterms:W3CDTF">2012-07-30T23:42:41Z</dcterms:created>
  <dcterms:modified xsi:type="dcterms:W3CDTF">2016-03-31T12:25:06Z</dcterms:modified>
</cp:coreProperties>
</file>