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E6DC-F49F-453F-A83F-DB323892686C}" type="datetimeFigureOut">
              <a:rPr lang="ru-RU"/>
              <a:t>24.04.2016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39E68-1255-4D11-A624-1AA58F823CEB}" type="slidenum">
              <a:rPr lang="ru-RU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65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7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1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79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4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1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Calibri Light"/>
              </a:rPr>
              <a:t>Вступне</a:t>
            </a:r>
            <a:r>
              <a:rPr lang="ru-RU" dirty="0">
                <a:latin typeface="Calibri Light"/>
              </a:rPr>
              <a:t> </a:t>
            </a:r>
            <a:r>
              <a:rPr lang="ru-RU" dirty="0" err="1">
                <a:latin typeface="Calibri Light"/>
              </a:rPr>
              <a:t>практичне</a:t>
            </a:r>
            <a:r>
              <a:rPr lang="ru-RU" dirty="0">
                <a:latin typeface="Calibri Light"/>
              </a:rPr>
              <a:t> </a:t>
            </a:r>
            <a:r>
              <a:rPr lang="ru-RU" dirty="0" err="1">
                <a:latin typeface="Calibri Light"/>
              </a:rPr>
              <a:t>завдання</a:t>
            </a:r>
            <a:r>
              <a:rPr lang="ru-RU" dirty="0">
                <a:latin typeface="Calibri Light"/>
              </a:rPr>
              <a:t> на </a:t>
            </a:r>
            <a:r>
              <a:rPr lang="ru-RU" dirty="0" err="1">
                <a:latin typeface="Calibri Light"/>
              </a:rPr>
              <a:t>курси</a:t>
            </a:r>
            <a:r>
              <a:rPr lang="ru-RU" dirty="0">
                <a:latin typeface="Calibri Light"/>
              </a:rPr>
              <a:t> </a:t>
            </a:r>
            <a:r>
              <a:rPr lang="ru-RU" dirty="0" smtClean="0">
                <a:latin typeface="Calibri Light"/>
              </a:rPr>
              <a:t>2016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f-ZA"/>
              <a:t>QAP INT</a:t>
            </a:r>
            <a:endParaRPr lang="ru-RU"/>
          </a:p>
        </p:txBody>
      </p:sp>
      <p:pic>
        <p:nvPicPr>
          <p:cNvPr id="4" name="Рисунок 3" descr="qa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92" y="6312032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Технічні вимоги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err="1">
                <a:latin typeface=""/>
              </a:rPr>
              <a:t>Виконати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завдання</a:t>
            </a:r>
            <a:r>
              <a:rPr lang="ru-RU" sz="1800" dirty="0">
                <a:latin typeface=""/>
              </a:rPr>
              <a:t>, </a:t>
            </a:r>
            <a:r>
              <a:rPr lang="ru-RU" sz="1800" dirty="0" err="1">
                <a:latin typeface=""/>
              </a:rPr>
              <a:t>використовуючи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технології</a:t>
            </a:r>
            <a:r>
              <a:rPr lang="ru-RU" sz="1800" dirty="0">
                <a:latin typeface=""/>
              </a:rPr>
              <a:t> </a:t>
            </a:r>
            <a:r>
              <a:rPr lang="af-ZA" sz="1800" dirty="0">
                <a:latin typeface=""/>
              </a:rPr>
              <a:t>HTML5, CSS3, JavaScript.</a:t>
            </a:r>
            <a:endParaRPr lang="ru-RU" sz="1800" dirty="0">
              <a:latin typeface=""/>
            </a:endParaRPr>
          </a:p>
          <a:p>
            <a:r>
              <a:rPr lang="ru-RU" sz="1800" dirty="0">
                <a:latin typeface=""/>
              </a:rPr>
              <a:t>Для </a:t>
            </a:r>
            <a:r>
              <a:rPr lang="ru-RU" sz="1800" dirty="0" err="1">
                <a:latin typeface=""/>
              </a:rPr>
              <a:t>реалізації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завдання</a:t>
            </a:r>
            <a:r>
              <a:rPr lang="ru-RU" sz="1800" dirty="0">
                <a:latin typeface=""/>
              </a:rPr>
              <a:t> дозволено </a:t>
            </a:r>
            <a:r>
              <a:rPr lang="ru-RU" sz="1800" dirty="0" err="1">
                <a:latin typeface=""/>
              </a:rPr>
              <a:t>використовувати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допоміжні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бібліотеки</a:t>
            </a:r>
            <a:r>
              <a:rPr lang="ru-RU" sz="1800" dirty="0">
                <a:latin typeface=""/>
              </a:rPr>
              <a:t>.</a:t>
            </a:r>
            <a:endParaRPr lang="af-ZA" sz="1800" dirty="0">
              <a:latin typeface=""/>
            </a:endParaRPr>
          </a:p>
          <a:p>
            <a:r>
              <a:rPr lang="ru-RU" sz="1800" dirty="0" err="1">
                <a:latin typeface=""/>
              </a:rPr>
              <a:t>Роздільна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здатність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екрану</a:t>
            </a:r>
            <a:r>
              <a:rPr lang="ru-RU" sz="1800" dirty="0">
                <a:latin typeface=""/>
              </a:rPr>
              <a:t>: </a:t>
            </a:r>
            <a:r>
              <a:rPr lang="af-ZA" sz="1800" dirty="0">
                <a:latin typeface=""/>
              </a:rPr>
              <a:t>1024x768px.</a:t>
            </a:r>
            <a:endParaRPr lang="ru-RU" sz="1800" dirty="0">
              <a:latin typeface=""/>
            </a:endParaRPr>
          </a:p>
          <a:p>
            <a:r>
              <a:rPr lang="ru-RU" sz="1800" dirty="0" err="1">
                <a:latin typeface=""/>
              </a:rPr>
              <a:t>Підтримка</a:t>
            </a:r>
            <a:r>
              <a:rPr lang="ru-RU" sz="1800" dirty="0">
                <a:latin typeface=""/>
              </a:rPr>
              <a:t> </a:t>
            </a:r>
            <a:r>
              <a:rPr lang="af-ZA" sz="1800" dirty="0">
                <a:latin typeface=""/>
              </a:rPr>
              <a:t>Webkit </a:t>
            </a:r>
            <a:r>
              <a:rPr lang="ru-RU" sz="1800" dirty="0" err="1">
                <a:latin typeface=""/>
              </a:rPr>
              <a:t>браузерів</a:t>
            </a:r>
            <a:r>
              <a:rPr lang="ru-RU" sz="1800" dirty="0">
                <a:latin typeface=""/>
              </a:rPr>
              <a:t>.</a:t>
            </a:r>
          </a:p>
          <a:p>
            <a:r>
              <a:rPr lang="ru-RU" sz="1800" dirty="0">
                <a:latin typeface=""/>
              </a:rPr>
              <a:t>Дизайн </a:t>
            </a:r>
            <a:r>
              <a:rPr lang="ru-RU" sz="1800" dirty="0" err="1">
                <a:latin typeface=""/>
              </a:rPr>
              <a:t>знаходиться</a:t>
            </a:r>
            <a:r>
              <a:rPr lang="ru-RU" sz="1800" dirty="0">
                <a:latin typeface=""/>
              </a:rPr>
              <a:t> в </a:t>
            </a:r>
            <a:r>
              <a:rPr lang="ru-RU" sz="1800" dirty="0" err="1">
                <a:latin typeface=""/>
              </a:rPr>
              <a:t>файлі</a:t>
            </a:r>
            <a:r>
              <a:rPr lang="ru-RU" sz="1800" dirty="0">
                <a:latin typeface=""/>
              </a:rPr>
              <a:t> </a:t>
            </a:r>
            <a:r>
              <a:rPr lang="af-ZA" sz="1800" dirty="0" smtClean="0">
                <a:latin typeface=""/>
              </a:rPr>
              <a:t>practical-task-201</a:t>
            </a:r>
            <a:r>
              <a:rPr lang="ru-RU" sz="1800" dirty="0" smtClean="0">
                <a:latin typeface=""/>
              </a:rPr>
              <a:t>6</a:t>
            </a:r>
            <a:r>
              <a:rPr lang="af-ZA" sz="1800" dirty="0" smtClean="0">
                <a:latin typeface=""/>
              </a:rPr>
              <a:t>.psd</a:t>
            </a:r>
            <a:r>
              <a:rPr lang="af-ZA" sz="1800" dirty="0">
                <a:latin typeface=""/>
              </a:rPr>
              <a:t>.</a:t>
            </a:r>
          </a:p>
          <a:p>
            <a:r>
              <a:rPr lang="ru-RU" sz="1800" dirty="0" err="1">
                <a:latin typeface=""/>
              </a:rPr>
              <a:t>Виконане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завдання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повинне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містити</a:t>
            </a:r>
            <a:r>
              <a:rPr lang="ru-RU" sz="1800" dirty="0">
                <a:latin typeface=""/>
              </a:rPr>
              <a:t> </a:t>
            </a:r>
            <a:r>
              <a:rPr lang="af-ZA" sz="1800" dirty="0">
                <a:latin typeface=""/>
              </a:rPr>
              <a:t>index.html </a:t>
            </a:r>
            <a:r>
              <a:rPr lang="ru-RU" sz="1800" dirty="0">
                <a:latin typeface=""/>
              </a:rPr>
              <a:t>в </a:t>
            </a:r>
            <a:r>
              <a:rPr lang="ru-RU" sz="1800" dirty="0" err="1">
                <a:latin typeface=""/>
              </a:rPr>
              <a:t>корені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архіву</a:t>
            </a:r>
            <a:r>
              <a:rPr lang="ru-RU" sz="1800" dirty="0">
                <a:latin typeface=""/>
              </a:rPr>
              <a:t>.</a:t>
            </a:r>
            <a:endParaRPr lang="af-ZA" sz="1800" dirty="0">
              <a:latin typeface=""/>
            </a:endParaRPr>
          </a:p>
          <a:p>
            <a:r>
              <a:rPr lang="ru-RU" sz="1800" dirty="0" err="1" smtClean="0">
                <a:latin typeface=""/>
              </a:rPr>
              <a:t>Архів</a:t>
            </a:r>
            <a:r>
              <a:rPr lang="ru-RU" sz="1800" dirty="0">
                <a:latin typeface=""/>
              </a:rPr>
              <a:t> </a:t>
            </a:r>
            <a:r>
              <a:rPr lang="uk-UA" sz="1800" dirty="0" smtClean="0">
                <a:latin typeface=""/>
              </a:rPr>
              <a:t>завантажити на </a:t>
            </a:r>
            <a:r>
              <a:rPr lang="en-US" sz="1800" dirty="0">
                <a:latin typeface=""/>
              </a:rPr>
              <a:t>https://academy.qapint.com/</a:t>
            </a:r>
            <a:endParaRPr lang="ru-RU" sz="1800" dirty="0">
              <a:latin typeface=""/>
            </a:endParaRPr>
          </a:p>
        </p:txBody>
      </p:sp>
      <p:pic>
        <p:nvPicPr>
          <p:cNvPr id="4" name="Рисунок 3" descr="qa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2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71472" y="284163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latin typeface="Calibri"/>
              </a:rPr>
              <a:t>Навігація</a:t>
            </a:r>
            <a:r>
              <a:rPr lang="ru-RU" dirty="0">
                <a:latin typeface="Calibri"/>
              </a:rPr>
              <a:t>:</a:t>
            </a:r>
          </a:p>
          <a:p>
            <a:r>
              <a:rPr lang="ru-RU" sz="1800" dirty="0" err="1">
                <a:latin typeface="Calibri"/>
              </a:rPr>
              <a:t>перехід</a:t>
            </a:r>
            <a:r>
              <a:rPr lang="ru-RU" sz="1800" dirty="0">
                <a:latin typeface="Calibri"/>
              </a:rPr>
              <a:t> </a:t>
            </a:r>
            <a:r>
              <a:rPr lang="ru-RU" sz="1800" dirty="0" err="1">
                <a:latin typeface="Calibri"/>
              </a:rPr>
              <a:t>між</a:t>
            </a:r>
            <a:r>
              <a:rPr lang="ru-RU" sz="1800" dirty="0">
                <a:latin typeface="Calibri"/>
              </a:rPr>
              <a:t> </a:t>
            </a:r>
            <a:r>
              <a:rPr lang="ru-RU" sz="1800" dirty="0" err="1">
                <a:latin typeface="Calibri"/>
              </a:rPr>
              <a:t>сторінками</a:t>
            </a:r>
            <a:r>
              <a:rPr lang="ru-RU" sz="1800" dirty="0">
                <a:latin typeface="Calibri"/>
              </a:rPr>
              <a:t> </a:t>
            </a:r>
            <a:r>
              <a:rPr lang="ru-RU" sz="1800" dirty="0" err="1">
                <a:latin typeface="Calibri"/>
              </a:rPr>
              <a:t>відбувається</a:t>
            </a:r>
            <a:r>
              <a:rPr lang="ru-RU" sz="1800" dirty="0">
                <a:latin typeface="Calibri"/>
              </a:rPr>
              <a:t> по </a:t>
            </a:r>
            <a:r>
              <a:rPr lang="ru-RU" sz="1800" dirty="0" err="1">
                <a:latin typeface="Calibri"/>
              </a:rPr>
              <a:t>свайпу</a:t>
            </a:r>
            <a:endParaRPr lang="ru-RU" sz="1800" dirty="0">
              <a:latin typeface="Calibri"/>
            </a:endParaRPr>
          </a:p>
          <a:p>
            <a:r>
              <a:rPr lang="ru-RU" sz="1800" dirty="0" err="1">
                <a:latin typeface="Calibri"/>
              </a:rPr>
              <a:t>індикатори</a:t>
            </a:r>
            <a:r>
              <a:rPr lang="ru-RU" sz="1800" dirty="0">
                <a:latin typeface="Calibri"/>
              </a:rPr>
              <a:t>, </a:t>
            </a:r>
            <a:r>
              <a:rPr lang="ru-RU" sz="1800" dirty="0" err="1">
                <a:latin typeface="Calibri"/>
              </a:rPr>
              <a:t>що</a:t>
            </a:r>
            <a:r>
              <a:rPr lang="ru-RU" sz="1800" dirty="0">
                <a:latin typeface="Calibri"/>
              </a:rPr>
              <a:t> </a:t>
            </a:r>
            <a:r>
              <a:rPr lang="ru-RU" sz="1800" dirty="0" err="1">
                <a:latin typeface="Calibri"/>
              </a:rPr>
              <a:t>знаходяться</a:t>
            </a:r>
            <a:r>
              <a:rPr lang="ru-RU" sz="1800" dirty="0">
                <a:latin typeface="Calibri"/>
              </a:rPr>
              <a:t> внизу </a:t>
            </a:r>
            <a:r>
              <a:rPr lang="ru-RU" sz="1800" dirty="0" err="1">
                <a:latin typeface="Calibri"/>
              </a:rPr>
              <a:t>сторінки</a:t>
            </a:r>
            <a:r>
              <a:rPr lang="ru-RU" sz="1800" dirty="0">
                <a:latin typeface="Calibri"/>
              </a:rPr>
              <a:t> </a:t>
            </a:r>
            <a:r>
              <a:rPr lang="ru-RU" sz="1800" dirty="0" err="1">
                <a:latin typeface="Calibri"/>
              </a:rPr>
              <a:t>вказують</a:t>
            </a:r>
            <a:r>
              <a:rPr lang="ru-RU" sz="1800" dirty="0">
                <a:latin typeface="Calibri"/>
              </a:rPr>
              <a:t> на те, яка </a:t>
            </a:r>
            <a:r>
              <a:rPr lang="ru-RU" sz="1800" dirty="0" err="1">
                <a:latin typeface="Calibri"/>
              </a:rPr>
              <a:t>сторінка</a:t>
            </a:r>
            <a:r>
              <a:rPr lang="ru-RU" sz="1800" dirty="0">
                <a:latin typeface="Calibri"/>
              </a:rPr>
              <a:t> активна</a:t>
            </a:r>
          </a:p>
        </p:txBody>
      </p:sp>
      <p:pic>
        <p:nvPicPr>
          <p:cNvPr id="7" name="Объект 6" descr="Test1024x768-01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2" y="85725"/>
            <a:ext cx="4701217" cy="3525913"/>
          </a:xfrm>
        </p:spPr>
      </p:pic>
      <p:pic>
        <p:nvPicPr>
          <p:cNvPr id="10" name="Объект 6" descr="Test1024x768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2" y="3099436"/>
            <a:ext cx="4766844" cy="3575775"/>
          </a:xfrm>
          <a:prstGeom prst="rect">
            <a:avLst/>
          </a:prstGeo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71472" y="284163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latin typeface=""/>
              </a:rPr>
              <a:t>Функціональність</a:t>
            </a:r>
            <a:r>
              <a:rPr lang="ru-RU" dirty="0">
                <a:latin typeface=""/>
              </a:rPr>
              <a:t>:</a:t>
            </a:r>
          </a:p>
          <a:p>
            <a:r>
              <a:rPr lang="ru-RU" sz="1800" dirty="0" err="1">
                <a:solidFill>
                  <a:srgbClr val="FF0000"/>
                </a:solidFill>
                <a:latin typeface=""/>
              </a:rPr>
              <a:t>вивести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три списки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елементів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,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кожен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з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яких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має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скролинг</a:t>
            </a:r>
            <a:endParaRPr lang="ru-RU" sz="1800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7" name="Объект 6" descr="Test1024x768-01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" y="85725"/>
            <a:ext cx="7259348" cy="5444115"/>
          </a:xfr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93951" y="281845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latin typeface=""/>
              </a:rPr>
              <a:t>Функціональність:</a:t>
            </a:r>
          </a:p>
          <a:p>
            <a:r>
              <a:rPr lang="ru-RU" sz="1800">
                <a:latin typeface=""/>
              </a:rPr>
              <a:t>вибираючи елементи списку, вони потрапляють в форму відправки листа, що знаходиться на наступній сторінці</a:t>
            </a:r>
          </a:p>
          <a:p>
            <a:r>
              <a:rPr lang="ru-RU" sz="1800">
                <a:latin typeface=""/>
              </a:rPr>
              <a:t>при кліку на кнопку "ADD ALL", всі елементи списку додаються в форму, а кнопка змінюється на "REMOVE ALL", та навпаки</a:t>
            </a:r>
          </a:p>
          <a:p>
            <a:r>
              <a:rPr lang="ru-RU" sz="1800">
                <a:latin typeface=""/>
              </a:rPr>
              <a:t>якщо всі елементи списку додані, то кнопка автоматично змінюється на "REMOVE ALL"</a:t>
            </a:r>
          </a:p>
        </p:txBody>
      </p:sp>
      <p:pic>
        <p:nvPicPr>
          <p:cNvPr id="7" name="Объект 6" descr="Test1024x768-02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" y="87913"/>
            <a:ext cx="6838066" cy="5128550"/>
          </a:xfr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71472" y="284163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latin typeface=""/>
              </a:rPr>
              <a:t>Функціональність</a:t>
            </a:r>
            <a:r>
              <a:rPr lang="ru-RU" dirty="0">
                <a:latin typeface=""/>
              </a:rPr>
              <a:t>:</a:t>
            </a:r>
          </a:p>
          <a:p>
            <a:r>
              <a:rPr lang="ru-RU" sz="1800" dirty="0" err="1">
                <a:solidFill>
                  <a:srgbClr val="FF0000"/>
                </a:solidFill>
                <a:latin typeface=""/>
              </a:rPr>
              <a:t>користувач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може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ввести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своє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ім'я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, e-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mail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та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повідомлення</a:t>
            </a:r>
            <a:endParaRPr lang="ru-RU" sz="1800" dirty="0">
              <a:solidFill>
                <a:srgbClr val="FF0000"/>
              </a:solidFill>
              <a:latin typeface=""/>
            </a:endParaRPr>
          </a:p>
          <a:p>
            <a:r>
              <a:rPr lang="ru-RU" sz="1800" dirty="0" err="1">
                <a:latin typeface=""/>
              </a:rPr>
              <a:t>всі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вибрані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елементи</a:t>
            </a:r>
            <a:r>
              <a:rPr lang="ru-RU" sz="1800" dirty="0">
                <a:latin typeface=""/>
              </a:rPr>
              <a:t> з </a:t>
            </a:r>
            <a:r>
              <a:rPr lang="ru-RU" sz="1800" dirty="0" err="1">
                <a:latin typeface=""/>
              </a:rPr>
              <a:t>трьох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списків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виводяться</a:t>
            </a:r>
            <a:r>
              <a:rPr lang="ru-RU" sz="1800" dirty="0">
                <a:latin typeface=""/>
              </a:rPr>
              <a:t> в тому порядку, в </a:t>
            </a:r>
            <a:r>
              <a:rPr lang="ru-RU" sz="1800" dirty="0" err="1">
                <a:latin typeface=""/>
              </a:rPr>
              <a:t>якому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їх</a:t>
            </a:r>
            <a:r>
              <a:rPr lang="ru-RU" sz="1800" dirty="0">
                <a:latin typeface=""/>
              </a:rPr>
              <a:t> додавали</a:t>
            </a:r>
          </a:p>
          <a:p>
            <a:r>
              <a:rPr lang="ru-RU" sz="1800" dirty="0" err="1">
                <a:latin typeface=""/>
              </a:rPr>
              <a:t>користувач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може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видалити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елементи</a:t>
            </a:r>
            <a:r>
              <a:rPr lang="ru-RU" sz="1800" dirty="0">
                <a:latin typeface=""/>
              </a:rPr>
              <a:t> списку, </a:t>
            </a:r>
            <a:r>
              <a:rPr lang="ru-RU" sz="1800" dirty="0" err="1">
                <a:latin typeface=""/>
              </a:rPr>
              <a:t>натискаючи</a:t>
            </a:r>
            <a:r>
              <a:rPr lang="ru-RU" sz="1800" dirty="0">
                <a:latin typeface=""/>
              </a:rPr>
              <a:t> на </a:t>
            </a:r>
            <a:r>
              <a:rPr lang="ru-RU" sz="1800" dirty="0" err="1">
                <a:latin typeface=""/>
              </a:rPr>
              <a:t>іконку</a:t>
            </a:r>
            <a:r>
              <a:rPr lang="ru-RU" sz="1800" dirty="0">
                <a:latin typeface=""/>
              </a:rPr>
              <a:t>, </a:t>
            </a:r>
            <a:r>
              <a:rPr lang="ru-RU" sz="1800" dirty="0" err="1">
                <a:latin typeface=""/>
              </a:rPr>
              <a:t>що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знаходиться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праворуч</a:t>
            </a:r>
            <a:endParaRPr lang="ru-RU" sz="1800" dirty="0">
              <a:latin typeface=""/>
            </a:endParaRPr>
          </a:p>
          <a:p>
            <a:r>
              <a:rPr lang="ru-RU" sz="1800" dirty="0">
                <a:solidFill>
                  <a:srgbClr val="FF0000"/>
                </a:solidFill>
                <a:latin typeface=""/>
              </a:rPr>
              <a:t>коли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користувач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натискає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на кнопку "SEND",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потрібно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вивести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вікно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(</a:t>
            </a:r>
            <a:r>
              <a:rPr lang="af-ZA" sz="1800" dirty="0">
                <a:solidFill>
                  <a:srgbClr val="FF0000"/>
                </a:solidFill>
                <a:latin typeface=""/>
              </a:rPr>
              <a:t>alert) 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з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всією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інформацією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від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користувача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, та </a:t>
            </a:r>
            <a:r>
              <a:rPr lang="ru-RU" sz="1800" dirty="0" err="1">
                <a:solidFill>
                  <a:srgbClr val="FF0000"/>
                </a:solidFill>
                <a:latin typeface=""/>
              </a:rPr>
              <a:t>очистити</a:t>
            </a:r>
            <a:r>
              <a:rPr lang="ru-RU" sz="1800" dirty="0">
                <a:solidFill>
                  <a:srgbClr val="FF0000"/>
                </a:solidFill>
                <a:latin typeface=""/>
              </a:rPr>
              <a:t> форму</a:t>
            </a:r>
          </a:p>
        </p:txBody>
      </p:sp>
      <p:pic>
        <p:nvPicPr>
          <p:cNvPr id="7" name="Объект 6" descr="Test1024x768-03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" y="87913"/>
            <a:ext cx="6838066" cy="5128550"/>
          </a:xfr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6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Широкий екран</PresentationFormat>
  <Paragraphs>30</Paragraphs>
  <Slides>6</Slides>
  <Notes>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Вступне практичне завдання на курси 2016</vt:lpstr>
      <vt:lpstr>Технічні вимоги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Вступне практичне завдання на курси 2015</dc:title>
  <dc:creator/>
  <cp:lastModifiedBy/>
  <cp:revision>6</cp:revision>
  <dcterms:created xsi:type="dcterms:W3CDTF">2012-07-30T23:42:41Z</dcterms:created>
  <dcterms:modified xsi:type="dcterms:W3CDTF">2016-04-26T22:15:57Z</dcterms:modified>
</cp:coreProperties>
</file>