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70" r:id="rId5"/>
    <p:sldId id="261" r:id="rId6"/>
    <p:sldId id="266" r:id="rId7"/>
    <p:sldId id="262" r:id="rId8"/>
    <p:sldId id="263" r:id="rId9"/>
    <p:sldId id="267" r:id="rId10"/>
    <p:sldId id="268" r:id="rId11"/>
    <p:sldId id="264" r:id="rId12"/>
    <p:sldId id="265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9" autoAdjust="0"/>
  </p:normalViewPr>
  <p:slideViewPr>
    <p:cSldViewPr>
      <p:cViewPr>
        <p:scale>
          <a:sx n="90" d="100"/>
          <a:sy n="90" d="100"/>
        </p:scale>
        <p:origin x="-10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E55D3-B9A9-4A21-A970-5610E9E890B4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56A32-4C4E-440F-8DA6-D029352B0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当你正在做一个新的功能点的开发，工作做到一半，由于会代码没有写完可能导致库上代码编译失败，所以并没有提交代码。这时候上级对你说，现在有一个很紧急的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需要处理， 必须在两个小时内完成。说明分别使用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的不同工作流程。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http://www.open-open.com/lib/view/open1332904495999.html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56A32-4C4E-440F-8DA6-D029352B09C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rebase</a:t>
            </a:r>
            <a:r>
              <a:rPr lang="zh-CN" altLang="en-US" dirty="0" smtClean="0"/>
              <a:t>：一旦分支中的提交对象发布到公共仓库，就千万不要对该分支进行衍合操作。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56A32-4C4E-440F-8DA6-D029352B09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–help</a:t>
            </a:r>
            <a:r>
              <a:rPr lang="zh-CN" altLang="en-US" dirty="0" smtClean="0"/>
              <a:t>可以打开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配置文件的说明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56A32-4C4E-440F-8DA6-D029352B09C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latin typeface="+mn-ea"/>
              </a:rPr>
              <a:t>refs</a:t>
            </a:r>
            <a:r>
              <a:rPr lang="zh-CN" altLang="en-US" sz="1200" dirty="0" smtClean="0">
                <a:latin typeface="+mn-ea"/>
              </a:rPr>
              <a:t>引用指的是你本地和远程所用到的各个树分支的信息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56A32-4C4E-440F-8DA6-D029352B09C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algn="ctr">
              <a:buNone/>
            </a:pPr>
            <a:r>
              <a:rPr lang="en-US" altLang="zh-CN" sz="4400" b="1" dirty="0" err="1" smtClean="0"/>
              <a:t>Git</a:t>
            </a:r>
            <a:r>
              <a:rPr lang="zh-CN" altLang="en-US" sz="4400" b="1" dirty="0" smtClean="0"/>
              <a:t>简介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                            </a:t>
            </a:r>
            <a:r>
              <a:rPr lang="zh-CN" altLang="en-US" sz="2000" dirty="0" smtClean="0"/>
              <a:t>安慧软件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质量管理部     金鑫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                                                   2016.03.23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独有指令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+mn-ea"/>
              </a:rPr>
              <a:t>6. 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err="1" smtClean="0">
                <a:latin typeface="+mn-ea"/>
              </a:rPr>
              <a:t>config</a:t>
            </a:r>
            <a:r>
              <a:rPr lang="zh-CN" altLang="en-US" sz="2000" dirty="0" smtClean="0">
                <a:latin typeface="+mn-ea"/>
              </a:rPr>
              <a:t>：利用这个命令可以新增、更改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的各种设置，例如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config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branch.master.remote</a:t>
            </a:r>
            <a:r>
              <a:rPr lang="en-US" altLang="zh-CN" sz="2000" dirty="0" smtClean="0">
                <a:latin typeface="+mn-ea"/>
              </a:rPr>
              <a:t> origin’</a:t>
            </a:r>
            <a:r>
              <a:rPr lang="zh-CN" altLang="en-US" sz="2000" dirty="0" smtClean="0">
                <a:latin typeface="+mn-ea"/>
              </a:rPr>
              <a:t>就将</a:t>
            </a:r>
            <a:r>
              <a:rPr lang="en-US" altLang="zh-CN" sz="2000" dirty="0" smtClean="0">
                <a:latin typeface="+mn-ea"/>
              </a:rPr>
              <a:t>master</a:t>
            </a:r>
            <a:r>
              <a:rPr lang="zh-CN" altLang="en-US" sz="2000" dirty="0" smtClean="0">
                <a:latin typeface="+mn-ea"/>
              </a:rPr>
              <a:t>的远程版本库设置为别名叫做</a:t>
            </a:r>
            <a:r>
              <a:rPr lang="en-US" altLang="zh-CN" sz="2000" dirty="0" smtClean="0">
                <a:latin typeface="+mn-ea"/>
              </a:rPr>
              <a:t>origin</a:t>
            </a:r>
            <a:r>
              <a:rPr lang="zh-CN" altLang="en-US" sz="2000" dirty="0" smtClean="0">
                <a:latin typeface="+mn-ea"/>
              </a:rPr>
              <a:t>版本库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7.  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tag</a:t>
            </a:r>
            <a:r>
              <a:rPr lang="zh-CN" altLang="en-US" sz="2000" dirty="0" smtClean="0"/>
              <a:t>：可以将某个具体的版本打上一个标签，这样你就不需要记忆复杂的版本号哈希值了，例如你可以使用 </a:t>
            </a:r>
            <a:r>
              <a:rPr lang="en-US" altLang="zh-CN" sz="2000" dirty="0" smtClean="0"/>
              <a:t>'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tag </a:t>
            </a:r>
            <a:r>
              <a:rPr lang="en-US" altLang="zh-CN" sz="2000" dirty="0" err="1" smtClean="0"/>
              <a:t>revert_version</a:t>
            </a:r>
            <a:r>
              <a:rPr lang="en-US" altLang="zh-CN" sz="2000" dirty="0" smtClean="0"/>
              <a:t> bbaf6fb5060b4875b18ff9ff637ce118256d6f20'</a:t>
            </a:r>
            <a:r>
              <a:rPr lang="zh-CN" altLang="en-US" sz="2000" dirty="0" smtClean="0"/>
              <a:t>来标记这个被你还原的版本，那么以后你想查看该版本时，就可以使用 </a:t>
            </a:r>
            <a:r>
              <a:rPr lang="en-US" altLang="zh-CN" sz="2000" dirty="0" err="1" smtClean="0"/>
              <a:t>revert_version</a:t>
            </a:r>
            <a:r>
              <a:rPr lang="zh-CN" altLang="en-US" sz="2000" dirty="0" smtClean="0"/>
              <a:t>标签名，而不是哈希值了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指令对比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endParaRPr lang="en-US" altLang="zh-CN" sz="20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625" y="1484784"/>
          <a:ext cx="7344816" cy="457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1656183"/>
                <a:gridCol w="3240361"/>
              </a:tblGrid>
              <a:tr h="4234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SVN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Git</a:t>
                      </a:r>
                      <a:endParaRPr lang="zh-CN" altLang="en-US" dirty="0"/>
                    </a:p>
                  </a:txBody>
                  <a:tcPr/>
                </a:tc>
              </a:tr>
              <a:tr h="6309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从一个版本库开始的方法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svn</a:t>
                      </a:r>
                      <a:r>
                        <a:rPr lang="en-US" altLang="zh-CN" dirty="0" smtClean="0"/>
                        <a:t> checkout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git</a:t>
                      </a:r>
                      <a:r>
                        <a:rPr lang="en-US" altLang="zh-CN" dirty="0" smtClean="0"/>
                        <a:t> clone</a:t>
                      </a:r>
                      <a:endParaRPr lang="zh-CN" altLang="en-US" dirty="0"/>
                    </a:p>
                  </a:txBody>
                  <a:tcPr/>
                </a:tc>
              </a:tr>
              <a:tr h="736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提交代码至远程服务器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svn</a:t>
                      </a:r>
                      <a:r>
                        <a:rPr lang="en-US" altLang="zh-CN" dirty="0" smtClean="0"/>
                        <a:t> commit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git</a:t>
                      </a:r>
                      <a:r>
                        <a:rPr lang="en-US" altLang="zh-CN" dirty="0" smtClean="0"/>
                        <a:t> commit </a:t>
                      </a:r>
                      <a:r>
                        <a:rPr lang="zh-CN" altLang="en-US" dirty="0" smtClean="0"/>
                        <a:t>（本地仓库）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git</a:t>
                      </a:r>
                      <a:r>
                        <a:rPr lang="en-US" altLang="zh-CN" dirty="0" smtClean="0"/>
                        <a:t> push</a:t>
                      </a:r>
                      <a:r>
                        <a:rPr lang="zh-CN" altLang="en-US" dirty="0" smtClean="0"/>
                        <a:t>（提交至远程服务器）</a:t>
                      </a:r>
                      <a:endParaRPr lang="zh-CN" altLang="en-US" dirty="0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从中央服务器更新到本地代码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svn</a:t>
                      </a:r>
                      <a:r>
                        <a:rPr lang="en-US" altLang="zh-CN" dirty="0" smtClean="0"/>
                        <a:t> update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git</a:t>
                      </a:r>
                      <a:r>
                        <a:rPr lang="en-US" altLang="zh-CN" dirty="0" smtClean="0"/>
                        <a:t> fetch</a:t>
                      </a:r>
                      <a:r>
                        <a:rPr lang="zh-CN" altLang="en-US" dirty="0" smtClean="0"/>
                        <a:t>（本地仓库）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git</a:t>
                      </a:r>
                      <a:r>
                        <a:rPr lang="en-US" altLang="zh-CN" dirty="0" smtClean="0"/>
                        <a:t> merge</a:t>
                      </a:r>
                    </a:p>
                    <a:p>
                      <a:pPr algn="ctr"/>
                      <a:r>
                        <a:rPr lang="zh-CN" altLang="en-US" dirty="0" smtClean="0"/>
                        <a:t>（也可以用</a:t>
                      </a:r>
                      <a:r>
                        <a:rPr lang="en-US" altLang="zh-CN" dirty="0" err="1" smtClean="0"/>
                        <a:t>git</a:t>
                      </a:r>
                      <a:r>
                        <a:rPr lang="en-US" altLang="zh-CN" dirty="0" smtClean="0"/>
                        <a:t> pull</a:t>
                      </a:r>
                      <a:r>
                        <a:rPr lang="zh-CN" altLang="en-US" dirty="0" smtClean="0"/>
                        <a:t>合并两者操作，不建议使用）</a:t>
                      </a:r>
                      <a:endParaRPr lang="zh-CN" altLang="en-US" dirty="0"/>
                    </a:p>
                  </a:txBody>
                  <a:tcPr/>
                </a:tc>
              </a:tr>
              <a:tr h="360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撤销本地修改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删除掉修改的文件，然后</a:t>
                      </a:r>
                      <a:r>
                        <a:rPr lang="en-US" altLang="zh-CN" dirty="0" err="1" smtClean="0"/>
                        <a:t>svn</a:t>
                      </a:r>
                      <a:r>
                        <a:rPr lang="en-US" altLang="zh-CN" dirty="0" smtClean="0"/>
                        <a:t> update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git</a:t>
                      </a:r>
                      <a:r>
                        <a:rPr lang="en-US" altLang="zh-CN" dirty="0" smtClean="0"/>
                        <a:t> checkout .</a:t>
                      </a:r>
                      <a:endParaRPr lang="zh-CN" altLang="en-US" dirty="0"/>
                    </a:p>
                  </a:txBody>
                  <a:tcPr/>
                </a:tc>
              </a:tr>
              <a:tr h="360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比较差异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svn</a:t>
                      </a:r>
                      <a:r>
                        <a:rPr lang="en-US" altLang="zh-CN" dirty="0" smtClean="0"/>
                        <a:t> diff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git</a:t>
                      </a:r>
                      <a:r>
                        <a:rPr lang="en-US" altLang="zh-CN" dirty="0" smtClean="0"/>
                        <a:t> diff  &lt;</a:t>
                      </a:r>
                      <a:r>
                        <a:rPr lang="en-US" altLang="zh-CN" dirty="0" err="1" smtClean="0"/>
                        <a:t>remote_branch</a:t>
                      </a:r>
                      <a:r>
                        <a:rPr lang="en-US" altLang="zh-CN" dirty="0" smtClean="0"/>
                        <a:t>&gt; &lt;branch&gt;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>
                <a:latin typeface="+mn-ea"/>
              </a:rPr>
              <a:t>HEAD</a:t>
            </a:r>
            <a:r>
              <a:rPr lang="zh-CN" altLang="en-US" sz="2000" dirty="0" smtClean="0">
                <a:latin typeface="+mn-ea"/>
              </a:rPr>
              <a:t>文件存放根节点的信息，其实目录结构就表示一个树型结构，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采用这种树形结构来存储版本信息， 那么</a:t>
            </a:r>
            <a:r>
              <a:rPr lang="en-US" altLang="zh-CN" sz="2000" dirty="0" smtClean="0">
                <a:latin typeface="+mn-ea"/>
              </a:rPr>
              <a:t>HEAD</a:t>
            </a:r>
            <a:r>
              <a:rPr lang="zh-CN" altLang="en-US" sz="2000" dirty="0" smtClean="0">
                <a:latin typeface="+mn-ea"/>
              </a:rPr>
              <a:t>就表示根</a:t>
            </a:r>
            <a:r>
              <a:rPr lang="en-US" altLang="zh-CN" sz="2000" dirty="0" smtClean="0">
                <a:latin typeface="+mn-ea"/>
              </a:rPr>
              <a:t>;</a:t>
            </a:r>
          </a:p>
          <a:p>
            <a:r>
              <a:rPr lang="en-US" altLang="zh-CN" sz="2000" dirty="0" smtClean="0">
                <a:latin typeface="+mn-ea"/>
              </a:rPr>
              <a:t>refs</a:t>
            </a:r>
            <a:r>
              <a:rPr lang="zh-CN" altLang="en-US" sz="2000" dirty="0" smtClean="0">
                <a:latin typeface="+mn-ea"/>
              </a:rPr>
              <a:t>目录存储了你在当前版本控制目录下的各种不同引用，它有</a:t>
            </a:r>
            <a:r>
              <a:rPr lang="en-US" altLang="zh-CN" sz="2000" dirty="0" smtClean="0">
                <a:latin typeface="+mn-ea"/>
              </a:rPr>
              <a:t>heads</a:t>
            </a:r>
            <a:r>
              <a:rPr lang="zh-CN" altLang="en-US" sz="2000" dirty="0" smtClean="0">
                <a:latin typeface="+mn-ea"/>
              </a:rPr>
              <a:t>、 </a:t>
            </a:r>
            <a:r>
              <a:rPr lang="en-US" altLang="zh-CN" sz="2000" dirty="0" smtClean="0">
                <a:latin typeface="+mn-ea"/>
              </a:rPr>
              <a:t>remotes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stash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tags</a:t>
            </a:r>
            <a:r>
              <a:rPr lang="zh-CN" altLang="en-US" sz="2000" dirty="0" smtClean="0">
                <a:latin typeface="+mn-ea"/>
              </a:rPr>
              <a:t>四个子目录，分别存储对不同的根、远程版本库、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栈和标签的四种引用</a:t>
            </a:r>
            <a:r>
              <a:rPr lang="en-US" altLang="zh-CN" sz="2000" dirty="0" smtClean="0">
                <a:latin typeface="+mn-ea"/>
              </a:rPr>
              <a:t>;</a:t>
            </a:r>
          </a:p>
          <a:p>
            <a:r>
              <a:rPr lang="en-US" altLang="zh-CN" sz="2000" dirty="0" smtClean="0">
                <a:latin typeface="+mn-ea"/>
              </a:rPr>
              <a:t>logs</a:t>
            </a:r>
            <a:r>
              <a:rPr lang="zh-CN" altLang="en-US" sz="2000" dirty="0" smtClean="0">
                <a:latin typeface="+mn-ea"/>
              </a:rPr>
              <a:t>目录根据不同的引用存储了日志信息。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index</a:t>
            </a:r>
            <a:r>
              <a:rPr lang="zh-CN" altLang="en-US" sz="2000" dirty="0" smtClean="0">
                <a:latin typeface="+mn-ea"/>
              </a:rPr>
              <a:t>是一个索引文件。存放的是暂存区的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   整个目录树的信息，并且为目录树中的每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   个文件都保存了时间戳和长度。</a:t>
            </a:r>
            <a:endParaRPr lang="en-US" altLang="zh-CN" sz="2000" dirty="0" smtClean="0">
              <a:latin typeface="+mn-ea"/>
            </a:endParaRPr>
          </a:p>
          <a:p>
            <a:r>
              <a:rPr lang="lv-LV" altLang="zh-CN" sz="2000" dirty="0" smtClean="0"/>
              <a:t>object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目录存放的是实际的文件。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.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/objects</a:t>
            </a:r>
            <a:r>
              <a:rPr lang="zh-CN" altLang="en-US" sz="2000" dirty="0" smtClean="0"/>
              <a:t>目录下的对象都有一个</a:t>
            </a:r>
            <a:r>
              <a:rPr lang="en-US" altLang="zh-CN" sz="2000" dirty="0" smtClean="0"/>
              <a:t>40</a:t>
            </a:r>
            <a:r>
              <a:rPr lang="zh-CN" altLang="en-US" sz="2000" dirty="0" smtClean="0"/>
              <a:t>位的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    前两位作为目录名，后</a:t>
            </a:r>
            <a:r>
              <a:rPr lang="en-US" altLang="zh-CN" sz="2000" dirty="0" smtClean="0"/>
              <a:t>38</a:t>
            </a:r>
            <a:r>
              <a:rPr lang="zh-CN" altLang="en-US" sz="2000" dirty="0" smtClean="0"/>
              <a:t>位作为文件名。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这些对象主要是</a:t>
            </a:r>
            <a:r>
              <a:rPr lang="en-US" altLang="zh-CN" sz="2000" dirty="0" smtClean="0"/>
              <a:t>commit</a:t>
            </a:r>
            <a:r>
              <a:rPr lang="zh-CN" altLang="en-US" sz="2000" dirty="0" smtClean="0"/>
              <a:t>对象和</a:t>
            </a:r>
            <a:r>
              <a:rPr lang="en-US" altLang="zh-CN" sz="2000" dirty="0" smtClean="0"/>
              <a:t>tree</a:t>
            </a:r>
            <a:r>
              <a:rPr lang="zh-CN" altLang="en-US" sz="2000" dirty="0" smtClean="0"/>
              <a:t>对象。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852936"/>
            <a:ext cx="28860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ea"/>
              </a:rPr>
              <a:t>  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    </a:t>
            </a:r>
            <a:r>
              <a:rPr lang="zh-CN" altLang="en-US" sz="2000" dirty="0" smtClean="0">
                <a:latin typeface="+mn-ea"/>
              </a:rPr>
              <a:t>因此，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只需要代码根目录下的这一个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目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录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隐藏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就</a:t>
            </a:r>
            <a:r>
              <a:rPr lang="zh-CN" altLang="en-US" sz="2000" dirty="0" smtClean="0">
                <a:latin typeface="+mn-ea"/>
              </a:rPr>
              <a:t>可以记录完整的版本控制信息，而不是像</a:t>
            </a:r>
            <a:r>
              <a:rPr lang="en-US" altLang="zh-CN" sz="2000" dirty="0" smtClean="0">
                <a:latin typeface="+mn-ea"/>
              </a:rPr>
              <a:t>SVN</a:t>
            </a:r>
            <a:r>
              <a:rPr lang="zh-CN" altLang="en-US" sz="2000" dirty="0" smtClean="0">
                <a:latin typeface="+mn-ea"/>
              </a:rPr>
              <a:t>那样根目录和子目录下都有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en-US" altLang="zh-CN" sz="2000" dirty="0" err="1" smtClean="0">
                <a:latin typeface="+mn-ea"/>
              </a:rPr>
              <a:t>svn</a:t>
            </a:r>
            <a:r>
              <a:rPr lang="zh-CN" altLang="en-US" sz="2000" dirty="0" smtClean="0">
                <a:latin typeface="+mn-ea"/>
              </a:rPr>
              <a:t>目录。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最大的优势在于两点：易于本地增加分支和分布式的特性。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从使用者角度：</a:t>
            </a:r>
            <a:endParaRPr lang="en-US" altLang="zh-CN" sz="2000" dirty="0" smtClean="0"/>
          </a:p>
          <a:p>
            <a:r>
              <a:rPr lang="en-US" altLang="zh-CN" sz="2000" dirty="0" smtClean="0"/>
              <a:t>1.svn</a:t>
            </a:r>
            <a:r>
              <a:rPr lang="zh-CN" altLang="en-US" sz="2000" dirty="0" smtClean="0"/>
              <a:t>下载源代码慢。在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中一个几个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的版本库，一般一二十分钟就能下载完毕，但是在</a:t>
            </a:r>
            <a:r>
              <a:rPr lang="en-US" altLang="zh-CN" sz="2000" dirty="0" err="1" smtClean="0"/>
              <a:t>svn</a:t>
            </a:r>
            <a:r>
              <a:rPr lang="zh-CN" altLang="en-US" sz="2000" dirty="0" smtClean="0"/>
              <a:t>中要一个小时左右；</a:t>
            </a:r>
          </a:p>
          <a:p>
            <a:r>
              <a:rPr lang="en-US" altLang="zh-CN" sz="2000" dirty="0" smtClean="0"/>
              <a:t>2.svn</a:t>
            </a:r>
            <a:r>
              <a:rPr lang="zh-CN" altLang="en-US" sz="2000" dirty="0" smtClean="0"/>
              <a:t>随时都得要与服务器交互，无论是查看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，还是查看以往的版本你必须跟服务器相连，并且速度奇</a:t>
            </a:r>
            <a:r>
              <a:rPr lang="zh-CN" altLang="en-US" sz="2000" dirty="0" smtClean="0"/>
              <a:t>慢无比，</a:t>
            </a:r>
            <a:r>
              <a:rPr lang="zh-CN" altLang="en-US" sz="2000" dirty="0" smtClean="0"/>
              <a:t>而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做这些几乎是瞬间的事；</a:t>
            </a:r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把内容按元数据方式存储，完整克隆版本库。所有版本信息位于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目录中，它是处于你的机器上的一个克隆版的版本库，它拥有中心版本库上所有的东西，例如标签、分支、版本记录等；</a:t>
            </a:r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支持快速切换分支方便合并，比较合并性能好。在同一目录下即可切换不同的分支，方便合并，且合并文件速度比</a:t>
            </a:r>
            <a:r>
              <a:rPr lang="en-US" altLang="zh-CN" sz="2000" dirty="0" smtClean="0"/>
              <a:t>SVN</a:t>
            </a:r>
            <a:r>
              <a:rPr lang="zh-CN" altLang="en-US" sz="2000" dirty="0" smtClean="0"/>
              <a:t>快；</a:t>
            </a:r>
          </a:p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版本库本地化，支持离线提交，相对独立不影响协同开发。每个开发者都拥有自己的版本控制库，在自己的版本库上可以任意的执行提交代码、创建分支等行为。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000" dirty="0" smtClean="0"/>
              <a:t>从服务器角度：</a:t>
            </a:r>
            <a:endParaRPr lang="en-US" altLang="zh-CN" sz="2000" dirty="0" smtClean="0"/>
          </a:p>
          <a:p>
            <a:r>
              <a:rPr lang="en-US" altLang="zh-CN" sz="2000" dirty="0" smtClean="0"/>
              <a:t>1.git</a:t>
            </a:r>
            <a:r>
              <a:rPr lang="zh-CN" altLang="en-US" sz="2000" dirty="0" smtClean="0"/>
              <a:t>版本库占用空间小（几乎是</a:t>
            </a:r>
            <a:r>
              <a:rPr lang="en-US" altLang="zh-CN" sz="2000" dirty="0" err="1" smtClean="0"/>
              <a:t>svn</a:t>
            </a:r>
            <a:r>
              <a:rPr lang="zh-CN" altLang="en-US" sz="2000" dirty="0" smtClean="0"/>
              <a:t>的分支数之一也就是说如果有四个分支，</a:t>
            </a:r>
            <a:r>
              <a:rPr lang="en-US" altLang="zh-CN" sz="2000" dirty="0" err="1" smtClean="0"/>
              <a:t>svn</a:t>
            </a:r>
            <a:r>
              <a:rPr lang="zh-CN" altLang="en-US" sz="2000" dirty="0" smtClean="0"/>
              <a:t>的版本库的体积将接近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的四倍），</a:t>
            </a:r>
            <a:r>
              <a:rPr lang="en-US" altLang="zh-CN" sz="2000" dirty="0" smtClean="0"/>
              <a:t>SVN</a:t>
            </a:r>
            <a:r>
              <a:rPr lang="zh-CN" altLang="en-US" sz="2000" dirty="0" smtClean="0"/>
              <a:t>每个分支都是一份代码的</a:t>
            </a:r>
            <a:r>
              <a:rPr lang="en-US" altLang="zh-CN" sz="2000" dirty="0" smtClean="0"/>
              <a:t>copy</a:t>
            </a:r>
            <a:r>
              <a:rPr lang="zh-CN" altLang="en-US" sz="2000" dirty="0" smtClean="0"/>
              <a:t>，而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每个分支只是各个提交点的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值的集合。分支几乎不占用什么空间；</a:t>
            </a:r>
          </a:p>
          <a:p>
            <a:r>
              <a:rPr lang="en-US" altLang="zh-CN" sz="2000" dirty="0" smtClean="0"/>
              <a:t>2.git</a:t>
            </a:r>
            <a:r>
              <a:rPr lang="zh-CN" altLang="en-US" sz="2000" dirty="0" smtClean="0"/>
              <a:t>是分布式管理系统，我们完全可以不对代码进行备份，但</a:t>
            </a:r>
            <a:r>
              <a:rPr lang="en-US" altLang="zh-CN" sz="2000" dirty="0" smtClean="0"/>
              <a:t>SVN</a:t>
            </a:r>
            <a:r>
              <a:rPr lang="zh-CN" altLang="en-US" sz="2000" dirty="0" smtClean="0"/>
              <a:t>不行，一旦你服务器的硬盘挂掉你整个代码库就完了；</a:t>
            </a:r>
          </a:p>
          <a:p>
            <a:r>
              <a:rPr lang="en-US" altLang="zh-CN" sz="2000" dirty="0" smtClean="0"/>
              <a:t>3.git</a:t>
            </a:r>
            <a:r>
              <a:rPr lang="zh-CN" altLang="en-US" sz="2000" dirty="0" smtClean="0"/>
              <a:t>不用时时联网查询，并且对文件进行压缩，使得文件体积大大减小，并且传输速度快，</a:t>
            </a:r>
            <a:r>
              <a:rPr lang="en-US" altLang="zh-CN" sz="2000" dirty="0" err="1" smtClean="0"/>
              <a:t>svn</a:t>
            </a:r>
            <a:r>
              <a:rPr lang="zh-CN" altLang="en-US" sz="2000" dirty="0" smtClean="0"/>
              <a:t>是单个文件，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是压缩后的，在使用</a:t>
            </a:r>
            <a:r>
              <a:rPr lang="en-US" altLang="zh-CN" sz="2000" dirty="0" err="1" smtClean="0"/>
              <a:t>svn</a:t>
            </a:r>
            <a:r>
              <a:rPr lang="zh-CN" altLang="en-US" sz="2000" dirty="0" smtClean="0"/>
              <a:t>时我已经碰到过好几次服务器无响应了。由于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很多都可以在本地操作的，所以大大降低了客户端对服务器的连接，出现这种情况的概率会大大减小；</a:t>
            </a:r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：如果客户端离服务器端非常远，在网速糟糕的情况下，用</a:t>
            </a:r>
            <a:r>
              <a:rPr lang="en-US" altLang="zh-CN" sz="2000" dirty="0" err="1" smtClean="0"/>
              <a:t>svn</a:t>
            </a:r>
            <a:r>
              <a:rPr lang="zh-CN" altLang="en-US" sz="2000" dirty="0" smtClean="0"/>
              <a:t>下代码简直是个噩梦。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和其他版本控制系统的主要差别在于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只关心文件数据的整体是否发生变化，而大多数其他系统则只关心文件内容的具体差异。这类系统 （</a:t>
            </a:r>
            <a:r>
              <a:rPr lang="en-US" altLang="zh-CN" sz="2000" dirty="0" smtClean="0">
                <a:latin typeface="+mn-ea"/>
              </a:rPr>
              <a:t>CVS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Subversion</a:t>
            </a:r>
            <a:r>
              <a:rPr lang="zh-CN" altLang="en-US" sz="2000" dirty="0" smtClean="0">
                <a:latin typeface="+mn-ea"/>
              </a:rPr>
              <a:t>等等）每次记录有哪些文件作了更新，以及都更新了哪些行的什么内容。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svn</a:t>
            </a:r>
            <a:r>
              <a:rPr lang="zh-CN" altLang="en-US" sz="2000" dirty="0" smtClean="0"/>
              <a:t>的最大区别是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是分布式的，而</a:t>
            </a:r>
            <a:r>
              <a:rPr lang="en-US" altLang="zh-CN" sz="2000" dirty="0" err="1" smtClean="0"/>
              <a:t>svn</a:t>
            </a:r>
            <a:r>
              <a:rPr lang="zh-CN" altLang="en-US" sz="2000" dirty="0" smtClean="0"/>
              <a:t>仅仅是一个</a:t>
            </a:r>
            <a:r>
              <a:rPr lang="en-US" altLang="zh-CN" sz="2000" dirty="0" err="1" smtClean="0"/>
              <a:t>svn</a:t>
            </a:r>
            <a:r>
              <a:rPr lang="zh-CN" altLang="en-US" sz="2000" dirty="0" smtClean="0"/>
              <a:t>服务器，实际的来说，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有本地的代码库，可以离线提交自己的修改至本地的代码库。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4" name="图片 3" descr="Git流程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333218"/>
            <a:ext cx="5328592" cy="4038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pic>
        <p:nvPicPr>
          <p:cNvPr id="4" name="内容占位符 3" descr="Gi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59" y="1628800"/>
            <a:ext cx="4104941" cy="2001159"/>
          </a:xfrm>
        </p:spPr>
      </p:pic>
      <p:pic>
        <p:nvPicPr>
          <p:cNvPr id="5" name="图片 4" descr="sv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1" y="1628800"/>
            <a:ext cx="4104941" cy="20011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552" y="3861048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图中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本地和服务器端结构都很灵活，所有版本都存储在一个目录中，你只需要进行分支的切换即可达到在某个分支工作的效果。 而</a:t>
            </a:r>
            <a:r>
              <a:rPr lang="en-US" altLang="zh-CN" sz="2000" dirty="0" smtClean="0">
                <a:latin typeface="+mn-ea"/>
              </a:rPr>
              <a:t>SVN</a:t>
            </a:r>
            <a:r>
              <a:rPr lang="zh-CN" altLang="en-US" sz="2000" dirty="0" smtClean="0">
                <a:latin typeface="+mn-ea"/>
              </a:rPr>
              <a:t>则完全不同，如果你需要在本地试验一些自己的代码，只能本地维护多个不同的拷贝，每个拷贝对应一个</a:t>
            </a:r>
            <a:r>
              <a:rPr lang="en-US" altLang="zh-CN" sz="2000" dirty="0" smtClean="0">
                <a:latin typeface="+mn-ea"/>
              </a:rPr>
              <a:t>SVN</a:t>
            </a:r>
            <a:r>
              <a:rPr lang="zh-CN" altLang="en-US" sz="2000" dirty="0" smtClean="0">
                <a:latin typeface="+mn-ea"/>
              </a:rPr>
              <a:t>服务器地址。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>
                <a:latin typeface="+mn-ea"/>
              </a:rPr>
              <a:t>1.  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pull</a:t>
            </a:r>
            <a:r>
              <a:rPr lang="zh-CN" altLang="en-US" sz="2000" b="1" dirty="0" smtClean="0">
                <a:latin typeface="+mn-ea"/>
              </a:rPr>
              <a:t>：</a:t>
            </a:r>
            <a:r>
              <a:rPr lang="zh-CN" altLang="en-US" sz="2000" dirty="0" smtClean="0">
                <a:latin typeface="+mn-ea"/>
              </a:rPr>
              <a:t>从远程版本库将代码更新到本地，例如：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pull origin master’</a:t>
            </a:r>
            <a:r>
              <a:rPr lang="zh-CN" altLang="en-US" sz="2000" dirty="0" smtClean="0">
                <a:latin typeface="+mn-ea"/>
              </a:rPr>
              <a:t>就是将</a:t>
            </a:r>
            <a:r>
              <a:rPr lang="en-US" altLang="zh-CN" sz="2000" dirty="0" smtClean="0">
                <a:latin typeface="+mn-ea"/>
              </a:rPr>
              <a:t>origin</a:t>
            </a:r>
            <a:r>
              <a:rPr lang="zh-CN" altLang="en-US" sz="2000" dirty="0" smtClean="0">
                <a:latin typeface="+mn-ea"/>
              </a:rPr>
              <a:t>这个版本库的代码更新到本地的</a:t>
            </a:r>
            <a:r>
              <a:rPr lang="en-US" altLang="zh-CN" sz="2000" dirty="0" smtClean="0">
                <a:latin typeface="+mn-ea"/>
              </a:rPr>
              <a:t>master</a:t>
            </a:r>
            <a:r>
              <a:rPr lang="zh-CN" altLang="en-US" sz="2000" dirty="0" smtClean="0">
                <a:latin typeface="+mn-ea"/>
              </a:rPr>
              <a:t>主支，该功能类似于</a:t>
            </a:r>
            <a:r>
              <a:rPr lang="en-US" altLang="zh-CN" sz="2000" dirty="0" smtClean="0">
                <a:latin typeface="+mn-ea"/>
              </a:rPr>
              <a:t>SVN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update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 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add</a:t>
            </a:r>
            <a:r>
              <a:rPr lang="zh-CN" altLang="en-US" sz="2000" b="1" dirty="0" smtClean="0">
                <a:latin typeface="+mn-ea"/>
              </a:rPr>
              <a:t>：</a:t>
            </a:r>
            <a:r>
              <a:rPr lang="zh-CN" altLang="en-US" sz="2000" dirty="0" smtClean="0">
                <a:latin typeface="+mn-ea"/>
              </a:rPr>
              <a:t>是将当前更改或者新增的文件加入到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索引</a:t>
            </a:r>
            <a:r>
              <a:rPr lang="zh-CN" altLang="en-US" sz="2000" dirty="0" smtClean="0">
                <a:latin typeface="+mn-ea"/>
              </a:rPr>
              <a:t>中，加入到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的索引中就表示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记入了版本历史中</a:t>
            </a:r>
            <a:r>
              <a:rPr lang="zh-CN" altLang="en-US" sz="2000" dirty="0" smtClean="0">
                <a:latin typeface="+mn-ea"/>
              </a:rPr>
              <a:t>，这也是提交之前所需要执行的一步，例如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add app/model/</a:t>
            </a:r>
            <a:r>
              <a:rPr lang="en-US" altLang="zh-CN" sz="2000" dirty="0" err="1" smtClean="0">
                <a:latin typeface="+mn-ea"/>
              </a:rPr>
              <a:t>user.rb</a:t>
            </a:r>
            <a:r>
              <a:rPr lang="en-US" altLang="zh-CN" sz="2000" dirty="0" smtClean="0">
                <a:latin typeface="+mn-ea"/>
              </a:rPr>
              <a:t>’</a:t>
            </a:r>
            <a:r>
              <a:rPr lang="zh-CN" altLang="en-US" sz="2000" dirty="0" smtClean="0">
                <a:latin typeface="+mn-ea"/>
              </a:rPr>
              <a:t>就会增加</a:t>
            </a:r>
            <a:r>
              <a:rPr lang="en-US" altLang="zh-CN" sz="2000" dirty="0" smtClean="0">
                <a:latin typeface="+mn-ea"/>
              </a:rPr>
              <a:t>app/model/</a:t>
            </a:r>
            <a:r>
              <a:rPr lang="en-US" altLang="zh-CN" sz="2000" dirty="0" err="1" smtClean="0">
                <a:latin typeface="+mn-ea"/>
              </a:rPr>
              <a:t>user.rb</a:t>
            </a:r>
            <a:r>
              <a:rPr lang="zh-CN" altLang="en-US" sz="2000" dirty="0" smtClean="0">
                <a:latin typeface="+mn-ea"/>
              </a:rPr>
              <a:t>文件到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的索引中。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3. 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</a:rPr>
              <a:t>rm</a:t>
            </a:r>
            <a:r>
              <a:rPr lang="zh-CN" altLang="en-US" sz="2000" b="1" dirty="0" smtClean="0">
                <a:latin typeface="+mn-ea"/>
              </a:rPr>
              <a:t>：</a:t>
            </a:r>
            <a:r>
              <a:rPr lang="zh-CN" altLang="en-US" sz="2000" dirty="0" smtClean="0">
                <a:latin typeface="+mn-ea"/>
              </a:rPr>
              <a:t>从当前的工作空间中和索引中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删除</a:t>
            </a:r>
            <a:r>
              <a:rPr lang="zh-CN" altLang="en-US" sz="2000" dirty="0" smtClean="0">
                <a:latin typeface="+mn-ea"/>
              </a:rPr>
              <a:t>文件，例如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rm</a:t>
            </a:r>
            <a:r>
              <a:rPr lang="en-US" altLang="zh-CN" sz="2000" dirty="0" smtClean="0">
                <a:latin typeface="+mn-ea"/>
              </a:rPr>
              <a:t> app/model/</a:t>
            </a:r>
            <a:r>
              <a:rPr lang="en-US" altLang="zh-CN" sz="2000" dirty="0" err="1" smtClean="0">
                <a:latin typeface="+mn-ea"/>
              </a:rPr>
              <a:t>user.rb</a:t>
            </a:r>
            <a:r>
              <a:rPr lang="en-US" altLang="zh-CN" sz="2000" dirty="0" smtClean="0">
                <a:latin typeface="+mn-ea"/>
              </a:rPr>
              <a:t>’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4. 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commit</a:t>
            </a:r>
            <a:r>
              <a:rPr lang="zh-CN" altLang="en-US" sz="2000" b="1" dirty="0" smtClean="0">
                <a:latin typeface="+mn-ea"/>
              </a:rPr>
              <a:t>：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提交</a:t>
            </a:r>
            <a:r>
              <a:rPr lang="zh-CN" altLang="en-US" sz="2000" dirty="0" smtClean="0">
                <a:latin typeface="+mn-ea"/>
              </a:rPr>
              <a:t>当前工作空间的修改内</a:t>
            </a:r>
            <a:r>
              <a:rPr lang="zh-CN" altLang="en-US" sz="2000" dirty="0" smtClean="0">
                <a:latin typeface="+mn-ea"/>
              </a:rPr>
              <a:t>容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提交到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本地的资源库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类似于</a:t>
            </a:r>
            <a:r>
              <a:rPr lang="en-US" altLang="zh-CN" sz="2000" dirty="0" smtClean="0">
                <a:latin typeface="+mn-ea"/>
              </a:rPr>
              <a:t>SVN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commit</a:t>
            </a:r>
            <a:r>
              <a:rPr lang="zh-CN" altLang="en-US" sz="2000" dirty="0" smtClean="0">
                <a:latin typeface="+mn-ea"/>
              </a:rPr>
              <a:t>命令，例如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commit -m “story #3, add user model”’</a:t>
            </a:r>
            <a:r>
              <a:rPr lang="zh-CN" altLang="en-US" sz="2000" dirty="0" smtClean="0">
                <a:latin typeface="+mn-ea"/>
              </a:rPr>
              <a:t>，提交的时候必须用</a:t>
            </a:r>
            <a:r>
              <a:rPr lang="en-US" altLang="zh-CN" sz="2000" dirty="0" smtClean="0">
                <a:latin typeface="+mn-ea"/>
              </a:rPr>
              <a:t>-m</a:t>
            </a:r>
            <a:r>
              <a:rPr lang="zh-CN" altLang="en-US" sz="2000" dirty="0" smtClean="0">
                <a:latin typeface="+mn-ea"/>
              </a:rPr>
              <a:t>来输入一条提交信息。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5. 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push</a:t>
            </a:r>
            <a:r>
              <a:rPr lang="zh-CN" altLang="en-US" sz="2000" b="1" dirty="0" smtClean="0">
                <a:latin typeface="+mn-ea"/>
              </a:rPr>
              <a:t>：</a:t>
            </a:r>
            <a:r>
              <a:rPr lang="zh-CN" altLang="en-US" sz="2000" dirty="0" smtClean="0">
                <a:latin typeface="+mn-ea"/>
              </a:rPr>
              <a:t>将本地</a:t>
            </a:r>
            <a:r>
              <a:rPr lang="en-US" altLang="zh-CN" sz="2000" dirty="0" smtClean="0">
                <a:latin typeface="+mn-ea"/>
              </a:rPr>
              <a:t>commit</a:t>
            </a:r>
            <a:r>
              <a:rPr lang="zh-CN" altLang="en-US" sz="2000" dirty="0" smtClean="0">
                <a:latin typeface="+mn-ea"/>
              </a:rPr>
              <a:t>的代码更新到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远程版本库</a:t>
            </a:r>
            <a:r>
              <a:rPr lang="zh-CN" altLang="en-US" sz="2000" dirty="0" smtClean="0">
                <a:latin typeface="+mn-ea"/>
              </a:rPr>
              <a:t>中，例如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push origin’</a:t>
            </a:r>
            <a:r>
              <a:rPr lang="zh-CN" altLang="en-US" sz="2000" dirty="0" smtClean="0">
                <a:latin typeface="+mn-ea"/>
              </a:rPr>
              <a:t>就会将本地的代码更新到名为</a:t>
            </a:r>
            <a:r>
              <a:rPr lang="en-US" altLang="zh-CN" sz="2000" dirty="0" err="1" smtClean="0">
                <a:latin typeface="+mn-ea"/>
              </a:rPr>
              <a:t>orgin</a:t>
            </a:r>
            <a:r>
              <a:rPr lang="zh-CN" altLang="en-US" sz="2000" dirty="0" smtClean="0">
                <a:latin typeface="+mn-ea"/>
              </a:rPr>
              <a:t>的远程版本库中。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6.  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log</a:t>
            </a:r>
            <a:r>
              <a:rPr lang="zh-CN" altLang="en-US" sz="2000" b="1" dirty="0" smtClean="0">
                <a:latin typeface="+mn-ea"/>
              </a:rPr>
              <a:t>：</a:t>
            </a:r>
            <a:r>
              <a:rPr lang="zh-CN" altLang="en-US" sz="2000" dirty="0" smtClean="0">
                <a:latin typeface="+mn-ea"/>
              </a:rPr>
              <a:t>查看历史日志。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7. </a:t>
            </a:r>
            <a:r>
              <a:rPr lang="en-US" altLang="zh-CN" sz="2000" b="1" dirty="0" err="1" smtClean="0"/>
              <a:t>git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revert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还原一个版本的修改，必须提供一个具体的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版本号，例如</a:t>
            </a:r>
            <a:r>
              <a:rPr lang="en-US" altLang="zh-CN" sz="2000" dirty="0" smtClean="0"/>
              <a:t>‘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revert bbaf6fb5060b4875b18ff9ff637ce118256d6f20’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的版本号都是生成的一个哈希值。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独有指令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1. 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branch</a:t>
            </a:r>
            <a:r>
              <a:rPr lang="zh-CN" altLang="en-US" sz="2000" dirty="0" smtClean="0">
                <a:latin typeface="+mn-ea"/>
              </a:rPr>
              <a:t>：对分支的增、删、查等操作，例如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branch </a:t>
            </a:r>
            <a:r>
              <a:rPr lang="en-US" altLang="zh-CN" sz="2000" dirty="0" err="1" smtClean="0">
                <a:latin typeface="+mn-ea"/>
              </a:rPr>
              <a:t>new_branch</a:t>
            </a:r>
            <a:r>
              <a:rPr lang="en-US" altLang="zh-CN" sz="2000" dirty="0" smtClean="0">
                <a:latin typeface="+mn-ea"/>
              </a:rPr>
              <a:t>’</a:t>
            </a:r>
            <a:r>
              <a:rPr lang="zh-CN" altLang="en-US" sz="2000" dirty="0" smtClean="0">
                <a:latin typeface="+mn-ea"/>
              </a:rPr>
              <a:t>会从当前的工作版本创建一个叫做</a:t>
            </a:r>
            <a:r>
              <a:rPr lang="en-US" altLang="zh-CN" sz="2000" dirty="0" err="1" smtClean="0">
                <a:latin typeface="+mn-ea"/>
              </a:rPr>
              <a:t>new_branch</a:t>
            </a:r>
            <a:r>
              <a:rPr lang="zh-CN" altLang="en-US" sz="2000" dirty="0" smtClean="0">
                <a:latin typeface="+mn-ea"/>
              </a:rPr>
              <a:t>的新分支，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branch -D </a:t>
            </a:r>
            <a:r>
              <a:rPr lang="en-US" altLang="zh-CN" sz="2000" dirty="0" err="1" smtClean="0">
                <a:latin typeface="+mn-ea"/>
              </a:rPr>
              <a:t>new_branch</a:t>
            </a:r>
            <a:r>
              <a:rPr lang="en-US" altLang="zh-CN" sz="2000" dirty="0" smtClean="0">
                <a:latin typeface="+mn-ea"/>
              </a:rPr>
              <a:t>’</a:t>
            </a:r>
            <a:r>
              <a:rPr lang="zh-CN" altLang="en-US" sz="2000" dirty="0" smtClean="0">
                <a:latin typeface="+mn-ea"/>
              </a:rPr>
              <a:t>就会强制删除叫做</a:t>
            </a:r>
            <a:r>
              <a:rPr lang="en-US" altLang="zh-CN" sz="2000" dirty="0" err="1" smtClean="0">
                <a:latin typeface="+mn-ea"/>
              </a:rPr>
              <a:t>new_branch</a:t>
            </a:r>
            <a:r>
              <a:rPr lang="zh-CN" altLang="en-US" sz="2000" dirty="0" smtClean="0">
                <a:latin typeface="+mn-ea"/>
              </a:rPr>
              <a:t>的分支，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branch’</a:t>
            </a:r>
            <a:r>
              <a:rPr lang="zh-CN" altLang="en-US" sz="2000" dirty="0" smtClean="0">
                <a:latin typeface="+mn-ea"/>
              </a:rPr>
              <a:t>就会列出本地所有的分支。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 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checkout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checkout</a:t>
            </a:r>
            <a:r>
              <a:rPr lang="zh-CN" altLang="en-US" sz="2000" dirty="0" smtClean="0">
                <a:latin typeface="+mn-ea"/>
              </a:rPr>
              <a:t>有两个作用，其一是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在不同的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branch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之间进行切换</a:t>
            </a:r>
            <a:r>
              <a:rPr lang="zh-CN" altLang="en-US" sz="2000" dirty="0" smtClean="0">
                <a:latin typeface="+mn-ea"/>
              </a:rPr>
              <a:t>，例如 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checkout </a:t>
            </a:r>
            <a:r>
              <a:rPr lang="en-US" altLang="zh-CN" sz="2000" dirty="0" err="1" smtClean="0">
                <a:latin typeface="+mn-ea"/>
              </a:rPr>
              <a:t>new_branch</a:t>
            </a:r>
            <a:r>
              <a:rPr lang="en-US" altLang="zh-CN" sz="2000" dirty="0" smtClean="0">
                <a:latin typeface="+mn-ea"/>
              </a:rPr>
              <a:t>’</a:t>
            </a:r>
            <a:r>
              <a:rPr lang="zh-CN" altLang="en-US" sz="2000" dirty="0" smtClean="0">
                <a:latin typeface="+mn-ea"/>
              </a:rPr>
              <a:t>就会切换到</a:t>
            </a:r>
            <a:r>
              <a:rPr lang="en-US" altLang="zh-CN" sz="2000" dirty="0" err="1" smtClean="0">
                <a:latin typeface="+mn-ea"/>
              </a:rPr>
              <a:t>new_branch</a:t>
            </a:r>
            <a:r>
              <a:rPr lang="zh-CN" altLang="en-US" sz="2000" dirty="0" smtClean="0">
                <a:latin typeface="+mn-ea"/>
              </a:rPr>
              <a:t>的分支上去</a:t>
            </a:r>
            <a:r>
              <a:rPr lang="en-US" altLang="zh-CN" sz="2000" dirty="0" smtClean="0">
                <a:latin typeface="+mn-ea"/>
              </a:rPr>
              <a:t>;</a:t>
            </a:r>
            <a:r>
              <a:rPr lang="zh-CN" altLang="en-US" sz="2000" dirty="0" smtClean="0">
                <a:latin typeface="+mn-ea"/>
              </a:rPr>
              <a:t>另一个功能是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还原代码的作用</a:t>
            </a:r>
            <a:r>
              <a:rPr lang="zh-CN" altLang="en-US" sz="2000" dirty="0" smtClean="0">
                <a:latin typeface="+mn-ea"/>
              </a:rPr>
              <a:t>，例如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checkout app/model/</a:t>
            </a:r>
            <a:r>
              <a:rPr lang="en-US" altLang="zh-CN" sz="2000" dirty="0" err="1" smtClean="0">
                <a:latin typeface="+mn-ea"/>
              </a:rPr>
              <a:t>user.rb</a:t>
            </a:r>
            <a:r>
              <a:rPr lang="en-US" altLang="zh-CN" sz="2000" dirty="0" smtClean="0">
                <a:latin typeface="+mn-ea"/>
              </a:rPr>
              <a:t>’</a:t>
            </a:r>
            <a:r>
              <a:rPr lang="zh-CN" altLang="en-US" sz="2000" dirty="0" smtClean="0">
                <a:latin typeface="+mn-ea"/>
              </a:rPr>
              <a:t>就会将</a:t>
            </a:r>
            <a:r>
              <a:rPr lang="en-US" altLang="zh-CN" sz="2000" dirty="0" err="1" smtClean="0">
                <a:latin typeface="+mn-ea"/>
              </a:rPr>
              <a:t>user.rb</a:t>
            </a:r>
            <a:r>
              <a:rPr lang="zh-CN" altLang="en-US" sz="2000" dirty="0" smtClean="0">
                <a:latin typeface="+mn-ea"/>
              </a:rPr>
              <a:t>文件从上一个已提交的版本中更新回来，未提交的内容全部会回滚。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3. 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rebase</a:t>
            </a:r>
            <a:r>
              <a:rPr lang="zh-CN" altLang="en-US" sz="2000" dirty="0" smtClean="0">
                <a:latin typeface="+mn-ea"/>
              </a:rPr>
              <a:t>用于把一个分支的修改合并到当前分支。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4. 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reset</a:t>
            </a:r>
            <a:r>
              <a:rPr lang="zh-CN" altLang="en-US" sz="2000" dirty="0" smtClean="0">
                <a:latin typeface="+mn-ea"/>
              </a:rPr>
              <a:t>：将当前的工作目录完全回滚到指定的版本号。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5. </a:t>
            </a:r>
            <a:r>
              <a:rPr lang="zh-CN" altLang="en-US" sz="2000" dirty="0" smtClean="0">
                <a:latin typeface="+mn-ea"/>
              </a:rPr>
              <a:t> 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stash</a:t>
            </a:r>
            <a:r>
              <a:rPr lang="zh-CN" altLang="en-US" sz="2000" dirty="0" smtClean="0">
                <a:latin typeface="+mn-ea"/>
              </a:rPr>
              <a:t>：将</a:t>
            </a:r>
            <a:r>
              <a:rPr lang="zh-CN" altLang="en-US" sz="2000" dirty="0" smtClean="0"/>
              <a:t>当前未提交的工作存入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工作栈中，时机成熟的时候再应用回来。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2051</Words>
  <Application>Microsoft Office PowerPoint</Application>
  <PresentationFormat>全屏显示(4:3)</PresentationFormat>
  <Paragraphs>95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为什么从SVN到Git</vt:lpstr>
      <vt:lpstr>为什么从SVN到Git</vt:lpstr>
      <vt:lpstr>为什么从SVN到Git</vt:lpstr>
      <vt:lpstr>为什么从SVN到Git</vt:lpstr>
      <vt:lpstr>Git、Svn对比</vt:lpstr>
      <vt:lpstr>Git基本指令</vt:lpstr>
      <vt:lpstr>Git基本指令</vt:lpstr>
      <vt:lpstr>Git独有指令</vt:lpstr>
      <vt:lpstr>Git独有指令</vt:lpstr>
      <vt:lpstr>SVN和Git指令对比</vt:lpstr>
      <vt:lpstr>Git目录</vt:lpstr>
      <vt:lpstr>Git目录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327</cp:revision>
  <dcterms:created xsi:type="dcterms:W3CDTF">2016-03-19T06:56:07Z</dcterms:created>
  <dcterms:modified xsi:type="dcterms:W3CDTF">2016-03-29T07:32:29Z</dcterms:modified>
</cp:coreProperties>
</file>