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AFEF-C71D-4B92-8DF6-150C8DE7114A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0C177-FD91-455C-8A1A-AD62471D6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C177-FD91-455C-8A1A-AD62471D60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06E2-521C-3469-8D37-A3F6442B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595073-24BF-3127-32D9-9A367DF4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091A-BD76-B5E6-2FEF-9B092445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A4DE8-267C-F36E-EBB1-366AEB21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E9E31-4D05-6DB9-F899-C7744A62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29B2-1948-B0B9-F4B8-22569AC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C025D-C2D8-37DA-868A-0C99DC78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1FC5F-0870-6669-D0E4-0A40BD9C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17997-1BE3-5E7D-4BED-2FD488D7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433C8-F30F-4018-E446-D331DF0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2D420-FA7A-A060-34AC-2E494C83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52BF0-1DBD-E0EB-C581-FB718B14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2856C-4517-DF2C-C2C2-221EF149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F22E5-E0C7-5D5E-3AC6-15237ACA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961A7-A4CD-267D-816D-FABF9E85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590B-C5F1-1E26-121F-8E08C867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2387-C25F-D9EA-82E1-D9011E7B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FD1E5-D978-036E-2D06-DD17A23F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AFFE-1739-2E1D-CF20-ED602F4E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D2B4F-E6A8-0C8C-8C3E-CEF8904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8880B-B7C8-1DF2-5A59-A18F8F66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1FCD1-75C4-B8F1-245D-EEC88CCC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C056E-1C4B-9810-0BDF-5DAA3A88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431CA-4D0C-B157-2C89-2707E547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095D3-3279-E9C7-A986-A185D10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CA09-FFAF-6221-4D79-F561AAB0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1540-037D-181A-76D3-F0FF8DE83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1AD09-3BC9-514A-3DC4-31674892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CA877-61CF-9D56-AA04-3CD23F5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A7B31-8A32-2069-6D7B-F5164B6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AB3A0-71B5-2A46-27EA-CE6C386E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FDFD0-6133-8513-CA2E-C220379D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93E77-56B8-2CD5-889B-74AC119B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177B4-4825-5C64-BB67-D1DAB990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46B03D-E4D7-2634-F46A-F3D73617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3FEF0-0457-B682-6B6A-399EF9FEA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7729D6-86B4-9CA9-83F1-B06AAB81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09AB4-AA62-CD1E-25D4-0487EC7D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DD766-5600-9937-B04F-57C7449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79B3-C5B3-EFAE-A181-2A1C53EB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CE2360-0163-3443-C3D3-667FB9C2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81F3F-41E2-87D9-3A18-3BD50781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283A9-F20A-A1CC-00BD-B5850E2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4BA51-38BB-0B7D-37C1-DB194713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7052B7-2E0A-92E6-EAF7-FB5E8197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39DB8-5DAA-48EA-729D-8ADDBCF5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EA9C-0858-2765-CE4D-BDB25971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1737-0815-3609-0022-8085CFCD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E47EA-4FCB-2D4D-9867-20134410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28C35-387B-727D-264F-580FDF2D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DD0C-BA67-C85F-F980-247798E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D9843-1071-1552-B3D7-01A38CD9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7F87-ACC3-8B65-8436-503DB776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8CF89-74C8-92B1-222C-483B7D68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E1D31-30B6-28E7-C32B-C226210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47A90-E942-737D-20B6-1D271CA7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9A966-718C-AC90-48B5-E5A457AD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1DC58-53D0-C2ED-6A43-BC5A8B4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05D08-09E7-7D79-4FFA-22DDB2E5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07912-C14D-766B-B723-77D2C287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90DB-4E00-DCDA-E1C3-C7340FB5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F899D-CA82-44C2-8A62-EEAAD8FB4518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8245B-A541-02C0-846A-264D6E1D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3E7F6-6C40-78DF-4E00-56F3D1B9F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FE80-C226-4C59-8AFD-DCA219AA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5D10F302-672E-C9C7-C980-AEC856C0F629}"/>
              </a:ext>
            </a:extLst>
          </p:cNvPr>
          <p:cNvSpPr/>
          <p:nvPr/>
        </p:nvSpPr>
        <p:spPr>
          <a:xfrm>
            <a:off x="2649383" y="787303"/>
            <a:ext cx="244846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 Pathway)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220FC3-E956-18A6-63C1-D2DF8DB2B9AC}"/>
              </a:ext>
            </a:extLst>
          </p:cNvPr>
          <p:cNvSpPr/>
          <p:nvPr/>
        </p:nvSpPr>
        <p:spPr>
          <a:xfrm>
            <a:off x="2006081" y="3146935"/>
            <a:ext cx="643302" cy="145382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A3F4-0C6D-DCD8-0629-DC1AA4616EF5}"/>
              </a:ext>
            </a:extLst>
          </p:cNvPr>
          <p:cNvSpPr/>
          <p:nvPr/>
        </p:nvSpPr>
        <p:spPr>
          <a:xfrm>
            <a:off x="2006081" y="4649222"/>
            <a:ext cx="643302" cy="1453828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7307CB-A4D8-0B85-9810-DA0E144F5A4E}"/>
              </a:ext>
            </a:extLst>
          </p:cNvPr>
          <p:cNvSpPr/>
          <p:nvPr/>
        </p:nvSpPr>
        <p:spPr>
          <a:xfrm>
            <a:off x="2815873" y="2613603"/>
            <a:ext cx="1022875" cy="388862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Pathway)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 descr="表格">
            <a:extLst>
              <a:ext uri="{FF2B5EF4-FFF2-40B4-BE49-F238E27FC236}">
                <a16:creationId xmlns:a16="http://schemas.microsoft.com/office/drawing/2014/main" id="{FA7E3099-2808-4ABF-ECF1-9B0BB3D5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18" y="2031979"/>
            <a:ext cx="3748520" cy="3685561"/>
          </a:xfrm>
          <a:prstGeom prst="rect">
            <a:avLst/>
          </a:prstGeom>
          <a:scene3d>
            <a:camera prst="isometricRightUp"/>
            <a:lightRig rig="threePt" dir="t"/>
          </a:scene3d>
          <a:sp3d>
            <a:bevelB prst="relaxedInset"/>
          </a:sp3d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F2B7BB4-DA94-045F-3701-702090CCC1C5}"/>
              </a:ext>
            </a:extLst>
          </p:cNvPr>
          <p:cNvCxnSpPr>
            <a:cxnSpLocks/>
          </p:cNvCxnSpPr>
          <p:nvPr/>
        </p:nvCxnSpPr>
        <p:spPr>
          <a:xfrm>
            <a:off x="5237752" y="1558854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5FFCA6B-1B06-C04B-A800-F494CCF2E716}"/>
              </a:ext>
            </a:extLst>
          </p:cNvPr>
          <p:cNvCxnSpPr>
            <a:cxnSpLocks/>
          </p:cNvCxnSpPr>
          <p:nvPr/>
        </p:nvCxnSpPr>
        <p:spPr>
          <a:xfrm>
            <a:off x="2606306" y="4153022"/>
            <a:ext cx="29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5D8B02F-4C41-4188-470A-07A9CFA01757}"/>
              </a:ext>
            </a:extLst>
          </p:cNvPr>
          <p:cNvCxnSpPr>
            <a:cxnSpLocks/>
          </p:cNvCxnSpPr>
          <p:nvPr/>
        </p:nvCxnSpPr>
        <p:spPr>
          <a:xfrm>
            <a:off x="2606306" y="5434202"/>
            <a:ext cx="295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3C71F80-67BA-98E3-018A-E7B994B4AE61}"/>
              </a:ext>
            </a:extLst>
          </p:cNvPr>
          <p:cNvCxnSpPr>
            <a:cxnSpLocks/>
          </p:cNvCxnSpPr>
          <p:nvPr/>
        </p:nvCxnSpPr>
        <p:spPr>
          <a:xfrm>
            <a:off x="3771404" y="248891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CAE44A-F673-455B-252B-33CC873059EB}"/>
              </a:ext>
            </a:extLst>
          </p:cNvPr>
          <p:cNvCxnSpPr>
            <a:cxnSpLocks/>
          </p:cNvCxnSpPr>
          <p:nvPr/>
        </p:nvCxnSpPr>
        <p:spPr>
          <a:xfrm>
            <a:off x="4805397" y="1881173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B9A2028-A096-48B8-BA4B-FA503B3D0A7F}"/>
              </a:ext>
            </a:extLst>
          </p:cNvPr>
          <p:cNvCxnSpPr>
            <a:cxnSpLocks/>
          </p:cNvCxnSpPr>
          <p:nvPr/>
        </p:nvCxnSpPr>
        <p:spPr>
          <a:xfrm>
            <a:off x="4287172" y="218462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4FA13C22-70B4-F823-0C04-C441A3668AD8}"/>
              </a:ext>
            </a:extLst>
          </p:cNvPr>
          <p:cNvSpPr/>
          <p:nvPr/>
        </p:nvSpPr>
        <p:spPr>
          <a:xfrm>
            <a:off x="1953135" y="901389"/>
            <a:ext cx="77307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Label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C66578C-1D77-FA01-F8A9-26A465F10320}"/>
              </a:ext>
            </a:extLst>
          </p:cNvPr>
          <p:cNvCxnSpPr>
            <a:cxnSpLocks/>
          </p:cNvCxnSpPr>
          <p:nvPr/>
        </p:nvCxnSpPr>
        <p:spPr>
          <a:xfrm>
            <a:off x="2649383" y="1926994"/>
            <a:ext cx="27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图片 104" descr="地图&#10;&#10;AI 生成的内容可能不正确。">
            <a:extLst>
              <a:ext uri="{FF2B5EF4-FFF2-40B4-BE49-F238E27FC236}">
                <a16:creationId xmlns:a16="http://schemas.microsoft.com/office/drawing/2014/main" id="{01B0C9FB-08D6-BE7C-FF7F-D4AC676D8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" y="4717454"/>
            <a:ext cx="1525369" cy="1317364"/>
          </a:xfrm>
          <a:prstGeom prst="rect">
            <a:avLst/>
          </a:prstGeom>
        </p:spPr>
      </p:pic>
      <p:pic>
        <p:nvPicPr>
          <p:cNvPr id="107" name="图片 106" descr="地图&#10;&#10;AI 生成的内容可能不正确。">
            <a:extLst>
              <a:ext uri="{FF2B5EF4-FFF2-40B4-BE49-F238E27FC236}">
                <a16:creationId xmlns:a16="http://schemas.microsoft.com/office/drawing/2014/main" id="{698FE7B2-5438-DE26-1A03-6E6C2A856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7" y="3298354"/>
            <a:ext cx="1498163" cy="1298193"/>
          </a:xfrm>
          <a:prstGeom prst="rect">
            <a:avLst/>
          </a:prstGeom>
        </p:spPr>
      </p:pic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A2351AA-1B61-B709-FC39-DEFF2F47F392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839590" y="3947451"/>
            <a:ext cx="166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CE25C0A-62A0-7FF0-EB9D-944B3B4D7A20}"/>
              </a:ext>
            </a:extLst>
          </p:cNvPr>
          <p:cNvCxnSpPr>
            <a:cxnSpLocks/>
            <a:stCxn id="105" idx="3"/>
            <a:endCxn id="37" idx="1"/>
          </p:cNvCxnSpPr>
          <p:nvPr/>
        </p:nvCxnSpPr>
        <p:spPr>
          <a:xfrm>
            <a:off x="1866796" y="5376136"/>
            <a:ext cx="139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F8FEC4F0-E230-A5AB-7C88-22FC82368B8F}"/>
              </a:ext>
            </a:extLst>
          </p:cNvPr>
          <p:cNvSpPr/>
          <p:nvPr/>
        </p:nvSpPr>
        <p:spPr>
          <a:xfrm>
            <a:off x="4417783" y="2659507"/>
            <a:ext cx="564765" cy="3842721"/>
          </a:xfrm>
          <a:prstGeom prst="rect">
            <a:avLst/>
          </a:prstGeom>
          <a:noFill/>
          <a:ln w="38100" cap="rnd">
            <a:solidFill>
              <a:schemeClr val="accent1">
                <a:shade val="15000"/>
              </a:schemeClr>
            </a:solidFill>
            <a:prstDash val="sysDash"/>
            <a:round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7F2929-3740-5E79-6946-8E6A793895EA}"/>
              </a:ext>
            </a:extLst>
          </p:cNvPr>
          <p:cNvSpPr txBox="1"/>
          <p:nvPr/>
        </p:nvSpPr>
        <p:spPr>
          <a:xfrm>
            <a:off x="3965257" y="6142274"/>
            <a:ext cx="1469816" cy="646331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DB32BBA-E8EF-7B75-FBD0-5045C2B5972B}"/>
              </a:ext>
            </a:extLst>
          </p:cNvPr>
          <p:cNvSpPr/>
          <p:nvPr/>
        </p:nvSpPr>
        <p:spPr>
          <a:xfrm>
            <a:off x="4463756" y="2115604"/>
            <a:ext cx="3301812" cy="553584"/>
          </a:xfrm>
          <a:prstGeom prst="rect">
            <a:avLst/>
          </a:prstGeom>
          <a:noFill/>
          <a:ln w="38100" cap="rnd">
            <a:solidFill>
              <a:schemeClr val="accent1">
                <a:shade val="15000"/>
              </a:schemeClr>
            </a:solidFill>
            <a:prstDash val="sysDash"/>
            <a:round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9B9FD0F-4EC7-6597-4592-91237064288C}"/>
              </a:ext>
            </a:extLst>
          </p:cNvPr>
          <p:cNvSpPr txBox="1"/>
          <p:nvPr/>
        </p:nvSpPr>
        <p:spPr>
          <a:xfrm>
            <a:off x="7094150" y="1076731"/>
            <a:ext cx="1469816" cy="923330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Features</a:t>
            </a:r>
          </a:p>
          <a:p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33AB7EF-B24C-1182-4D52-5A046F3395BE}"/>
              </a:ext>
            </a:extLst>
          </p:cNvPr>
          <p:cNvCxnSpPr>
            <a:cxnSpLocks/>
          </p:cNvCxnSpPr>
          <p:nvPr/>
        </p:nvCxnSpPr>
        <p:spPr>
          <a:xfrm>
            <a:off x="7497477" y="3522010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9AFA00B-0D4C-FA37-5914-7B54FE1AEB4F}"/>
              </a:ext>
            </a:extLst>
          </p:cNvPr>
          <p:cNvSpPr/>
          <p:nvPr/>
        </p:nvSpPr>
        <p:spPr>
          <a:xfrm>
            <a:off x="7974408" y="1492159"/>
            <a:ext cx="1108304" cy="3888625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Represen-tation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2012243-80BC-0F27-1A14-7E6A12876CBB}"/>
              </a:ext>
            </a:extLst>
          </p:cNvPr>
          <p:cNvCxnSpPr>
            <a:cxnSpLocks/>
          </p:cNvCxnSpPr>
          <p:nvPr/>
        </p:nvCxnSpPr>
        <p:spPr>
          <a:xfrm>
            <a:off x="3883871" y="3735908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072AB6B-1D7E-FA59-9D84-CF3CCA4B354A}"/>
              </a:ext>
            </a:extLst>
          </p:cNvPr>
          <p:cNvCxnSpPr>
            <a:cxnSpLocks/>
          </p:cNvCxnSpPr>
          <p:nvPr/>
        </p:nvCxnSpPr>
        <p:spPr>
          <a:xfrm>
            <a:off x="3854921" y="4336745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0FEC386-3854-E39E-C7D1-7400090DCE74}"/>
              </a:ext>
            </a:extLst>
          </p:cNvPr>
          <p:cNvCxnSpPr>
            <a:cxnSpLocks/>
          </p:cNvCxnSpPr>
          <p:nvPr/>
        </p:nvCxnSpPr>
        <p:spPr>
          <a:xfrm>
            <a:off x="3858779" y="4980584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93B0D6A-5E4C-410C-FE97-14F349AC9434}"/>
              </a:ext>
            </a:extLst>
          </p:cNvPr>
          <p:cNvCxnSpPr>
            <a:cxnSpLocks/>
          </p:cNvCxnSpPr>
          <p:nvPr/>
        </p:nvCxnSpPr>
        <p:spPr>
          <a:xfrm>
            <a:off x="3867389" y="5624423"/>
            <a:ext cx="362278" cy="6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79B2924-E1B6-995D-E98B-3A972E7CDCC7}"/>
              </a:ext>
            </a:extLst>
          </p:cNvPr>
          <p:cNvCxnSpPr>
            <a:cxnSpLocks/>
          </p:cNvCxnSpPr>
          <p:nvPr/>
        </p:nvCxnSpPr>
        <p:spPr>
          <a:xfrm>
            <a:off x="8971446" y="3476531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2064EBFC-82A7-B9B6-4040-5F8D290FC1DC}"/>
              </a:ext>
            </a:extLst>
          </p:cNvPr>
          <p:cNvSpPr/>
          <p:nvPr/>
        </p:nvSpPr>
        <p:spPr>
          <a:xfrm>
            <a:off x="9448376" y="1446680"/>
            <a:ext cx="1188521" cy="3888625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Layer(s)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8458B2-C97E-6EC7-5D27-986B23977731}"/>
              </a:ext>
            </a:extLst>
          </p:cNvPr>
          <p:cNvCxnSpPr>
            <a:cxnSpLocks/>
          </p:cNvCxnSpPr>
          <p:nvPr/>
        </p:nvCxnSpPr>
        <p:spPr>
          <a:xfrm>
            <a:off x="10458286" y="3580934"/>
            <a:ext cx="544275" cy="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258492E9-72DA-FFC7-DF66-8D2DC800EAE0}"/>
              </a:ext>
            </a:extLst>
          </p:cNvPr>
          <p:cNvSpPr/>
          <p:nvPr/>
        </p:nvSpPr>
        <p:spPr>
          <a:xfrm>
            <a:off x="10872255" y="1522695"/>
            <a:ext cx="1319745" cy="3888625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Predication</a:t>
            </a:r>
          </a:p>
        </p:txBody>
      </p:sp>
    </p:spTree>
    <p:extLst>
      <p:ext uri="{BB962C8B-B14F-4D97-AF65-F5344CB8AC3E}">
        <p14:creationId xmlns:p14="http://schemas.microsoft.com/office/powerpoint/2010/main" val="13196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A68E-3878-AD5E-4531-0359D26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8049E-1CF0-A5D3-AE6F-A169503E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207313E-6682-30B7-F671-F9BF03B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0904"/>
              </p:ext>
            </p:extLst>
          </p:nvPr>
        </p:nvGraphicFramePr>
        <p:xfrm>
          <a:off x="4318001" y="2704951"/>
          <a:ext cx="3141580" cy="30999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5395">
                  <a:extLst>
                    <a:ext uri="{9D8B030D-6E8A-4147-A177-3AD203B41FA5}">
                      <a16:colId xmlns:a16="http://schemas.microsoft.com/office/drawing/2014/main" val="2524799844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874532822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442603259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144125441"/>
                    </a:ext>
                  </a:extLst>
                </a:gridCol>
              </a:tblGrid>
              <a:tr h="761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11300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53666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0975"/>
                  </a:ext>
                </a:extLst>
              </a:tr>
              <a:tr h="779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943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26EB7ED-0075-8029-1522-A2E5E303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3843"/>
              </p:ext>
            </p:extLst>
          </p:nvPr>
        </p:nvGraphicFramePr>
        <p:xfrm>
          <a:off x="4318001" y="2241869"/>
          <a:ext cx="3141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95">
                  <a:extLst>
                    <a:ext uri="{9D8B030D-6E8A-4147-A177-3AD203B41FA5}">
                      <a16:colId xmlns:a16="http://schemas.microsoft.com/office/drawing/2014/main" val="1743109204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023648309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27269972"/>
                    </a:ext>
                  </a:extLst>
                </a:gridCol>
                <a:gridCol w="785395">
                  <a:extLst>
                    <a:ext uri="{9D8B030D-6E8A-4147-A177-3AD203B41FA5}">
                      <a16:colId xmlns:a16="http://schemas.microsoft.com/office/drawing/2014/main" val="3015428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7384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F19F9B5-F574-D99E-6B09-D2A159A6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03901"/>
              </p:ext>
            </p:extLst>
          </p:nvPr>
        </p:nvGraphicFramePr>
        <p:xfrm>
          <a:off x="3795746" y="2704950"/>
          <a:ext cx="388127" cy="31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27">
                  <a:extLst>
                    <a:ext uri="{9D8B030D-6E8A-4147-A177-3AD203B41FA5}">
                      <a16:colId xmlns:a16="http://schemas.microsoft.com/office/drawing/2014/main" val="4069397023"/>
                    </a:ext>
                  </a:extLst>
                </a:gridCol>
              </a:tblGrid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33357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CA" altLang="zh-CN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54696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aseline="-25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92454"/>
                  </a:ext>
                </a:extLst>
              </a:tr>
              <a:tr h="779352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0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9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650F0F-F931-4EC0-7FA5-375CA6444355}"/>
              </a:ext>
            </a:extLst>
          </p:cNvPr>
          <p:cNvSpPr/>
          <p:nvPr/>
        </p:nvSpPr>
        <p:spPr>
          <a:xfrm>
            <a:off x="2649383" y="787303"/>
            <a:ext cx="244846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B32D45-4E9C-5674-877A-BBF04831481D}"/>
              </a:ext>
            </a:extLst>
          </p:cNvPr>
          <p:cNvSpPr/>
          <p:nvPr/>
        </p:nvSpPr>
        <p:spPr>
          <a:xfrm>
            <a:off x="2006081" y="3146935"/>
            <a:ext cx="643302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D6AADB-78A9-F8B0-B79F-BE4427F0F779}"/>
              </a:ext>
            </a:extLst>
          </p:cNvPr>
          <p:cNvSpPr/>
          <p:nvPr/>
        </p:nvSpPr>
        <p:spPr>
          <a:xfrm>
            <a:off x="2006081" y="4649222"/>
            <a:ext cx="643302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341B14-211F-8C9D-133A-36C9CB3F855D}"/>
              </a:ext>
            </a:extLst>
          </p:cNvPr>
          <p:cNvSpPr/>
          <p:nvPr/>
        </p:nvSpPr>
        <p:spPr>
          <a:xfrm>
            <a:off x="2815874" y="2613603"/>
            <a:ext cx="963798" cy="3888625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">
            <a:extLst>
              <a:ext uri="{FF2B5EF4-FFF2-40B4-BE49-F238E27FC236}">
                <a16:creationId xmlns:a16="http://schemas.microsoft.com/office/drawing/2014/main" id="{81639239-08BB-53B8-217F-96F3DE06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18" y="2031979"/>
            <a:ext cx="3748520" cy="3685561"/>
          </a:xfrm>
          <a:prstGeom prst="rect">
            <a:avLst/>
          </a:prstGeom>
          <a:scene3d>
            <a:camera prst="isometricRightUp"/>
            <a:lightRig rig="threePt" dir="t"/>
          </a:scene3d>
          <a:sp3d>
            <a:bevelB prst="relaxedInset"/>
          </a:sp3d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0C729E-5EFC-64BD-389F-E91A02F44144}"/>
              </a:ext>
            </a:extLst>
          </p:cNvPr>
          <p:cNvCxnSpPr>
            <a:cxnSpLocks/>
          </p:cNvCxnSpPr>
          <p:nvPr/>
        </p:nvCxnSpPr>
        <p:spPr>
          <a:xfrm>
            <a:off x="5237752" y="1558854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3866B2B-F9E6-4FAE-2BE6-E86F02517BC7}"/>
              </a:ext>
            </a:extLst>
          </p:cNvPr>
          <p:cNvCxnSpPr>
            <a:cxnSpLocks/>
          </p:cNvCxnSpPr>
          <p:nvPr/>
        </p:nvCxnSpPr>
        <p:spPr>
          <a:xfrm>
            <a:off x="2649383" y="4086808"/>
            <a:ext cx="252646" cy="6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D1039D-A55C-A7D0-1520-E89D7D1B0382}"/>
              </a:ext>
            </a:extLst>
          </p:cNvPr>
          <p:cNvCxnSpPr>
            <a:cxnSpLocks/>
          </p:cNvCxnSpPr>
          <p:nvPr/>
        </p:nvCxnSpPr>
        <p:spPr>
          <a:xfrm>
            <a:off x="2649383" y="5376136"/>
            <a:ext cx="252646" cy="5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0546EF-FD2C-D6A4-D3A7-BF8A57BA0B99}"/>
              </a:ext>
            </a:extLst>
          </p:cNvPr>
          <p:cNvCxnSpPr>
            <a:cxnSpLocks/>
          </p:cNvCxnSpPr>
          <p:nvPr/>
        </p:nvCxnSpPr>
        <p:spPr>
          <a:xfrm>
            <a:off x="3779672" y="5023415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F186E3-1BB3-60FA-DB9D-3F91F5D231CD}"/>
              </a:ext>
            </a:extLst>
          </p:cNvPr>
          <p:cNvCxnSpPr>
            <a:cxnSpLocks/>
          </p:cNvCxnSpPr>
          <p:nvPr/>
        </p:nvCxnSpPr>
        <p:spPr>
          <a:xfrm>
            <a:off x="3779672" y="5697885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2B0FBB-FE3F-0037-8D4A-BFAE5CB6CCE1}"/>
              </a:ext>
            </a:extLst>
          </p:cNvPr>
          <p:cNvCxnSpPr>
            <a:cxnSpLocks/>
          </p:cNvCxnSpPr>
          <p:nvPr/>
        </p:nvCxnSpPr>
        <p:spPr>
          <a:xfrm>
            <a:off x="3771404" y="248891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DA84EE-B50B-0A53-CFBF-92E0BED7B68D}"/>
              </a:ext>
            </a:extLst>
          </p:cNvPr>
          <p:cNvCxnSpPr>
            <a:cxnSpLocks/>
          </p:cNvCxnSpPr>
          <p:nvPr/>
        </p:nvCxnSpPr>
        <p:spPr>
          <a:xfrm>
            <a:off x="4805397" y="1881173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F15212D-C316-7650-6DEF-277D265A7DC7}"/>
              </a:ext>
            </a:extLst>
          </p:cNvPr>
          <p:cNvCxnSpPr>
            <a:cxnSpLocks/>
          </p:cNvCxnSpPr>
          <p:nvPr/>
        </p:nvCxnSpPr>
        <p:spPr>
          <a:xfrm>
            <a:off x="4287172" y="2184622"/>
            <a:ext cx="1337652" cy="17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29D69D-4E9B-9EAF-2045-CF14764E6B80}"/>
              </a:ext>
            </a:extLst>
          </p:cNvPr>
          <p:cNvCxnSpPr>
            <a:cxnSpLocks/>
          </p:cNvCxnSpPr>
          <p:nvPr/>
        </p:nvCxnSpPr>
        <p:spPr>
          <a:xfrm>
            <a:off x="3757225" y="4417782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17F201-AA30-313D-C23B-690DC245771E}"/>
              </a:ext>
            </a:extLst>
          </p:cNvPr>
          <p:cNvCxnSpPr>
            <a:cxnSpLocks/>
          </p:cNvCxnSpPr>
          <p:nvPr/>
        </p:nvCxnSpPr>
        <p:spPr>
          <a:xfrm>
            <a:off x="3779672" y="3818587"/>
            <a:ext cx="660558" cy="3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69734C-6D35-FA7B-E151-C08256C0D5FB}"/>
              </a:ext>
            </a:extLst>
          </p:cNvPr>
          <p:cNvSpPr/>
          <p:nvPr/>
        </p:nvSpPr>
        <p:spPr>
          <a:xfrm>
            <a:off x="1953135" y="901389"/>
            <a:ext cx="773079" cy="145382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  <a:scene3d>
            <a:camera prst="isometricRightUp"/>
            <a:lightRig rig="threePt" dir="t"/>
          </a:scene3d>
          <a:sp3d extrusionH="25400" prstMaterial="matte"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Label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D544A2-0B8A-3DEC-AADD-3C7443ECE889}"/>
              </a:ext>
            </a:extLst>
          </p:cNvPr>
          <p:cNvCxnSpPr>
            <a:cxnSpLocks/>
          </p:cNvCxnSpPr>
          <p:nvPr/>
        </p:nvCxnSpPr>
        <p:spPr>
          <a:xfrm>
            <a:off x="2726214" y="1881173"/>
            <a:ext cx="196884" cy="45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AC780-22D6-47C5-99E8-ADA1E49C3B4B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67</Words>
  <Application>Microsoft Office PowerPoint</Application>
  <PresentationFormat>宽屏</PresentationFormat>
  <Paragraphs>43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Yanwen Wang</dc:creator>
  <cp:lastModifiedBy>Yanwen Wang</cp:lastModifiedBy>
  <cp:revision>2</cp:revision>
  <dcterms:created xsi:type="dcterms:W3CDTF">2025-06-27T17:48:46Z</dcterms:created>
  <dcterms:modified xsi:type="dcterms:W3CDTF">2025-06-27T21:50:16Z</dcterms:modified>
</cp:coreProperties>
</file>