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4EB6B3-B0C5-4DDC-9EE5-095C6123B8C9}">
          <p14:sldIdLst>
            <p14:sldId id="256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441"/>
    <a:srgbClr val="892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335BB-342D-4B67-A9B7-FA467016904D}" v="14" dt="2020-12-17T23:08:44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xi Li" userId="8e391db284526de0" providerId="LiveId" clId="{994335BB-342D-4B67-A9B7-FA467016904D}"/>
    <pc:docChg chg="undo custSel addSld delSld modSld addSection delSection modSection">
      <pc:chgData name="Yanxi Li" userId="8e391db284526de0" providerId="LiveId" clId="{994335BB-342D-4B67-A9B7-FA467016904D}" dt="2020-12-17T23:08:44.482" v="1409"/>
      <pc:docMkLst>
        <pc:docMk/>
      </pc:docMkLst>
      <pc:sldChg chg="addSp delSp modSp mod modAnim">
        <pc:chgData name="Yanxi Li" userId="8e391db284526de0" providerId="LiveId" clId="{994335BB-342D-4B67-A9B7-FA467016904D}" dt="2020-12-17T23:03:25.627" v="1406"/>
        <pc:sldMkLst>
          <pc:docMk/>
          <pc:sldMk cId="4025013544" sldId="256"/>
        </pc:sldMkLst>
        <pc:spChg chg="mod">
          <ac:chgData name="Yanxi Li" userId="8e391db284526de0" providerId="LiveId" clId="{994335BB-342D-4B67-A9B7-FA467016904D}" dt="2020-12-17T04:08:31.526" v="239" actId="1076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Yanxi Li" userId="8e391db284526de0" providerId="LiveId" clId="{994335BB-342D-4B67-A9B7-FA467016904D}" dt="2020-12-17T04:08:34.919" v="240" actId="1076"/>
          <ac:spMkLst>
            <pc:docMk/>
            <pc:sldMk cId="4025013544" sldId="256"/>
            <ac:spMk id="3" creationId="{00000000-0000-0000-0000-000000000000}"/>
          </ac:spMkLst>
        </pc:spChg>
        <pc:spChg chg="add mod">
          <ac:chgData name="Yanxi Li" userId="8e391db284526de0" providerId="LiveId" clId="{994335BB-342D-4B67-A9B7-FA467016904D}" dt="2020-12-17T04:08:14.688" v="237" actId="1076"/>
          <ac:spMkLst>
            <pc:docMk/>
            <pc:sldMk cId="4025013544" sldId="256"/>
            <ac:spMk id="4" creationId="{92767F5B-06A9-4303-ACB8-4335FCBDCD2B}"/>
          </ac:spMkLst>
        </pc:spChg>
        <pc:picChg chg="add del mod">
          <ac:chgData name="Yanxi Li" userId="8e391db284526de0" providerId="LiveId" clId="{994335BB-342D-4B67-A9B7-FA467016904D}" dt="2020-12-17T07:34:52.822" v="837"/>
          <ac:picMkLst>
            <pc:docMk/>
            <pc:sldMk cId="4025013544" sldId="256"/>
            <ac:picMk id="5" creationId="{84985F0B-CF53-4E66-B341-A3E5A00A6FBB}"/>
          </ac:picMkLst>
        </pc:picChg>
        <pc:picChg chg="add mod">
          <ac:chgData name="Yanxi Li" userId="8e391db284526de0" providerId="LiveId" clId="{994335BB-342D-4B67-A9B7-FA467016904D}" dt="2020-12-17T23:03:25.627" v="1406"/>
          <ac:picMkLst>
            <pc:docMk/>
            <pc:sldMk cId="4025013544" sldId="256"/>
            <ac:picMk id="6" creationId="{615C10F0-8F47-4EE3-873D-D45EEBA7BCDF}"/>
          </ac:picMkLst>
        </pc:picChg>
      </pc:sldChg>
      <pc:sldChg chg="modSp del mod">
        <pc:chgData name="Yanxi Li" userId="8e391db284526de0" providerId="LiveId" clId="{994335BB-342D-4B67-A9B7-FA467016904D}" dt="2020-12-17T04:04:59.774" v="67" actId="47"/>
        <pc:sldMkLst>
          <pc:docMk/>
          <pc:sldMk cId="917813643" sldId="265"/>
        </pc:sldMkLst>
        <pc:spChg chg="mod">
          <ac:chgData name="Yanxi Li" userId="8e391db284526de0" providerId="LiveId" clId="{994335BB-342D-4B67-A9B7-FA467016904D}" dt="2020-12-17T04:00:28.291" v="60" actId="1076"/>
          <ac:spMkLst>
            <pc:docMk/>
            <pc:sldMk cId="917813643" sldId="265"/>
            <ac:spMk id="2" creationId="{7A6FCC6A-4F91-4804-B077-5877362D2B8B}"/>
          </ac:spMkLst>
        </pc:spChg>
      </pc:sldChg>
      <pc:sldChg chg="addSp delSp modSp mod modTransition modAnim">
        <pc:chgData name="Yanxi Li" userId="8e391db284526de0" providerId="LiveId" clId="{994335BB-342D-4B67-A9B7-FA467016904D}" dt="2020-12-17T23:05:25.187" v="1407"/>
        <pc:sldMkLst>
          <pc:docMk/>
          <pc:sldMk cId="3383201878" sldId="266"/>
        </pc:sldMkLst>
        <pc:spChg chg="mod">
          <ac:chgData name="Yanxi Li" userId="8e391db284526de0" providerId="LiveId" clId="{994335BB-342D-4B67-A9B7-FA467016904D}" dt="2020-12-17T03:58:20.850" v="59" actId="1076"/>
          <ac:spMkLst>
            <pc:docMk/>
            <pc:sldMk cId="3383201878" sldId="266"/>
            <ac:spMk id="2" creationId="{7A6FCC6A-4F91-4804-B077-5877362D2B8B}"/>
          </ac:spMkLst>
        </pc:spChg>
        <pc:spChg chg="mod">
          <ac:chgData name="Yanxi Li" userId="8e391db284526de0" providerId="LiveId" clId="{994335BB-342D-4B67-A9B7-FA467016904D}" dt="2020-12-17T20:10:05.021" v="952" actId="255"/>
          <ac:spMkLst>
            <pc:docMk/>
            <pc:sldMk cId="3383201878" sldId="266"/>
            <ac:spMk id="3" creationId="{57914DCF-A138-42A3-BDEE-131EE7762AAF}"/>
          </ac:spMkLst>
        </pc:spChg>
        <pc:spChg chg="add">
          <ac:chgData name="Yanxi Li" userId="8e391db284526de0" providerId="LiveId" clId="{994335BB-342D-4B67-A9B7-FA467016904D}" dt="2020-12-17T20:08:32.303" v="906" actId="11529"/>
          <ac:spMkLst>
            <pc:docMk/>
            <pc:sldMk cId="3383201878" sldId="266"/>
            <ac:spMk id="5" creationId="{AB72A90B-08FF-4384-8705-F638CF0221F6}"/>
          </ac:spMkLst>
        </pc:spChg>
        <pc:picChg chg="add del mod">
          <ac:chgData name="Yanxi Li" userId="8e391db284526de0" providerId="LiveId" clId="{994335BB-342D-4B67-A9B7-FA467016904D}" dt="2020-12-17T20:24:59.586" v="1404"/>
          <ac:picMkLst>
            <pc:docMk/>
            <pc:sldMk cId="3383201878" sldId="266"/>
            <ac:picMk id="4" creationId="{DAF0BBBC-039E-439F-81B8-3647B955D37F}"/>
          </ac:picMkLst>
        </pc:picChg>
        <pc:picChg chg="add mod">
          <ac:chgData name="Yanxi Li" userId="8e391db284526de0" providerId="LiveId" clId="{994335BB-342D-4B67-A9B7-FA467016904D}" dt="2020-12-17T23:05:25.187" v="1407"/>
          <ac:picMkLst>
            <pc:docMk/>
            <pc:sldMk cId="3383201878" sldId="266"/>
            <ac:picMk id="6" creationId="{04347F8F-72E4-4287-9CEA-093BFA46FDC0}"/>
          </ac:picMkLst>
        </pc:picChg>
      </pc:sldChg>
      <pc:sldChg chg="addSp delSp modSp mod modTransition modAnim">
        <pc:chgData name="Yanxi Li" userId="8e391db284526de0" providerId="LiveId" clId="{994335BB-342D-4B67-A9B7-FA467016904D}" dt="2020-12-17T23:07:27.461" v="1408"/>
        <pc:sldMkLst>
          <pc:docMk/>
          <pc:sldMk cId="2869195772" sldId="267"/>
        </pc:sldMkLst>
        <pc:spChg chg="mod">
          <ac:chgData name="Yanxi Li" userId="8e391db284526de0" providerId="LiveId" clId="{994335BB-342D-4B67-A9B7-FA467016904D}" dt="2020-12-17T04:09:05.884" v="242" actId="1076"/>
          <ac:spMkLst>
            <pc:docMk/>
            <pc:sldMk cId="2869195772" sldId="267"/>
            <ac:spMk id="2" creationId="{7A6FCC6A-4F91-4804-B077-5877362D2B8B}"/>
          </ac:spMkLst>
        </pc:spChg>
        <pc:spChg chg="mod">
          <ac:chgData name="Yanxi Li" userId="8e391db284526de0" providerId="LiveId" clId="{994335BB-342D-4B67-A9B7-FA467016904D}" dt="2020-12-17T20:23:56.658" v="1376" actId="20577"/>
          <ac:spMkLst>
            <pc:docMk/>
            <pc:sldMk cId="2869195772" sldId="267"/>
            <ac:spMk id="3" creationId="{57914DCF-A138-42A3-BDEE-131EE7762AAF}"/>
          </ac:spMkLst>
        </pc:spChg>
        <pc:spChg chg="add del">
          <ac:chgData name="Yanxi Li" userId="8e391db284526de0" providerId="LiveId" clId="{994335BB-342D-4B67-A9B7-FA467016904D}" dt="2020-12-17T20:13:28.378" v="979" actId="478"/>
          <ac:spMkLst>
            <pc:docMk/>
            <pc:sldMk cId="2869195772" sldId="267"/>
            <ac:spMk id="7" creationId="{F2AE633E-A11F-49AF-BB63-4AF111FFE0BE}"/>
          </ac:spMkLst>
        </pc:spChg>
        <pc:spChg chg="add del mod">
          <ac:chgData name="Yanxi Li" userId="8e391db284526de0" providerId="LiveId" clId="{994335BB-342D-4B67-A9B7-FA467016904D}" dt="2020-12-17T20:14:56.362" v="985" actId="478"/>
          <ac:spMkLst>
            <pc:docMk/>
            <pc:sldMk cId="2869195772" sldId="267"/>
            <ac:spMk id="8" creationId="{71435093-7E6E-4B09-9516-877E566E30BF}"/>
          </ac:spMkLst>
        </pc:spChg>
        <pc:spChg chg="add del">
          <ac:chgData name="Yanxi Li" userId="8e391db284526de0" providerId="LiveId" clId="{994335BB-342D-4B67-A9B7-FA467016904D}" dt="2020-12-17T20:15:15.248" v="987" actId="478"/>
          <ac:spMkLst>
            <pc:docMk/>
            <pc:sldMk cId="2869195772" sldId="267"/>
            <ac:spMk id="9" creationId="{75093EF8-6D46-4FCD-9E34-5279EDF5D210}"/>
          </ac:spMkLst>
        </pc:spChg>
        <pc:spChg chg="add mod">
          <ac:chgData name="Yanxi Li" userId="8e391db284526de0" providerId="LiveId" clId="{994335BB-342D-4B67-A9B7-FA467016904D}" dt="2020-12-17T20:19:46.547" v="1303" actId="1076"/>
          <ac:spMkLst>
            <pc:docMk/>
            <pc:sldMk cId="2869195772" sldId="267"/>
            <ac:spMk id="10" creationId="{A6C3E8AC-F21C-413C-AA86-7580A8BF270C}"/>
          </ac:spMkLst>
        </pc:spChg>
        <pc:spChg chg="add mod">
          <ac:chgData name="Yanxi Li" userId="8e391db284526de0" providerId="LiveId" clId="{994335BB-342D-4B67-A9B7-FA467016904D}" dt="2020-12-17T20:20:28.408" v="1327" actId="20577"/>
          <ac:spMkLst>
            <pc:docMk/>
            <pc:sldMk cId="2869195772" sldId="267"/>
            <ac:spMk id="11" creationId="{B30E1D66-3403-4477-B345-469C807E3127}"/>
          </ac:spMkLst>
        </pc:spChg>
        <pc:picChg chg="add mod">
          <ac:chgData name="Yanxi Li" userId="8e391db284526de0" providerId="LiveId" clId="{994335BB-342D-4B67-A9B7-FA467016904D}" dt="2020-12-17T20:19:42.017" v="1302" actId="14100"/>
          <ac:picMkLst>
            <pc:docMk/>
            <pc:sldMk cId="2869195772" sldId="267"/>
            <ac:picMk id="5" creationId="{D793DA71-AA3A-4FB6-8EB0-EB9AC8C5BB78}"/>
          </ac:picMkLst>
        </pc:picChg>
        <pc:picChg chg="add del mod">
          <ac:chgData name="Yanxi Li" userId="8e391db284526de0" providerId="LiveId" clId="{994335BB-342D-4B67-A9B7-FA467016904D}" dt="2020-12-17T20:25:04.706" v="1405"/>
          <ac:picMkLst>
            <pc:docMk/>
            <pc:sldMk cId="2869195772" sldId="267"/>
            <ac:picMk id="6" creationId="{D42F248C-FB43-482B-A4AA-9352FB0A5651}"/>
          </ac:picMkLst>
        </pc:picChg>
        <pc:picChg chg="add mod">
          <ac:chgData name="Yanxi Li" userId="8e391db284526de0" providerId="LiveId" clId="{994335BB-342D-4B67-A9B7-FA467016904D}" dt="2020-12-17T23:07:27.461" v="1408"/>
          <ac:picMkLst>
            <pc:docMk/>
            <pc:sldMk cId="2869195772" sldId="267"/>
            <ac:picMk id="12" creationId="{650FC723-DC6E-4D20-A8CE-D3BAB49F5CA0}"/>
          </ac:picMkLst>
        </pc:picChg>
      </pc:sldChg>
      <pc:sldChg chg="addSp modSp mod">
        <pc:chgData name="Yanxi Li" userId="8e391db284526de0" providerId="LiveId" clId="{994335BB-342D-4B67-A9B7-FA467016904D}" dt="2020-12-17T23:08:44.482" v="1409"/>
        <pc:sldMkLst>
          <pc:docMk/>
          <pc:sldMk cId="3504150951" sldId="268"/>
        </pc:sldMkLst>
        <pc:spChg chg="mod">
          <ac:chgData name="Yanxi Li" userId="8e391db284526de0" providerId="LiveId" clId="{994335BB-342D-4B67-A9B7-FA467016904D}" dt="2020-12-17T20:06:31.075" v="840" actId="1076"/>
          <ac:spMkLst>
            <pc:docMk/>
            <pc:sldMk cId="3504150951" sldId="268"/>
            <ac:spMk id="2" creationId="{7A6FCC6A-4F91-4804-B077-5877362D2B8B}"/>
          </ac:spMkLst>
        </pc:spChg>
        <pc:spChg chg="mod">
          <ac:chgData name="Yanxi Li" userId="8e391db284526de0" providerId="LiveId" clId="{994335BB-342D-4B67-A9B7-FA467016904D}" dt="2020-12-17T20:24:37.119" v="1403" actId="14100"/>
          <ac:spMkLst>
            <pc:docMk/>
            <pc:sldMk cId="3504150951" sldId="268"/>
            <ac:spMk id="3" creationId="{57914DCF-A138-42A3-BDEE-131EE7762AAF}"/>
          </ac:spMkLst>
        </pc:spChg>
        <pc:picChg chg="add mod">
          <ac:chgData name="Yanxi Li" userId="8e391db284526de0" providerId="LiveId" clId="{994335BB-342D-4B67-A9B7-FA467016904D}" dt="2020-12-17T23:08:44.482" v="1409"/>
          <ac:picMkLst>
            <pc:docMk/>
            <pc:sldMk cId="3504150951" sldId="268"/>
            <ac:picMk id="4" creationId="{4CC4D7C7-091B-469A-94F7-C5C2794DC3B9}"/>
          </ac:picMkLst>
        </pc:picChg>
      </pc:sldChg>
      <pc:sldChg chg="new del">
        <pc:chgData name="Yanxi Li" userId="8e391db284526de0" providerId="LiveId" clId="{994335BB-342D-4B67-A9B7-FA467016904D}" dt="2020-12-17T04:01:26.690" v="66" actId="47"/>
        <pc:sldMkLst>
          <pc:docMk/>
          <pc:sldMk cId="258227492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779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588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67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6" y="12700"/>
            <a:ext cx="12195176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sz="180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78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3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7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21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0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1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4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2786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3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86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5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57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057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1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51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98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532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47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0922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29" y="1104900"/>
            <a:ext cx="9756141" cy="825501"/>
          </a:xfrm>
        </p:spPr>
        <p:txBody>
          <a:bodyPr/>
          <a:lstStyle/>
          <a:p>
            <a:r>
              <a:rPr lang="en-US" dirty="0"/>
              <a:t>Market segmentation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731" y="2609850"/>
            <a:ext cx="7850644" cy="2463799"/>
          </a:xfrm>
        </p:spPr>
        <p:txBody>
          <a:bodyPr>
            <a:normAutofit/>
          </a:bodyPr>
          <a:lstStyle/>
          <a:p>
            <a:r>
              <a:rPr lang="en-US" sz="2400" dirty="0"/>
              <a:t>Problem</a:t>
            </a:r>
          </a:p>
          <a:p>
            <a:endParaRPr lang="en-US" sz="2400" dirty="0"/>
          </a:p>
          <a:p>
            <a:r>
              <a:rPr lang="en-US" sz="2400" dirty="0"/>
              <a:t>Model Selection/Performance</a:t>
            </a:r>
          </a:p>
          <a:p>
            <a:endParaRPr lang="en-US" sz="2400" dirty="0"/>
          </a:p>
          <a:p>
            <a:r>
              <a:rPr lang="en-US" sz="2400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67F5B-06A9-4303-ACB8-4335FCBDCD2B}"/>
              </a:ext>
            </a:extLst>
          </p:cNvPr>
          <p:cNvSpPr txBox="1"/>
          <p:nvPr/>
        </p:nvSpPr>
        <p:spPr>
          <a:xfrm>
            <a:off x="8807450" y="5213347"/>
            <a:ext cx="4394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Yanxi Li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12/16/2020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615C10F0-8F47-4EE3-873D-D45EEBA7BC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874">
        <p:fade/>
      </p:transition>
    </mc:Choice>
    <mc:Fallback>
      <p:transition spd="med" advTm="278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CC6A-4F91-4804-B077-5877362D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350" y="989850"/>
            <a:ext cx="10251600" cy="713600"/>
          </a:xfrm>
        </p:spPr>
        <p:txBody>
          <a:bodyPr/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4DCF-A138-42A3-BDEE-131EE776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650" y="1789232"/>
            <a:ext cx="10251600" cy="3591617"/>
          </a:xfrm>
        </p:spPr>
        <p:txBody>
          <a:bodyPr/>
          <a:lstStyle/>
          <a:p>
            <a:r>
              <a:rPr lang="en-US" sz="1800" dirty="0"/>
              <a:t>Before</a:t>
            </a:r>
          </a:p>
          <a:p>
            <a:endParaRPr lang="en-US" sz="1800" dirty="0"/>
          </a:p>
          <a:p>
            <a:pPr marL="194729" indent="0">
              <a:buNone/>
            </a:pPr>
            <a:r>
              <a:rPr lang="en-US" sz="1800" dirty="0"/>
              <a:t>Model based on Demographic information</a:t>
            </a:r>
          </a:p>
          <a:p>
            <a:pPr marL="194729" indent="0">
              <a:buNone/>
            </a:pPr>
            <a:endParaRPr lang="en-US" sz="1800" dirty="0"/>
          </a:p>
          <a:p>
            <a:r>
              <a:rPr lang="en-US" sz="1800" dirty="0"/>
              <a:t>Now</a:t>
            </a:r>
          </a:p>
          <a:p>
            <a:endParaRPr lang="en-US" sz="1800" dirty="0"/>
          </a:p>
          <a:p>
            <a:pPr marL="194729" indent="0">
              <a:buNone/>
            </a:pPr>
            <a:r>
              <a:rPr lang="en-US" sz="1800" dirty="0"/>
              <a:t> Model based on     a, Purchase behavior</a:t>
            </a:r>
          </a:p>
          <a:p>
            <a:pPr marL="194729" indent="0">
              <a:buNone/>
            </a:pPr>
            <a:r>
              <a:rPr lang="en-US" sz="1800" dirty="0"/>
              <a:t>                                 b, Basis of purchase</a:t>
            </a:r>
          </a:p>
          <a:p>
            <a:pPr marL="194729" indent="0">
              <a:buNone/>
            </a:pPr>
            <a:r>
              <a:rPr lang="en-US" sz="1800" dirty="0"/>
              <a:t>                                 c, both a &amp; b</a:t>
            </a:r>
          </a:p>
          <a:p>
            <a:pPr marL="194729" indent="0">
              <a:buNone/>
            </a:pPr>
            <a:endParaRPr lang="en-US" sz="2000" dirty="0"/>
          </a:p>
          <a:p>
            <a:pPr marL="194729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associate demographic with a/b/c to find the successful segmentation?</a:t>
            </a:r>
          </a:p>
          <a:p>
            <a:pPr marL="194729" indent="0">
              <a:buNone/>
            </a:pP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B72A90B-08FF-4384-8705-F638CF0221F6}"/>
              </a:ext>
            </a:extLst>
          </p:cNvPr>
          <p:cNvSpPr/>
          <p:nvPr/>
        </p:nvSpPr>
        <p:spPr>
          <a:xfrm>
            <a:off x="3092450" y="3810000"/>
            <a:ext cx="120650" cy="93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4347F8F-72E4-4287-9CEA-093BFA46FD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592"/>
    </mc:Choice>
    <mc:Fallback>
      <p:transition spd="slow" advTm="51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CC6A-4F91-4804-B077-5877362D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550" y="888250"/>
            <a:ext cx="10251600" cy="713600"/>
          </a:xfrm>
        </p:spPr>
        <p:txBody>
          <a:bodyPr/>
          <a:lstStyle/>
          <a:p>
            <a:r>
              <a:rPr lang="en-US" sz="3600" dirty="0"/>
              <a:t>Model Selection/Performance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4DCF-A138-42A3-BDEE-131EE776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889" y="1815293"/>
            <a:ext cx="10251600" cy="4229102"/>
          </a:xfrm>
        </p:spPr>
        <p:txBody>
          <a:bodyPr/>
          <a:lstStyle/>
          <a:p>
            <a:r>
              <a:rPr lang="en-US" sz="2800" dirty="0"/>
              <a:t>K-means</a:t>
            </a:r>
          </a:p>
          <a:p>
            <a:endParaRPr lang="en-US" sz="1800" dirty="0"/>
          </a:p>
          <a:p>
            <a:r>
              <a:rPr lang="en-US" sz="1800" dirty="0"/>
              <a:t>Model built on c method :</a:t>
            </a:r>
          </a:p>
          <a:p>
            <a:pPr marL="194729" indent="0">
              <a:buNone/>
            </a:pPr>
            <a:r>
              <a:rPr lang="en-US" sz="1800" dirty="0"/>
              <a:t>                            </a:t>
            </a:r>
            <a:r>
              <a:rPr lang="en-US" sz="1600" dirty="0"/>
              <a:t>Purchase behavior &amp; Basis of purchase</a:t>
            </a:r>
          </a:p>
          <a:p>
            <a:pPr marL="194729" indent="0">
              <a:buNone/>
            </a:pPr>
            <a:r>
              <a:rPr lang="en-US" sz="1600" dirty="0"/>
              <a:t>   </a:t>
            </a:r>
          </a:p>
          <a:p>
            <a:pPr marL="194729" indent="0">
              <a:buNone/>
            </a:pPr>
            <a:r>
              <a:rPr lang="en-US" sz="1600" dirty="0"/>
              <a:t>         numbers of cluster k = 4</a:t>
            </a:r>
          </a:p>
          <a:p>
            <a:endParaRPr lang="en-US" sz="1800" dirty="0"/>
          </a:p>
          <a:p>
            <a:r>
              <a:rPr lang="en-US" sz="1800" dirty="0"/>
              <a:t>Cluster </a:t>
            </a:r>
            <a:r>
              <a:rPr lang="en-US" sz="1800" dirty="0">
                <a:solidFill>
                  <a:srgbClr val="BF4441"/>
                </a:solidFill>
              </a:rPr>
              <a:t>1 * </a:t>
            </a:r>
            <a:r>
              <a:rPr lang="en-US" sz="1800" dirty="0"/>
              <a:t>is the target segment</a:t>
            </a:r>
          </a:p>
          <a:p>
            <a:pPr marL="194729" indent="0">
              <a:buNone/>
            </a:pPr>
            <a:r>
              <a:rPr lang="en-US" sz="1400" dirty="0"/>
              <a:t>                                 low socioeconomics</a:t>
            </a:r>
          </a:p>
          <a:p>
            <a:pPr marL="194729" indent="0">
              <a:buNone/>
            </a:pPr>
            <a:r>
              <a:rPr lang="en-US" sz="1400" dirty="0"/>
              <a:t>                                 low education level </a:t>
            </a:r>
          </a:p>
          <a:p>
            <a:pPr marL="194729" indent="0">
              <a:buNone/>
            </a:pPr>
            <a:r>
              <a:rPr lang="en-US" sz="1400" dirty="0"/>
              <a:t>                                 low affluence index </a:t>
            </a:r>
          </a:p>
          <a:p>
            <a:pPr marL="194729" indent="0">
              <a:buNone/>
            </a:pPr>
            <a:r>
              <a:rPr lang="en-US" sz="1400" dirty="0"/>
              <a:t>                                 more number of people</a:t>
            </a:r>
          </a:p>
          <a:p>
            <a:pPr marL="194729" indent="0">
              <a:buNone/>
            </a:pPr>
            <a:r>
              <a:rPr lang="en-US" sz="1400" dirty="0"/>
              <a:t>                                 highest brand loyalty </a:t>
            </a:r>
          </a:p>
          <a:p>
            <a:pPr marL="194729" indent="0">
              <a:buNone/>
            </a:pPr>
            <a:endParaRPr lang="en-US" sz="1800" dirty="0"/>
          </a:p>
          <a:p>
            <a:pPr marL="194729" indent="0">
              <a:buNone/>
            </a:pPr>
            <a:endParaRPr lang="en-US" sz="1800" dirty="0"/>
          </a:p>
          <a:p>
            <a:pPr marL="194729" indent="0">
              <a:buNone/>
            </a:pPr>
            <a:endParaRPr lang="en-US" sz="1400" dirty="0"/>
          </a:p>
          <a:p>
            <a:pPr marL="194729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Graphical user interface, map&#10;&#10;Description automatically generated">
            <a:extLst>
              <a:ext uri="{FF2B5EF4-FFF2-40B4-BE49-F238E27FC236}">
                <a16:creationId xmlns:a16="http://schemas.microsoft.com/office/drawing/2014/main" id="{D793DA71-AA3A-4FB6-8EB0-EB9AC8C5B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26" y="2190750"/>
            <a:ext cx="4819386" cy="3479799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6C3E8AC-F21C-413C-AA86-7580A8BF270C}"/>
              </a:ext>
            </a:extLst>
          </p:cNvPr>
          <p:cNvSpPr/>
          <p:nvPr/>
        </p:nvSpPr>
        <p:spPr>
          <a:xfrm>
            <a:off x="7099300" y="2984500"/>
            <a:ext cx="1657350" cy="153035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E1D66-3403-4477-B345-469C807E3127}"/>
              </a:ext>
            </a:extLst>
          </p:cNvPr>
          <p:cNvSpPr txBox="1"/>
          <p:nvPr/>
        </p:nvSpPr>
        <p:spPr>
          <a:xfrm>
            <a:off x="6254750" y="4705641"/>
            <a:ext cx="241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 Segment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650FC723-DC6E-4D20-A8CE-D3BAB49F5C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9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87"/>
    </mc:Choice>
    <mc:Fallback>
      <p:transition spd="slow" advTm="351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CC6A-4F91-4804-B077-5877362D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950" y="931667"/>
            <a:ext cx="10251600" cy="7136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4DCF-A138-42A3-BDEE-131EE776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2320983"/>
            <a:ext cx="10251600" cy="2886017"/>
          </a:xfrm>
        </p:spPr>
        <p:txBody>
          <a:bodyPr/>
          <a:lstStyle/>
          <a:p>
            <a:r>
              <a:rPr lang="en-US" sz="2000" dirty="0"/>
              <a:t>Our promising group is cluster 1 which have low socioeconomics, low education level, low affluence index, more people, and highest brand loyalty.</a:t>
            </a:r>
          </a:p>
          <a:p>
            <a:endParaRPr lang="en-US" sz="2000" dirty="0"/>
          </a:p>
          <a:p>
            <a:pPr marL="194729" indent="0">
              <a:buNone/>
            </a:pPr>
            <a:endParaRPr lang="en-US" sz="2000" dirty="0"/>
          </a:p>
          <a:p>
            <a:r>
              <a:rPr lang="en-US" sz="2000" dirty="0"/>
              <a:t>Since it has the highest brand loyalty, so the company should build more promotion strategies to them.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CC4D7C7-091B-469A-94F7-C5C2794DC3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73"/>
    </mc:Choice>
    <mc:Fallback>
      <p:transition spd="slow" advTm="18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sian continent presentation (widescreen).potx" id="{31FB3925-764B-43EF-9872-B9679BB7E4DF}" vid="{673206A3-E9F7-473E-92E4-819DC3D813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160</Words>
  <Application>Microsoft Office PowerPoint</Application>
  <PresentationFormat>Widescreen</PresentationFormat>
  <Paragraphs>44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Lato</vt:lpstr>
      <vt:lpstr>Raleway</vt:lpstr>
      <vt:lpstr>Arial</vt:lpstr>
      <vt:lpstr>Century Gothic</vt:lpstr>
      <vt:lpstr>Streamline</vt:lpstr>
      <vt:lpstr>Continental Asia 16x9</vt:lpstr>
      <vt:lpstr>Market segmentation </vt:lpstr>
      <vt:lpstr>Project problem</vt:lpstr>
      <vt:lpstr>Model Selection/Performance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Yanxi Li</dc:creator>
  <cp:lastModifiedBy>Yanxi Li</cp:lastModifiedBy>
  <cp:revision>1</cp:revision>
  <dcterms:created xsi:type="dcterms:W3CDTF">2020-12-17T03:54:48Z</dcterms:created>
  <dcterms:modified xsi:type="dcterms:W3CDTF">2020-12-17T23:09:07Z</dcterms:modified>
</cp:coreProperties>
</file>