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B589-D20D-BAB5-B643-A317C06DB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5503B-F4E3-C650-A4E0-160C65EAA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65CCF-DDCF-C57F-CD62-935F8919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6018-6468-4EA6-B4B4-96B8B7651AF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2678C-59EA-8843-A3DA-B251920B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DD96D-BA13-5D12-1D3E-880AF936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5A3A-5564-4FB6-97FB-F9969243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6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11A2-4271-0A14-921B-1B20D974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35091-58C1-9BD7-4FF1-D86C8BB9C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6479F-288D-F4FD-EF02-F3830302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6018-6468-4EA6-B4B4-96B8B7651AF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BDEBB-E464-C20A-E61C-D481F481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86A21-00BF-1245-4320-6A4A99DB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5A3A-5564-4FB6-97FB-F9969243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4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C03F4D-B755-214B-6CE8-3AA9B89ED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AE647-4193-36B2-2CEE-6E6695B2A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BE422-AD79-7C53-70EA-8FE535B4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6018-6468-4EA6-B4B4-96B8B7651AF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CC688-67AF-A7D6-3EAF-A2D56F8C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C0653-86B2-6DDE-8545-67D2F350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5A3A-5564-4FB6-97FB-F9969243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4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F0EA-4EA7-75C2-7363-686CB155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7C3D-ABC3-D925-71C7-35D96EA2E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9D11F-EABD-B924-A51C-8EC8436A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6018-6468-4EA6-B4B4-96B8B7651AF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BD37C-8556-640A-B820-8EF4C240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98D9D-FFFD-07FC-B74F-4A1E729E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5A3A-5564-4FB6-97FB-F9969243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09D3-3A7B-F1A2-9291-7547BC089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7E9DA-4DA9-6977-2561-D4FE56CEE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4DCD0-5205-698E-358A-5472F3EF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6018-6468-4EA6-B4B4-96B8B7651AF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5DA17-6FF0-39D4-06E4-3D9F8135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A88A7-70DE-155F-B08D-DCDF67E1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5A3A-5564-4FB6-97FB-F9969243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3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A67F-C42E-39EB-6889-FB32FC25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D606-09D7-7083-DAFA-DA026517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AF69A-FC18-625A-1C56-F1BCF1B07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004E6-2285-696B-F136-A9CB4D8E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6018-6468-4EA6-B4B4-96B8B7651AF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BE473-2AC5-BD9B-8165-EC6F54E3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19DB2-9BEA-8E04-F085-439D3FAA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5A3A-5564-4FB6-97FB-F9969243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7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A3AB-D94E-2C7C-9F50-9D9EFD2C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E0663-7F90-7A51-2F0B-70912D597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8F015-2E7F-62CC-E6F0-E86E0961D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7B065-60C7-DEBD-00E3-286C0455E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DC72A-3609-407A-735A-8B114928B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B945BC-A541-A036-5BAC-C148ED6F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6018-6468-4EA6-B4B4-96B8B7651AF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06A26-8F5E-AF0F-7C08-B631249C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B6DC3-DAA5-8959-3963-E9AB8AD0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5A3A-5564-4FB6-97FB-F9969243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2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0DE8-4ECF-D241-35FA-3C88124C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6EEDA-8A01-6DE3-50FD-5F170D03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6018-6468-4EA6-B4B4-96B8B7651AF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608F4-EF4D-49BC-89F2-0C37D341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7041E-9533-E740-2D13-CB11BE36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5A3A-5564-4FB6-97FB-F9969243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9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36D03-617D-84D7-CE90-502C0439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6018-6468-4EA6-B4B4-96B8B7651AF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1DDEB-A6D5-F08F-C987-E24187DF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3EC24-7F85-8B90-331D-449FD2B7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5A3A-5564-4FB6-97FB-F9969243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9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D00F-C86A-859A-73C1-36906EA8E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F3AF8-F11A-9817-1F58-742ABE822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B9F76-DF7B-CF30-351E-0AE1CD872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2EF1F-FE3D-EC73-96CD-C9FFE66AC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6018-6468-4EA6-B4B4-96B8B7651AF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FCAEF-C543-80F6-9229-17026FA2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9AA0A-0979-D658-1DCF-FEBDC41A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5A3A-5564-4FB6-97FB-F9969243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4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84AA-5622-77C0-6B34-FB7369E5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A4A49-909F-811D-0BB3-6B52A86AB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D1AD1-A328-B442-638B-C31C9AD4E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0BBCA-198D-0D34-A911-D41E1502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6018-6468-4EA6-B4B4-96B8B7651AF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9DE70-D8F2-09D0-FA40-AD3581B1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E196D-F080-31D4-DEE0-0B65DD94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5A3A-5564-4FB6-97FB-F9969243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5DC86-C4C0-5DAE-BB5B-30245AAB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C9BAC-501C-B613-5FA1-2A1FAA8F8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84C10-FC67-B4A7-1C8E-B23ADBA6F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436018-6468-4EA6-B4B4-96B8B7651AF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632CE-72AA-114B-F84D-3DE1B3FBB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010A0-38CF-C771-E46C-42CB2FCEE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5E5A3A-5564-4FB6-97FB-F9969243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5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CA1894-5640-248C-A688-BA0FBA5BA20F}"/>
              </a:ext>
            </a:extLst>
          </p:cNvPr>
          <p:cNvSpPr txBox="1"/>
          <p:nvPr/>
        </p:nvSpPr>
        <p:spPr>
          <a:xfrm>
            <a:off x="2366128" y="697584"/>
            <a:ext cx="923827" cy="59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23D998-7A99-058C-2E15-A196565F48FC}"/>
              </a:ext>
            </a:extLst>
          </p:cNvPr>
          <p:cNvSpPr/>
          <p:nvPr/>
        </p:nvSpPr>
        <p:spPr>
          <a:xfrm>
            <a:off x="5132896" y="0"/>
            <a:ext cx="963104" cy="549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Sentiment Analysis Task </a:t>
            </a:r>
            <a:r>
              <a:rPr lang="en-US" altLang="zh-CN" sz="8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C03AC4-DF22-C456-10F4-DD34984E598A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>
            <a:off x="5614448" y="549275"/>
            <a:ext cx="0" cy="352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12FBB40-DD01-B9D1-3FF5-4DF78055495A}"/>
              </a:ext>
            </a:extLst>
          </p:cNvPr>
          <p:cNvSpPr/>
          <p:nvPr/>
        </p:nvSpPr>
        <p:spPr>
          <a:xfrm>
            <a:off x="5132896" y="901362"/>
            <a:ext cx="963104" cy="549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Sentiment Analysis Task </a:t>
            </a:r>
            <a:r>
              <a:rPr lang="en-US" altLang="zh-CN" sz="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FBA301-7CCD-40C0-920B-23098305FE3B}"/>
              </a:ext>
            </a:extLst>
          </p:cNvPr>
          <p:cNvSpPr/>
          <p:nvPr/>
        </p:nvSpPr>
        <p:spPr>
          <a:xfrm>
            <a:off x="5132896" y="1759030"/>
            <a:ext cx="963104" cy="549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Sentiment Analysis Task </a:t>
            </a:r>
            <a:r>
              <a:rPr lang="en-US" altLang="zh-CN" sz="800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49457A-D52D-0222-389D-BD0A8E44BA12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5614448" y="1450637"/>
            <a:ext cx="0" cy="308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2E2ADB7-C76D-A60A-E511-22185A2E8C7C}"/>
              </a:ext>
            </a:extLst>
          </p:cNvPr>
          <p:cNvSpPr/>
          <p:nvPr/>
        </p:nvSpPr>
        <p:spPr>
          <a:xfrm>
            <a:off x="5132896" y="3213743"/>
            <a:ext cx="963104" cy="549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Sentiment Analysis Task </a:t>
            </a:r>
            <a:r>
              <a:rPr lang="en-US" altLang="zh-CN" sz="800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845F1B-4C36-55E6-7322-DB13581FC70B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614448" y="2308305"/>
            <a:ext cx="0" cy="307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DCE78FE-97A5-5B82-A3EC-C35DDF5D8734}"/>
              </a:ext>
            </a:extLst>
          </p:cNvPr>
          <p:cNvGrpSpPr/>
          <p:nvPr/>
        </p:nvGrpSpPr>
        <p:grpSpPr>
          <a:xfrm>
            <a:off x="5620535" y="274638"/>
            <a:ext cx="1162245" cy="482202"/>
            <a:chOff x="5620535" y="274638"/>
            <a:chExt cx="1162245" cy="48220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A5C11B-F2B1-67E3-B525-0393CE496D5B}"/>
                </a:ext>
              </a:extLst>
            </p:cNvPr>
            <p:cNvSpPr txBox="1"/>
            <p:nvPr/>
          </p:nvSpPr>
          <p:spPr>
            <a:xfrm>
              <a:off x="5721399" y="541396"/>
              <a:ext cx="9605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Correct/Incorrect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E406AA7-6BEF-5F47-69CD-0E9BBDA1D219}"/>
                </a:ext>
              </a:extLst>
            </p:cNvPr>
            <p:cNvGrpSpPr/>
            <p:nvPr/>
          </p:nvGrpSpPr>
          <p:grpSpPr>
            <a:xfrm>
              <a:off x="5620535" y="274638"/>
              <a:ext cx="1162245" cy="452098"/>
              <a:chOff x="5620535" y="274638"/>
              <a:chExt cx="1162245" cy="452098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9353C20-EBFF-A148-0FEF-6CFBE98AC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0535" y="726736"/>
                <a:ext cx="1162245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B335C9A4-9B8A-995E-F41E-42B7A684B9E0}"/>
                  </a:ext>
                </a:extLst>
              </p:cNvPr>
              <p:cNvCxnSpPr>
                <a:cxnSpLocks/>
                <a:endCxn id="6" idx="3"/>
              </p:cNvCxnSpPr>
              <p:nvPr/>
            </p:nvCxnSpPr>
            <p:spPr>
              <a:xfrm rot="10800000">
                <a:off x="6096001" y="274638"/>
                <a:ext cx="680693" cy="450680"/>
              </a:xfrm>
              <a:prstGeom prst="bentConnector3">
                <a:avLst>
                  <a:gd name="adj1" fmla="val 558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3A082F3-08B9-D385-FBDC-209312C00B86}"/>
              </a:ext>
            </a:extLst>
          </p:cNvPr>
          <p:cNvGrpSpPr/>
          <p:nvPr/>
        </p:nvGrpSpPr>
        <p:grpSpPr>
          <a:xfrm>
            <a:off x="5620535" y="1143060"/>
            <a:ext cx="1162245" cy="482202"/>
            <a:chOff x="5620535" y="274638"/>
            <a:chExt cx="1162245" cy="48220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EEB97E1-E89D-A127-4C69-CD34FB6BD298}"/>
                </a:ext>
              </a:extLst>
            </p:cNvPr>
            <p:cNvSpPr txBox="1"/>
            <p:nvPr/>
          </p:nvSpPr>
          <p:spPr>
            <a:xfrm>
              <a:off x="5721399" y="541396"/>
              <a:ext cx="9605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Correct/Incorrect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EDBD327-2363-8EF6-F669-6D98D762D99A}"/>
                </a:ext>
              </a:extLst>
            </p:cNvPr>
            <p:cNvGrpSpPr/>
            <p:nvPr/>
          </p:nvGrpSpPr>
          <p:grpSpPr>
            <a:xfrm>
              <a:off x="5620535" y="274638"/>
              <a:ext cx="1162245" cy="452098"/>
              <a:chOff x="5620535" y="274638"/>
              <a:chExt cx="1162245" cy="452098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3751CD0-2A08-C0E5-7849-53941561F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0535" y="726736"/>
                <a:ext cx="1162245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F1A2C94F-CEC5-1198-BBC3-51F1DA9BDBE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096001" y="274638"/>
                <a:ext cx="680693" cy="450680"/>
              </a:xfrm>
              <a:prstGeom prst="bentConnector3">
                <a:avLst>
                  <a:gd name="adj1" fmla="val 558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C3A410-3660-7E22-FF72-23FCAA0055F5}"/>
              </a:ext>
            </a:extLst>
          </p:cNvPr>
          <p:cNvGrpSpPr/>
          <p:nvPr/>
        </p:nvGrpSpPr>
        <p:grpSpPr>
          <a:xfrm>
            <a:off x="5620534" y="2015242"/>
            <a:ext cx="1162245" cy="482202"/>
            <a:chOff x="5620535" y="274638"/>
            <a:chExt cx="1162245" cy="48220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459853D-334B-4255-DD22-437D0B227A28}"/>
                </a:ext>
              </a:extLst>
            </p:cNvPr>
            <p:cNvSpPr txBox="1"/>
            <p:nvPr/>
          </p:nvSpPr>
          <p:spPr>
            <a:xfrm>
              <a:off x="5721399" y="541396"/>
              <a:ext cx="9605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Correct/Incorrect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A93ECBA-7E3F-4A0C-CBC5-6813B5E0755F}"/>
                </a:ext>
              </a:extLst>
            </p:cNvPr>
            <p:cNvGrpSpPr/>
            <p:nvPr/>
          </p:nvGrpSpPr>
          <p:grpSpPr>
            <a:xfrm>
              <a:off x="5620535" y="274638"/>
              <a:ext cx="1162245" cy="452098"/>
              <a:chOff x="5620535" y="274638"/>
              <a:chExt cx="1162245" cy="452098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C9D1645-424B-60A6-4E19-800D263BAC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0535" y="726736"/>
                <a:ext cx="1162245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or: Elbow 57">
                <a:extLst>
                  <a:ext uri="{FF2B5EF4-FFF2-40B4-BE49-F238E27FC236}">
                    <a16:creationId xmlns:a16="http://schemas.microsoft.com/office/drawing/2014/main" id="{F3FC8108-2E31-2E4F-E639-77099C274A6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096001" y="274638"/>
                <a:ext cx="680693" cy="450680"/>
              </a:xfrm>
              <a:prstGeom prst="bentConnector3">
                <a:avLst>
                  <a:gd name="adj1" fmla="val 558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B175CD0D-370F-62CD-BFC3-C844B3B49A07}"/>
              </a:ext>
            </a:extLst>
          </p:cNvPr>
          <p:cNvSpPr txBox="1"/>
          <p:nvPr/>
        </p:nvSpPr>
        <p:spPr>
          <a:xfrm>
            <a:off x="5423530" y="260005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EA34A59-B757-4AE6-14F4-D154643A5E6B}"/>
              </a:ext>
            </a:extLst>
          </p:cNvPr>
          <p:cNvCxnSpPr>
            <a:stCxn id="61" idx="2"/>
            <a:endCxn id="36" idx="0"/>
          </p:cNvCxnSpPr>
          <p:nvPr/>
        </p:nvCxnSpPr>
        <p:spPr>
          <a:xfrm>
            <a:off x="5614448" y="2969391"/>
            <a:ext cx="0" cy="244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08D407F-6FB9-3F09-3F10-78EDA396AC55}"/>
              </a:ext>
            </a:extLst>
          </p:cNvPr>
          <p:cNvSpPr/>
          <p:nvPr/>
        </p:nvSpPr>
        <p:spPr>
          <a:xfrm>
            <a:off x="5091623" y="4119181"/>
            <a:ext cx="1045649" cy="549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Sentiment Analysis Task </a:t>
            </a:r>
            <a:r>
              <a:rPr lang="en-US" altLang="zh-CN" sz="800" dirty="0">
                <a:solidFill>
                  <a:srgbClr val="FF0000"/>
                </a:solidFill>
              </a:rPr>
              <a:t>N +  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8C9C3E1-4417-9AE1-03CE-01BDCED7328B}"/>
              </a:ext>
            </a:extLst>
          </p:cNvPr>
          <p:cNvCxnSpPr>
            <a:cxnSpLocks/>
            <a:stCxn id="36" idx="2"/>
            <a:endCxn id="64" idx="0"/>
          </p:cNvCxnSpPr>
          <p:nvPr/>
        </p:nvCxnSpPr>
        <p:spPr>
          <a:xfrm>
            <a:off x="5614448" y="3763018"/>
            <a:ext cx="0" cy="356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2B5CF49-86E5-B4FA-335B-058F650A3A83}"/>
              </a:ext>
            </a:extLst>
          </p:cNvPr>
          <p:cNvCxnSpPr>
            <a:cxnSpLocks/>
          </p:cNvCxnSpPr>
          <p:nvPr/>
        </p:nvCxnSpPr>
        <p:spPr>
          <a:xfrm>
            <a:off x="5614448" y="4668456"/>
            <a:ext cx="0" cy="322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B791D0F-60E0-8613-2555-38906D5CB8E3}"/>
              </a:ext>
            </a:extLst>
          </p:cNvPr>
          <p:cNvSpPr/>
          <p:nvPr/>
        </p:nvSpPr>
        <p:spPr>
          <a:xfrm>
            <a:off x="5091623" y="4991100"/>
            <a:ext cx="1045649" cy="549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Sentiment Analysis Task </a:t>
            </a:r>
            <a:r>
              <a:rPr lang="en-US" altLang="zh-CN" sz="800" dirty="0">
                <a:solidFill>
                  <a:srgbClr val="FF0000"/>
                </a:solidFill>
              </a:rPr>
              <a:t>N +  2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B928348-B613-5A2E-CE10-820FB9B7B77D}"/>
              </a:ext>
            </a:extLst>
          </p:cNvPr>
          <p:cNvGrpSpPr/>
          <p:nvPr/>
        </p:nvGrpSpPr>
        <p:grpSpPr>
          <a:xfrm>
            <a:off x="5625333" y="3488380"/>
            <a:ext cx="1162245" cy="484480"/>
            <a:chOff x="5620535" y="274638"/>
            <a:chExt cx="1162245" cy="48448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D6E1540-83DD-F911-7EE6-F993B4F059DE}"/>
                </a:ext>
              </a:extLst>
            </p:cNvPr>
            <p:cNvSpPr txBox="1"/>
            <p:nvPr/>
          </p:nvSpPr>
          <p:spPr>
            <a:xfrm>
              <a:off x="5841437" y="543674"/>
              <a:ext cx="5212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Correct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05815D5-C50D-9D8A-70DB-9A7298CC16B9}"/>
                </a:ext>
              </a:extLst>
            </p:cNvPr>
            <p:cNvGrpSpPr/>
            <p:nvPr/>
          </p:nvGrpSpPr>
          <p:grpSpPr>
            <a:xfrm>
              <a:off x="5620535" y="274638"/>
              <a:ext cx="1162245" cy="452098"/>
              <a:chOff x="5620535" y="274638"/>
              <a:chExt cx="1162245" cy="452098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BE48AFC-EC2F-CBDF-A2CE-73E098BAD0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0535" y="726736"/>
                <a:ext cx="1162245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or: Elbow 76">
                <a:extLst>
                  <a:ext uri="{FF2B5EF4-FFF2-40B4-BE49-F238E27FC236}">
                    <a16:creationId xmlns:a16="http://schemas.microsoft.com/office/drawing/2014/main" id="{A9FAA860-14C0-D937-C9B2-1BF12C16A44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096001" y="274638"/>
                <a:ext cx="680693" cy="450680"/>
              </a:xfrm>
              <a:prstGeom prst="bentConnector3">
                <a:avLst>
                  <a:gd name="adj1" fmla="val 558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A924900-BA01-B8D9-24A1-987C30AAE934}"/>
              </a:ext>
            </a:extLst>
          </p:cNvPr>
          <p:cNvGrpSpPr/>
          <p:nvPr/>
        </p:nvGrpSpPr>
        <p:grpSpPr>
          <a:xfrm>
            <a:off x="5625333" y="4390660"/>
            <a:ext cx="1220755" cy="484480"/>
            <a:chOff x="5620535" y="274638"/>
            <a:chExt cx="1162245" cy="48448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2545D25-CD0A-A5EC-884F-CAC23E3ADC80}"/>
                </a:ext>
              </a:extLst>
            </p:cNvPr>
            <p:cNvSpPr txBox="1"/>
            <p:nvPr/>
          </p:nvSpPr>
          <p:spPr>
            <a:xfrm>
              <a:off x="5841437" y="543674"/>
              <a:ext cx="5212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Correct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E715E5D-1E86-3789-1A3D-552A4CB1D2C6}"/>
                </a:ext>
              </a:extLst>
            </p:cNvPr>
            <p:cNvGrpSpPr/>
            <p:nvPr/>
          </p:nvGrpSpPr>
          <p:grpSpPr>
            <a:xfrm>
              <a:off x="5620535" y="274638"/>
              <a:ext cx="1162245" cy="452098"/>
              <a:chOff x="5620535" y="274638"/>
              <a:chExt cx="1162245" cy="452098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260E72B-C194-EC74-A4D4-A06BA7102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0535" y="726736"/>
                <a:ext cx="1162245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or: Elbow 81">
                <a:extLst>
                  <a:ext uri="{FF2B5EF4-FFF2-40B4-BE49-F238E27FC236}">
                    <a16:creationId xmlns:a16="http://schemas.microsoft.com/office/drawing/2014/main" id="{B7892BB1-0FE0-B05B-A0A3-DF404E6FC65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096001" y="274638"/>
                <a:ext cx="680693" cy="450680"/>
              </a:xfrm>
              <a:prstGeom prst="bentConnector3">
                <a:avLst>
                  <a:gd name="adj1" fmla="val 558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7EEEBB7-BF6A-1EB3-B1FB-699AB24471DB}"/>
              </a:ext>
            </a:extLst>
          </p:cNvPr>
          <p:cNvGrpSpPr/>
          <p:nvPr/>
        </p:nvGrpSpPr>
        <p:grpSpPr>
          <a:xfrm>
            <a:off x="5625334" y="5276558"/>
            <a:ext cx="1258310" cy="484480"/>
            <a:chOff x="5620535" y="274638"/>
            <a:chExt cx="1162245" cy="48448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07A648F-67D5-A52D-EDDA-A56121E4DFBF}"/>
                </a:ext>
              </a:extLst>
            </p:cNvPr>
            <p:cNvSpPr txBox="1"/>
            <p:nvPr/>
          </p:nvSpPr>
          <p:spPr>
            <a:xfrm>
              <a:off x="5841437" y="543674"/>
              <a:ext cx="5212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Correct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315D19C-B639-4670-7ED6-611FE389D029}"/>
                </a:ext>
              </a:extLst>
            </p:cNvPr>
            <p:cNvGrpSpPr/>
            <p:nvPr/>
          </p:nvGrpSpPr>
          <p:grpSpPr>
            <a:xfrm>
              <a:off x="5620535" y="274638"/>
              <a:ext cx="1162245" cy="452098"/>
              <a:chOff x="5620535" y="274638"/>
              <a:chExt cx="1162245" cy="452098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5F26378-B6F8-34E3-6893-B9DC0772EC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0535" y="726736"/>
                <a:ext cx="1162245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or: Elbow 86">
                <a:extLst>
                  <a:ext uri="{FF2B5EF4-FFF2-40B4-BE49-F238E27FC236}">
                    <a16:creationId xmlns:a16="http://schemas.microsoft.com/office/drawing/2014/main" id="{24FEE7E4-0FF6-7979-DE14-016B42B06E3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096001" y="274638"/>
                <a:ext cx="680693" cy="450680"/>
              </a:xfrm>
              <a:prstGeom prst="bentConnector3">
                <a:avLst>
                  <a:gd name="adj1" fmla="val 558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00B2015-6D88-9308-A35F-AEFA74E00D72}"/>
              </a:ext>
            </a:extLst>
          </p:cNvPr>
          <p:cNvCxnSpPr>
            <a:stCxn id="72" idx="2"/>
          </p:cNvCxnSpPr>
          <p:nvPr/>
        </p:nvCxnSpPr>
        <p:spPr>
          <a:xfrm flipH="1">
            <a:off x="5614447" y="5540375"/>
            <a:ext cx="1" cy="441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886B827-4E1E-776D-EE3F-E58B76562D13}"/>
              </a:ext>
            </a:extLst>
          </p:cNvPr>
          <p:cNvSpPr/>
          <p:nvPr/>
        </p:nvSpPr>
        <p:spPr>
          <a:xfrm>
            <a:off x="5225510" y="5985933"/>
            <a:ext cx="777874" cy="449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C2C27C8-96E6-23C1-41EE-7075649C8047}"/>
              </a:ext>
            </a:extLst>
          </p:cNvPr>
          <p:cNvSpPr/>
          <p:nvPr/>
        </p:nvSpPr>
        <p:spPr>
          <a:xfrm>
            <a:off x="3092448" y="901362"/>
            <a:ext cx="1606501" cy="22291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altLang="zh-CN" sz="900" b="1" dirty="0"/>
              <a:t>Parameter</a:t>
            </a:r>
            <a:r>
              <a:rPr lang="zh-CN" altLang="en-US" sz="900" b="1" dirty="0"/>
              <a:t>：</a:t>
            </a:r>
            <a:endParaRPr lang="en-US" altLang="zh-CN" sz="900" b="1" dirty="0"/>
          </a:p>
          <a:p>
            <a:pPr marL="228600" indent="-228600">
              <a:buAutoNum type="arabicPeriod"/>
            </a:pPr>
            <a:r>
              <a:rPr lang="en-US" sz="900" dirty="0"/>
              <a:t>Shot</a:t>
            </a:r>
          </a:p>
          <a:p>
            <a:pPr marL="228600" indent="-228600">
              <a:buAutoNum type="arabicPeriod"/>
            </a:pPr>
            <a:r>
              <a:rPr lang="en-US" altLang="zh-CN" sz="900" dirty="0"/>
              <a:t>Granularity</a:t>
            </a:r>
          </a:p>
          <a:p>
            <a:pPr marL="228600" indent="-228600">
              <a:buAutoNum type="arabicPeriod"/>
            </a:pPr>
            <a:r>
              <a:rPr lang="en-US" altLang="zh-CN" sz="900" dirty="0"/>
              <a:t>Permutation (Consistent Example approach/Varied Example Approach)</a:t>
            </a:r>
          </a:p>
          <a:p>
            <a:r>
              <a:rPr lang="en-US" altLang="zh-CN" sz="900" b="1" dirty="0"/>
              <a:t>Evaluation Matric</a:t>
            </a:r>
            <a:r>
              <a:rPr lang="zh-CN" altLang="en-US" sz="900" b="1" dirty="0"/>
              <a:t>：</a:t>
            </a:r>
            <a:endParaRPr lang="en-US" altLang="zh-CN" sz="900" b="1" dirty="0"/>
          </a:p>
          <a:p>
            <a:r>
              <a:rPr lang="en-US" sz="900" dirty="0"/>
              <a:t>The number of learning attempts before the model produces the correct </a:t>
            </a:r>
            <a:r>
              <a:rPr lang="en-US" sz="900"/>
              <a:t>answer 3 </a:t>
            </a:r>
            <a:r>
              <a:rPr lang="en-US" sz="900" dirty="0"/>
              <a:t>times in a row.</a:t>
            </a:r>
            <a:endParaRPr lang="en-US" altLang="zh-CN" sz="900" b="1" dirty="0"/>
          </a:p>
          <a:p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14604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yanxi li</dc:creator>
  <cp:lastModifiedBy>yanxi li</cp:lastModifiedBy>
  <cp:revision>7</cp:revision>
  <dcterms:created xsi:type="dcterms:W3CDTF">2024-11-20T20:31:48Z</dcterms:created>
  <dcterms:modified xsi:type="dcterms:W3CDTF">2024-11-20T21:07:13Z</dcterms:modified>
</cp:coreProperties>
</file>