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1A4D87B-3152-4E03-BC65-8D31D81BB4B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D87B-3152-4E03-BC65-8D31D81BB4B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1A4D87B-3152-4E03-BC65-8D31D81BB4B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1A4D87B-3152-4E03-BC65-8D31D81BB4B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1A4D87B-3152-4E03-BC65-8D31D81BB4B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AADF537-C775-4CF6-B7F9-34E00EB1205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D87B-3152-4E03-BC65-8D31D81BB4B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1A4D87B-3152-4E03-BC65-8D31D81BB4B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1A4D87B-3152-4E03-BC65-8D31D81BB4B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A4D87B-3152-4E03-BC65-8D31D81BB4B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1A4D87B-3152-4E03-BC65-8D31D81BB4B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1A4D87B-3152-4E03-BC65-8D31D81BB4B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AADF537-C775-4CF6-B7F9-34E00EB1205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AADF537-C775-4CF6-B7F9-34E00EB1205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1A4D87B-3152-4E03-BC65-8D31D81BB4B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5486400"/>
            <a:ext cx="2743200" cy="914400"/>
          </a:xfrm>
        </p:spPr>
        <p:txBody>
          <a:bodyPr>
            <a:normAutofit fontScale="92500"/>
          </a:bodyPr>
          <a:lstStyle/>
          <a:p>
            <a:pPr algn="r"/>
            <a:r>
              <a:rPr lang="en-US" sz="1600" dirty="0" smtClean="0">
                <a:latin typeface="+mj-lt"/>
                <a:cs typeface="Times New Roman" pitchFamily="18" charset="0"/>
              </a:rPr>
              <a:t>Quentin </a:t>
            </a:r>
            <a:r>
              <a:rPr lang="en-US" sz="1600" dirty="0" err="1" smtClean="0">
                <a:latin typeface="+mj-lt"/>
                <a:cs typeface="Times New Roman" pitchFamily="18" charset="0"/>
              </a:rPr>
              <a:t>AugE</a:t>
            </a:r>
            <a:endParaRPr lang="en-US" sz="1600" dirty="0" smtClean="0">
              <a:latin typeface="+mj-lt"/>
              <a:cs typeface="Times New Roman" pitchFamily="18" charset="0"/>
            </a:endParaRPr>
          </a:p>
          <a:p>
            <a:pPr algn="r"/>
            <a:r>
              <a:rPr lang="en-US" sz="1600" dirty="0" smtClean="0">
                <a:latin typeface="+mj-lt"/>
                <a:cs typeface="Times New Roman" pitchFamily="18" charset="0"/>
              </a:rPr>
              <a:t>Caroline Beyne  </a:t>
            </a:r>
            <a:endParaRPr lang="en-US" sz="1600" dirty="0" smtClean="0">
              <a:latin typeface="+mj-lt"/>
              <a:cs typeface="Times New Roman" pitchFamily="18" charset="0"/>
            </a:endParaRPr>
          </a:p>
          <a:p>
            <a:pPr algn="r"/>
            <a:r>
              <a:rPr lang="en-US" sz="1600" dirty="0" err="1" smtClean="0">
                <a:latin typeface="+mj-lt"/>
                <a:cs typeface="Times New Roman" pitchFamily="18" charset="0"/>
              </a:rPr>
              <a:t>Florian</a:t>
            </a:r>
            <a:r>
              <a:rPr lang="en-US" sz="1600" dirty="0" smtClean="0">
                <a:latin typeface="+mj-lt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+mj-lt"/>
                <a:cs typeface="Times New Roman" pitchFamily="18" charset="0"/>
              </a:rPr>
              <a:t>Thomassin</a:t>
            </a:r>
            <a:endParaRPr lang="en-US" sz="1600" dirty="0">
              <a:latin typeface="+mj-lt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066800"/>
            <a:ext cx="3505200" cy="12192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MASA </a:t>
            </a:r>
            <a:r>
              <a:rPr lang="en-US" sz="4800" dirty="0" smtClean="0"/>
              <a:t>LIFE</a:t>
            </a:r>
            <a:endParaRPr lang="en-US" sz="4800" dirty="0"/>
          </a:p>
        </p:txBody>
      </p:sp>
      <p:sp>
        <p:nvSpPr>
          <p:cNvPr id="4" name="ZoneTexte 3"/>
          <p:cNvSpPr txBox="1"/>
          <p:nvPr/>
        </p:nvSpPr>
        <p:spPr>
          <a:xfrm>
            <a:off x="2895600" y="304800"/>
            <a:ext cx="32004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ct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Mise en </a:t>
            </a:r>
            <a:r>
              <a:rPr lang="fr-F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oeuvre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pratique de Système 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Multi-Agents</a:t>
            </a:r>
            <a:endParaRPr lang="fr-FR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2895600"/>
            <a:ext cx="6553200" cy="2000251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Simulation</a:t>
            </a:r>
            <a:r>
              <a:rPr kumimoji="0" lang="fr-FR" sz="48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:</a:t>
            </a:r>
            <a:br>
              <a:rPr kumimoji="0" lang="fr-FR" sz="48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4800" b="0" i="0" u="sng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Bagarres dans</a:t>
            </a:r>
            <a:r>
              <a:rPr kumimoji="0" lang="fr-FR" sz="4800" b="0" i="0" u="sng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un</a:t>
            </a:r>
            <a:r>
              <a:rPr kumimoji="0" lang="fr-FR" sz="4800" b="0" i="0" u="sng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bar</a:t>
            </a:r>
            <a:endParaRPr kumimoji="0" lang="fr-FR" sz="4800" b="0" i="0" u="sng" strike="noStrike" kern="120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58" name="AutoShape 2" descr="http://www.masagroup.net/media/channels/products/LIFE/MASA-Life-Logo-Transparent-paddin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460" name="AutoShape 4" descr="http://www.masagroup.net/media/channels/products/LIFE/MASA-Life-Logo-Transparent-paddin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 descr="MASA-Life-Logo-Transparent-padd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762000"/>
            <a:ext cx="2362200" cy="1142085"/>
          </a:xfrm>
          <a:prstGeom prst="rect">
            <a:avLst/>
          </a:prstGeom>
        </p:spPr>
      </p:pic>
      <p:pic>
        <p:nvPicPr>
          <p:cNvPr id="9" name="Image 8" descr="Logo-epita-h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457200"/>
            <a:ext cx="2321396" cy="138379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52400" y="6019800"/>
            <a:ext cx="2743200" cy="381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all" spc="2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SCIA 2014</a:t>
            </a:r>
            <a:endParaRPr kumimoji="0" lang="en-US" sz="1600" b="1" i="0" u="none" strike="noStrike" kern="1200" cap="all" spc="2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44787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r>
              <a:rPr lang="fr-FR" dirty="0" smtClean="0"/>
              <a:t>Scène d’un bar</a:t>
            </a:r>
          </a:p>
          <a:p>
            <a:pPr lvl="1"/>
            <a:r>
              <a:rPr lang="fr-FR" dirty="0" smtClean="0"/>
              <a:t>Plusieurs comptoirs</a:t>
            </a:r>
          </a:p>
          <a:p>
            <a:pPr lvl="1"/>
            <a:r>
              <a:rPr lang="fr-FR" dirty="0" smtClean="0"/>
              <a:t>Une scène avec un DJ</a:t>
            </a:r>
          </a:p>
          <a:p>
            <a:pPr lvl="1"/>
            <a:r>
              <a:rPr lang="fr-FR" dirty="0" smtClean="0"/>
              <a:t>Toilettes filles/garçons</a:t>
            </a:r>
          </a:p>
          <a:p>
            <a:r>
              <a:rPr lang="fr-FR" dirty="0" smtClean="0"/>
              <a:t>Les clients profitent de leur soirée</a:t>
            </a:r>
          </a:p>
          <a:p>
            <a:pPr lvl="1"/>
            <a:r>
              <a:rPr lang="fr-FR" dirty="0" smtClean="0"/>
              <a:t>Consomment des boissons</a:t>
            </a:r>
          </a:p>
          <a:p>
            <a:pPr lvl="1"/>
            <a:r>
              <a:rPr lang="fr-FR" dirty="0" smtClean="0"/>
              <a:t>Dansent</a:t>
            </a:r>
          </a:p>
          <a:p>
            <a:pPr lvl="1"/>
            <a:r>
              <a:rPr lang="fr-FR" dirty="0" smtClean="0"/>
              <a:t>Discutent</a:t>
            </a:r>
          </a:p>
          <a:p>
            <a:r>
              <a:rPr lang="fr-FR" dirty="0" smtClean="0"/>
              <a:t>Attention aux dérapages !</a:t>
            </a:r>
          </a:p>
          <a:p>
            <a:pPr lvl="1"/>
            <a:r>
              <a:rPr lang="fr-FR" dirty="0" smtClean="0"/>
              <a:t>Si une bagarre éclate : les agents de sécurité virent les clients en état d’ébriété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Trois</a:t>
            </a:r>
            <a:r>
              <a:rPr lang="en-US" dirty="0" smtClean="0"/>
              <a:t> prototypes</a:t>
            </a:r>
          </a:p>
          <a:p>
            <a:pPr lvl="1"/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Barman</a:t>
            </a:r>
          </a:p>
          <a:p>
            <a:pPr lvl="1"/>
            <a:r>
              <a:rPr lang="en-US" dirty="0" smtClean="0"/>
              <a:t>Agent de </a:t>
            </a:r>
            <a:r>
              <a:rPr lang="en-US" dirty="0" err="1" smtClean="0"/>
              <a:t>Sécurité</a:t>
            </a:r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smtClean="0"/>
              <a:t>“knowledge” </a:t>
            </a:r>
            <a:r>
              <a:rPr lang="en-US" dirty="0" smtClean="0"/>
              <a:t>par prototype + un global</a:t>
            </a:r>
          </a:p>
          <a:p>
            <a:r>
              <a:rPr lang="en-US" dirty="0" smtClean="0"/>
              <a:t>Population</a:t>
            </a:r>
          </a:p>
          <a:p>
            <a:pPr lvl="1"/>
            <a:r>
              <a:rPr lang="en-US" dirty="0" smtClean="0"/>
              <a:t>2 </a:t>
            </a:r>
            <a:r>
              <a:rPr lang="en-US" dirty="0" smtClean="0"/>
              <a:t>agents de </a:t>
            </a:r>
            <a:r>
              <a:rPr lang="en-US" dirty="0" err="1" smtClean="0"/>
              <a:t>sécurité</a:t>
            </a:r>
            <a:endParaRPr lang="en-US" dirty="0" smtClean="0"/>
          </a:p>
          <a:p>
            <a:pPr lvl="1"/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 err="1" smtClean="0"/>
              <a:t>barmans</a:t>
            </a:r>
            <a:endParaRPr lang="en-US" dirty="0" smtClean="0"/>
          </a:p>
          <a:p>
            <a:pPr lvl="1"/>
            <a:r>
              <a:rPr lang="en-US" dirty="0" smtClean="0"/>
              <a:t>31 clients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4800" y="4191000"/>
            <a:ext cx="3051048" cy="12984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3810000" y="4267200"/>
            <a:ext cx="1905000" cy="1066800"/>
            <a:chOff x="3810000" y="4267200"/>
            <a:chExt cx="1905000" cy="1066800"/>
          </a:xfrm>
        </p:grpSpPr>
        <p:sp>
          <p:nvSpPr>
            <p:cNvPr id="4" name="Accolade fermante 3"/>
            <p:cNvSpPr/>
            <p:nvPr/>
          </p:nvSpPr>
          <p:spPr>
            <a:xfrm>
              <a:off x="3810000" y="4267200"/>
              <a:ext cx="228600" cy="1066800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191000" y="4572000"/>
              <a:ext cx="152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200" dirty="0" smtClean="0">
                  <a:solidFill>
                    <a:schemeClr val="tx2"/>
                  </a:solidFill>
                </a:rPr>
                <a:t>37 agents</a:t>
              </a:r>
              <a:endParaRPr lang="fr-FR" sz="22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924535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Scène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élèments</a:t>
            </a:r>
            <a:r>
              <a:rPr lang="en-US" dirty="0" smtClean="0"/>
              <a:t> 3D</a:t>
            </a:r>
          </a:p>
          <a:p>
            <a:pPr lvl="1"/>
            <a:r>
              <a:rPr lang="en-US" dirty="0" err="1" smtClean="0"/>
              <a:t>Deux</a:t>
            </a:r>
            <a:r>
              <a:rPr lang="en-US" dirty="0" smtClean="0"/>
              <a:t> bars</a:t>
            </a:r>
          </a:p>
          <a:p>
            <a:pPr lvl="1"/>
            <a:r>
              <a:rPr lang="en-US" dirty="0" smtClean="0"/>
              <a:t>Des </a:t>
            </a:r>
            <a:r>
              <a:rPr lang="en-US" dirty="0" err="1" smtClean="0"/>
              <a:t>toillettes</a:t>
            </a:r>
            <a:r>
              <a:rPr lang="en-US" dirty="0" smtClean="0"/>
              <a:t> (Un emplacement </a:t>
            </a:r>
            <a:r>
              <a:rPr lang="en-US" dirty="0" err="1" smtClean="0"/>
              <a:t>fille</a:t>
            </a:r>
            <a:r>
              <a:rPr lang="en-US" dirty="0" smtClean="0"/>
              <a:t>/un emplacement </a:t>
            </a:r>
            <a:r>
              <a:rPr lang="en-US" dirty="0" err="1" smtClean="0"/>
              <a:t>garçon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smtClean="0"/>
              <a:t>scène avec un DJ</a:t>
            </a:r>
            <a:endParaRPr lang="en-US" dirty="0" smtClean="0"/>
          </a:p>
          <a:p>
            <a:pPr lvl="1"/>
            <a:r>
              <a:rPr lang="en-US" dirty="0" err="1" smtClean="0"/>
              <a:t>Cinq</a:t>
            </a:r>
            <a:r>
              <a:rPr lang="en-US" dirty="0" smtClean="0"/>
              <a:t> </a:t>
            </a:r>
            <a:r>
              <a:rPr lang="en-US" dirty="0" smtClean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xmlns="" val="213594627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57504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Pas </a:t>
            </a:r>
            <a:r>
              <a:rPr lang="en-US" dirty="0" err="1" smtClean="0"/>
              <a:t>viré</a:t>
            </a:r>
            <a:endParaRPr lang="en-US" dirty="0" smtClean="0"/>
          </a:p>
          <a:p>
            <a:pPr lvl="1"/>
            <a:r>
              <a:rPr lang="en-US" dirty="0" err="1" smtClean="0"/>
              <a:t>Sobre</a:t>
            </a:r>
            <a:endParaRPr lang="en-US" dirty="0" smtClean="0"/>
          </a:p>
          <a:p>
            <a:pPr lvl="2"/>
            <a:r>
              <a:rPr lang="en-US" dirty="0" err="1" smtClean="0"/>
              <a:t>Boit</a:t>
            </a:r>
            <a:endParaRPr lang="en-US" dirty="0" smtClean="0"/>
          </a:p>
          <a:p>
            <a:pPr lvl="2"/>
            <a:r>
              <a:rPr lang="en-US" dirty="0" err="1" smtClean="0"/>
              <a:t>Discute</a:t>
            </a:r>
            <a:endParaRPr lang="en-US" dirty="0" smtClean="0"/>
          </a:p>
          <a:p>
            <a:pPr lvl="2"/>
            <a:r>
              <a:rPr lang="en-US" dirty="0" err="1" smtClean="0"/>
              <a:t>Danse</a:t>
            </a:r>
            <a:endParaRPr lang="en-US" dirty="0" smtClean="0"/>
          </a:p>
          <a:p>
            <a:pPr lvl="1"/>
            <a:r>
              <a:rPr lang="en-US" dirty="0" err="1" smtClean="0"/>
              <a:t>Trop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endParaRPr lang="en-US" dirty="0" smtClean="0"/>
          </a:p>
          <a:p>
            <a:pPr lvl="2"/>
            <a:r>
              <a:rPr lang="en-US" dirty="0" smtClean="0"/>
              <a:t>Se </a:t>
            </a:r>
            <a:r>
              <a:rPr lang="en-US" dirty="0" err="1" smtClean="0"/>
              <a:t>bagarre</a:t>
            </a:r>
            <a:endParaRPr lang="en-US" dirty="0" smtClean="0"/>
          </a:p>
          <a:p>
            <a:r>
              <a:rPr lang="en-US" dirty="0" err="1" smtClean="0"/>
              <a:t>Viré</a:t>
            </a:r>
            <a:endParaRPr lang="en-US" dirty="0" smtClean="0"/>
          </a:p>
          <a:p>
            <a:pPr lvl="1"/>
            <a:r>
              <a:rPr lang="en-US" dirty="0" err="1" smtClean="0"/>
              <a:t>Dehors</a:t>
            </a:r>
            <a:r>
              <a:rPr lang="en-US" dirty="0" smtClean="0"/>
              <a:t> - </a:t>
            </a:r>
            <a:r>
              <a:rPr lang="en-US" dirty="0" err="1" smtClean="0"/>
              <a:t>inactif</a:t>
            </a:r>
            <a:endParaRPr lang="en-US" dirty="0" smtClean="0"/>
          </a:p>
        </p:txBody>
      </p:sp>
      <p:grpSp>
        <p:nvGrpSpPr>
          <p:cNvPr id="4" name="Groupe 3"/>
          <p:cNvGrpSpPr/>
          <p:nvPr/>
        </p:nvGrpSpPr>
        <p:grpSpPr>
          <a:xfrm>
            <a:off x="2286000" y="2438400"/>
            <a:ext cx="2743200" cy="1074241"/>
            <a:chOff x="3810000" y="4267200"/>
            <a:chExt cx="1905000" cy="1074241"/>
          </a:xfrm>
        </p:grpSpPr>
        <p:sp>
          <p:nvSpPr>
            <p:cNvPr id="5" name="Accolade fermante 4"/>
            <p:cNvSpPr/>
            <p:nvPr/>
          </p:nvSpPr>
          <p:spPr>
            <a:xfrm>
              <a:off x="3810000" y="4267200"/>
              <a:ext cx="228600" cy="1066800"/>
            </a:xfrm>
            <a:prstGeom prst="rightBrace">
              <a:avLst>
                <a:gd name="adj1" fmla="val 8333"/>
                <a:gd name="adj2" fmla="val 50000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191000" y="4572000"/>
              <a:ext cx="1524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200" dirty="0" smtClean="0">
                  <a:solidFill>
                    <a:schemeClr val="tx2"/>
                  </a:solidFill>
                </a:rPr>
                <a:t>aléatoirement</a:t>
              </a:r>
              <a:endParaRPr lang="fr-FR" sz="2200" dirty="0">
                <a:solidFill>
                  <a:schemeClr val="tx2"/>
                </a:solidFill>
              </a:endParaRP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5715000" y="1752600"/>
            <a:ext cx="3127248" cy="22098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chaque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boisson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consommée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 à son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taux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d’alcoolémie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 le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taux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atteint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palier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Sobre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</a:t>
            </a:r>
            <a:r>
              <a:rPr lang="en-US" sz="2200" dirty="0" smtClean="0">
                <a:solidFill>
                  <a:schemeClr val="tx2"/>
                </a:solidFill>
              </a:rPr>
              <a:t>p </a:t>
            </a:r>
            <a:r>
              <a:rPr lang="en-US" sz="2200" dirty="0" err="1" smtClean="0">
                <a:solidFill>
                  <a:schemeClr val="tx2"/>
                </a:solidFill>
              </a:rPr>
              <a:t>bu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Connecteur en arc 9"/>
          <p:cNvCxnSpPr/>
          <p:nvPr/>
        </p:nvCxnSpPr>
        <p:spPr>
          <a:xfrm flipV="1">
            <a:off x="2057400" y="2133600"/>
            <a:ext cx="3429000" cy="45720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4101-champagne-fete-285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4572000"/>
            <a:ext cx="1371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107797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Barman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89848" cy="4572000"/>
          </a:xfrm>
        </p:spPr>
        <p:txBody>
          <a:bodyPr/>
          <a:lstStyle/>
          <a:p>
            <a:r>
              <a:rPr lang="fr-FR" smtClean="0"/>
              <a:t>Pas de client</a:t>
            </a:r>
          </a:p>
          <a:p>
            <a:pPr lvl="1"/>
            <a:r>
              <a:rPr lang="fr-FR" smtClean="0"/>
              <a:t>Attend</a:t>
            </a:r>
            <a:endParaRPr lang="fr-FR" smtClean="0"/>
          </a:p>
          <a:p>
            <a:r>
              <a:rPr lang="fr-FR" smtClean="0"/>
              <a:t>Client</a:t>
            </a:r>
            <a:endParaRPr lang="fr-FR" smtClean="0"/>
          </a:p>
          <a:p>
            <a:pPr lvl="1"/>
            <a:r>
              <a:rPr lang="fr-FR" smtClean="0"/>
              <a:t>Prend la </a:t>
            </a:r>
            <a:r>
              <a:rPr lang="fr-FR" smtClean="0"/>
              <a:t>commande</a:t>
            </a:r>
            <a:endParaRPr lang="fr-FR" smtClean="0"/>
          </a:p>
          <a:p>
            <a:pPr lvl="1"/>
            <a:r>
              <a:rPr lang="fr-FR" smtClean="0"/>
              <a:t>Sert à </a:t>
            </a:r>
            <a:r>
              <a:rPr lang="fr-FR" smtClean="0"/>
              <a:t>boire</a:t>
            </a:r>
            <a:endParaRPr lang="fr-FR" smtClean="0"/>
          </a:p>
          <a:p>
            <a:pPr lvl="1"/>
            <a:r>
              <a:rPr lang="fr-FR" smtClean="0"/>
              <a:t>Parler</a:t>
            </a:r>
            <a:endParaRPr lang="fr-FR" smtClean="0"/>
          </a:p>
          <a:p>
            <a:pPr lvl="1"/>
            <a:endParaRPr lang="fr-FR" smtClean="0"/>
          </a:p>
          <a:p>
            <a:pPr marL="0" indent="0">
              <a:buNone/>
            </a:pPr>
            <a:r>
              <a:rPr lang="fr-FR" smtClean="0"/>
              <a:t>Interactions uniquement avec les </a:t>
            </a:r>
            <a:r>
              <a:rPr lang="fr-FR" smtClean="0"/>
              <a:t>clients.</a:t>
            </a:r>
            <a:endParaRPr lang="fr-FR" smtClean="0"/>
          </a:p>
          <a:p>
            <a:pPr marL="0" indent="0">
              <a:buNone/>
            </a:pPr>
            <a:r>
              <a:rPr lang="fr-FR" smtClean="0"/>
              <a:t>Et bien évidemment les barmans ne boivent pas </a:t>
            </a:r>
            <a:r>
              <a:rPr lang="fr-FR" smtClean="0">
                <a:sym typeface="Wingdings" pitchFamily="2" charset="2"/>
              </a:rPr>
              <a:t></a:t>
            </a:r>
            <a:endParaRPr lang="fr-FR"/>
          </a:p>
        </p:txBody>
      </p:sp>
      <p:pic>
        <p:nvPicPr>
          <p:cNvPr id="4" name="Image 3" descr="bartender0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600" y="1981200"/>
            <a:ext cx="1566809" cy="202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107161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 smtClean="0"/>
              <a:t>Sécurité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Pas de </a:t>
            </a:r>
            <a:r>
              <a:rPr lang="en-US" dirty="0" err="1" smtClean="0"/>
              <a:t>bagarre</a:t>
            </a:r>
            <a:endParaRPr lang="en-US" dirty="0" smtClean="0"/>
          </a:p>
          <a:p>
            <a:pPr lvl="1"/>
            <a:r>
              <a:rPr lang="en-US" dirty="0" err="1" smtClean="0"/>
              <a:t>Surveille</a:t>
            </a:r>
            <a:endParaRPr lang="en-US" dirty="0" smtClean="0"/>
          </a:p>
          <a:p>
            <a:r>
              <a:rPr lang="en-US" dirty="0" err="1" smtClean="0"/>
              <a:t>Bagarre</a:t>
            </a:r>
            <a:endParaRPr lang="en-US" dirty="0" smtClean="0"/>
          </a:p>
          <a:p>
            <a:pPr lvl="1"/>
            <a:r>
              <a:rPr lang="en-US" dirty="0" smtClean="0"/>
              <a:t>Se rend </a:t>
            </a:r>
            <a:r>
              <a:rPr lang="en-US" dirty="0" err="1" smtClean="0"/>
              <a:t>sur</a:t>
            </a:r>
            <a:r>
              <a:rPr lang="en-US" dirty="0" smtClean="0"/>
              <a:t> le lieu de la </a:t>
            </a:r>
            <a:r>
              <a:rPr lang="en-US" dirty="0" err="1" smtClean="0"/>
              <a:t>bagarre</a:t>
            </a:r>
            <a:endParaRPr lang="en-US" dirty="0" smtClean="0"/>
          </a:p>
          <a:p>
            <a:pPr lvl="1"/>
            <a:r>
              <a:rPr lang="en-US" dirty="0" err="1" smtClean="0"/>
              <a:t>Vire</a:t>
            </a:r>
            <a:r>
              <a:rPr lang="en-US" dirty="0" smtClean="0"/>
              <a:t> les </a:t>
            </a:r>
            <a:r>
              <a:rPr lang="en-US" dirty="0" err="1" smtClean="0"/>
              <a:t>élements</a:t>
            </a:r>
            <a:r>
              <a:rPr lang="en-US" dirty="0" smtClean="0"/>
              <a:t> </a:t>
            </a:r>
            <a:r>
              <a:rPr lang="en-US" dirty="0" err="1" smtClean="0"/>
              <a:t>perturbateurs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marL="73140" indent="0">
              <a:buNone/>
            </a:pPr>
            <a:r>
              <a:rPr lang="en-US" dirty="0" smtClean="0"/>
              <a:t>Interactions </a:t>
            </a:r>
            <a:r>
              <a:rPr lang="en-US" dirty="0" err="1" smtClean="0"/>
              <a:t>uniquement</a:t>
            </a:r>
            <a:r>
              <a:rPr lang="en-US" dirty="0" smtClean="0"/>
              <a:t> avec les clients.</a:t>
            </a:r>
          </a:p>
          <a:p>
            <a:pPr marL="73140" indent="0">
              <a:buNone/>
            </a:pPr>
            <a:r>
              <a:rPr lang="en-US" dirty="0" smtClean="0"/>
              <a:t>Et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évidemment</a:t>
            </a:r>
            <a:r>
              <a:rPr lang="en-US" dirty="0" smtClean="0"/>
              <a:t> les agents de </a:t>
            </a:r>
            <a:r>
              <a:rPr lang="en-US" dirty="0" err="1" smtClean="0"/>
              <a:t>sécurité</a:t>
            </a:r>
            <a:r>
              <a:rPr lang="en-US" dirty="0" smtClean="0"/>
              <a:t> ne </a:t>
            </a:r>
            <a:r>
              <a:rPr lang="en-US" dirty="0" err="1" smtClean="0"/>
              <a:t>boivent</a:t>
            </a:r>
            <a:r>
              <a:rPr lang="en-US" dirty="0" smtClean="0"/>
              <a:t> pas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  <p:pic>
        <p:nvPicPr>
          <p:cNvPr id="4" name="Image 3" descr="vigile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1981200"/>
            <a:ext cx="2475893" cy="16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863860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Bibliothèque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Sources implémentées</a:t>
            </a:r>
          </a:p>
          <a:p>
            <a:pPr lvl="1"/>
            <a:r>
              <a:rPr lang="fr-FR" dirty="0" err="1" smtClean="0"/>
              <a:t>setEntityBoolean</a:t>
            </a:r>
            <a:endParaRPr lang="fr-FR" dirty="0" smtClean="0"/>
          </a:p>
          <a:p>
            <a:pPr lvl="2"/>
            <a:r>
              <a:rPr lang="fr-FR" dirty="0" smtClean="0"/>
              <a:t>Pour setter nos booléens (ex: </a:t>
            </a:r>
            <a:r>
              <a:rPr lang="fr-FR" dirty="0" err="1" smtClean="0"/>
              <a:t>drunk</a:t>
            </a:r>
            <a:r>
              <a:rPr lang="fr-FR" dirty="0" smtClean="0"/>
              <a:t> (du client) à </a:t>
            </a:r>
            <a:r>
              <a:rPr lang="fr-FR" dirty="0" err="1" smtClean="0"/>
              <a:t>true</a:t>
            </a:r>
            <a:r>
              <a:rPr lang="fr-FR" dirty="0" smtClean="0"/>
              <a:t> ou false)</a:t>
            </a:r>
          </a:p>
          <a:p>
            <a:pPr lvl="1"/>
            <a:r>
              <a:rPr lang="fr-FR" dirty="0" smtClean="0"/>
              <a:t>Component</a:t>
            </a:r>
          </a:p>
          <a:p>
            <a:pPr lvl="2"/>
            <a:r>
              <a:rPr lang="fr-FR" dirty="0" smtClean="0"/>
              <a:t>Pour communiquer entre clients et barmans</a:t>
            </a:r>
          </a:p>
          <a:p>
            <a:pPr lvl="1"/>
            <a:r>
              <a:rPr lang="fr-FR" dirty="0" err="1" smtClean="0"/>
              <a:t>incrementAction</a:t>
            </a:r>
            <a:endParaRPr lang="fr-FR" dirty="0" smtClean="0"/>
          </a:p>
          <a:p>
            <a:pPr lvl="2"/>
            <a:r>
              <a:rPr lang="fr-FR" dirty="0" smtClean="0"/>
              <a:t>Pour augmenter le niveau d’alcoolémie à chaque verre</a:t>
            </a:r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600200"/>
            <a:ext cx="8686800" cy="47244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smtClean="0"/>
              <a:t>DEMO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&amp;</a:t>
            </a:r>
            <a:br>
              <a:rPr lang="en-US" sz="6000" dirty="0" smtClean="0"/>
            </a:br>
            <a:r>
              <a:rPr lang="en-US" sz="6000" dirty="0" smtClean="0"/>
              <a:t>Questions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933529545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83</TotalTime>
  <Words>251</Words>
  <Application>Microsoft Office PowerPoint</Application>
  <PresentationFormat>Affichage à l'écran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Civil</vt:lpstr>
      <vt:lpstr>MASA LIFE</vt:lpstr>
      <vt:lpstr>Présentation du contexte</vt:lpstr>
      <vt:lpstr>Simulation</vt:lpstr>
      <vt:lpstr>Scène</vt:lpstr>
      <vt:lpstr>Client</vt:lpstr>
      <vt:lpstr>Barman</vt:lpstr>
      <vt:lpstr>Sécurité</vt:lpstr>
      <vt:lpstr>Bibliothèque</vt:lpstr>
      <vt:lpstr>DEMO &amp;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MASA LIFE Bagare de bar</dc:title>
  <dc:creator>Florian Thomassin</dc:creator>
  <cp:lastModifiedBy>Rock</cp:lastModifiedBy>
  <cp:revision>30</cp:revision>
  <dcterms:created xsi:type="dcterms:W3CDTF">2013-11-21T00:22:29Z</dcterms:created>
  <dcterms:modified xsi:type="dcterms:W3CDTF">2013-11-21T01:50:02Z</dcterms:modified>
</cp:coreProperties>
</file>