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F537-C775-4CF6-B7F9-34E00EB1205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52600"/>
            <a:ext cx="6553200" cy="200025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MASA LIFE</a:t>
            </a:r>
            <a:br>
              <a:rPr lang="en-US" sz="4800" dirty="0" smtClean="0"/>
            </a:br>
            <a:r>
              <a:rPr lang="en-US" sz="4800" dirty="0" err="1" smtClean="0"/>
              <a:t>Bagare</a:t>
            </a:r>
            <a:r>
              <a:rPr lang="en-US" sz="4800" dirty="0" smtClean="0"/>
              <a:t> de bar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5257800"/>
            <a:ext cx="6553200" cy="914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Caroline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Quentin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Florian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7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Trois</a:t>
            </a:r>
            <a:r>
              <a:rPr lang="en-US" dirty="0" smtClean="0"/>
              <a:t> prototypes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Barman</a:t>
            </a:r>
          </a:p>
          <a:p>
            <a:pPr lvl="1"/>
            <a:r>
              <a:rPr lang="en-US" dirty="0" err="1" smtClean="0"/>
              <a:t>Sécurité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nowledge</a:t>
            </a:r>
            <a:r>
              <a:rPr lang="en-US" dirty="0" smtClean="0"/>
              <a:t> par prototype + un global</a:t>
            </a:r>
          </a:p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10 agents de </a:t>
            </a:r>
            <a:r>
              <a:rPr lang="en-US" dirty="0" err="1" smtClean="0"/>
              <a:t>sécurité</a:t>
            </a:r>
            <a:endParaRPr lang="en-US" dirty="0" smtClean="0"/>
          </a:p>
          <a:p>
            <a:pPr lvl="1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barmans</a:t>
            </a:r>
            <a:endParaRPr lang="en-US" dirty="0" smtClean="0"/>
          </a:p>
          <a:p>
            <a:pPr lvl="1"/>
            <a:r>
              <a:rPr lang="en-US" dirty="0" smtClean="0"/>
              <a:t>31 clients</a:t>
            </a:r>
          </a:p>
        </p:txBody>
      </p:sp>
    </p:spTree>
    <p:extLst>
      <p:ext uri="{BB962C8B-B14F-4D97-AF65-F5344CB8AC3E}">
        <p14:creationId xmlns:p14="http://schemas.microsoft.com/office/powerpoint/2010/main" val="3992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endParaRPr lang="en-US" dirty="0" smtClean="0"/>
          </a:p>
          <a:p>
            <a:pPr lvl="1"/>
            <a:r>
              <a:rPr lang="en-US" dirty="0" err="1" smtClean="0"/>
              <a:t>Boire</a:t>
            </a:r>
            <a:endParaRPr lang="en-US" dirty="0" smtClean="0"/>
          </a:p>
          <a:p>
            <a:pPr lvl="1"/>
            <a:r>
              <a:rPr lang="en-US" dirty="0" smtClean="0"/>
              <a:t>Dancer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battre</a:t>
            </a:r>
            <a:endParaRPr lang="en-US" dirty="0"/>
          </a:p>
          <a:p>
            <a:pPr lvl="1"/>
            <a:r>
              <a:rPr lang="en-US" dirty="0" smtClean="0"/>
              <a:t>Mort</a:t>
            </a:r>
          </a:p>
          <a:p>
            <a:pPr lvl="1"/>
            <a:endParaRPr lang="en-US" dirty="0"/>
          </a:p>
          <a:p>
            <a:pPr marL="7314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aléatoirement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boire</a:t>
            </a:r>
            <a:r>
              <a:rPr lang="en-US" dirty="0" smtClean="0"/>
              <a:t> et </a:t>
            </a:r>
            <a:r>
              <a:rPr lang="en-US" dirty="0" err="1" smtClean="0"/>
              <a:t>danser</a:t>
            </a:r>
            <a:r>
              <a:rPr lang="en-US" dirty="0" smtClean="0"/>
              <a:t>, </a:t>
            </a:r>
            <a:r>
              <a:rPr lang="en-US" dirty="0" err="1" smtClean="0"/>
              <a:t>jusqu’au</a:t>
            </a:r>
            <a:r>
              <a:rPr lang="en-US" dirty="0" smtClean="0"/>
              <a:t> moment critique ….</a:t>
            </a:r>
          </a:p>
        </p:txBody>
      </p:sp>
    </p:spTree>
    <p:extLst>
      <p:ext uri="{BB962C8B-B14F-4D97-AF65-F5344CB8AC3E}">
        <p14:creationId xmlns:p14="http://schemas.microsoft.com/office/powerpoint/2010/main" val="41110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endParaRPr lang="en-US" dirty="0" smtClean="0"/>
          </a:p>
          <a:p>
            <a:pPr lvl="1"/>
            <a:r>
              <a:rPr lang="en-US" dirty="0" err="1" smtClean="0"/>
              <a:t>Servir</a:t>
            </a:r>
            <a:r>
              <a:rPr lang="en-US" dirty="0" smtClean="0"/>
              <a:t> à </a:t>
            </a:r>
            <a:r>
              <a:rPr lang="en-US" dirty="0" err="1" smtClean="0"/>
              <a:t>boire</a:t>
            </a:r>
            <a:endParaRPr lang="en-US" dirty="0" smtClean="0"/>
          </a:p>
          <a:p>
            <a:pPr lvl="1"/>
            <a:r>
              <a:rPr lang="en-US" dirty="0" err="1" smtClean="0"/>
              <a:t>Parler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intéragire</a:t>
            </a:r>
            <a:r>
              <a:rPr lang="en-US" dirty="0" smtClean="0"/>
              <a:t> </a:t>
            </a:r>
            <a:r>
              <a:rPr lang="en-US" dirty="0" err="1" smtClean="0"/>
              <a:t>uniquement</a:t>
            </a:r>
            <a:r>
              <a:rPr lang="en-US" dirty="0"/>
              <a:t> </a:t>
            </a:r>
            <a:r>
              <a:rPr lang="en-US" dirty="0" smtClean="0"/>
              <a:t>avec le client et </a:t>
            </a:r>
            <a:r>
              <a:rPr lang="en-US" dirty="0" err="1" smtClean="0"/>
              <a:t>leurs</a:t>
            </a:r>
            <a:r>
              <a:rPr lang="en-US" dirty="0" smtClean="0"/>
              <a:t> </a:t>
            </a:r>
            <a:r>
              <a:rPr lang="en-US" dirty="0" err="1" smtClean="0"/>
              <a:t>servire</a:t>
            </a:r>
            <a:r>
              <a:rPr lang="en-US" dirty="0" smtClean="0"/>
              <a:t> à </a:t>
            </a:r>
            <a:r>
              <a:rPr lang="en-US" dirty="0" err="1" smtClean="0"/>
              <a:t>boire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Sécurité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comportements</a:t>
            </a:r>
            <a:endParaRPr lang="en-US" dirty="0" smtClean="0"/>
          </a:p>
          <a:p>
            <a:pPr lvl="1"/>
            <a:r>
              <a:rPr lang="en-US" dirty="0" smtClean="0"/>
              <a:t>Surveillance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endParaRPr lang="en-US" dirty="0"/>
          </a:p>
          <a:p>
            <a:pPr marL="7314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surveiller</a:t>
            </a:r>
            <a:r>
              <a:rPr lang="en-US" dirty="0" smtClean="0"/>
              <a:t> la </a:t>
            </a:r>
            <a:r>
              <a:rPr lang="en-US" dirty="0" err="1" smtClean="0"/>
              <a:t>salle</a:t>
            </a:r>
            <a:r>
              <a:rPr lang="en-US" dirty="0" smtClean="0"/>
              <a:t> et </a:t>
            </a:r>
            <a:r>
              <a:rPr lang="en-US" dirty="0" err="1" smtClean="0"/>
              <a:t>agire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. Il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ejecter</a:t>
            </a:r>
            <a:r>
              <a:rPr lang="en-US" dirty="0" smtClean="0"/>
              <a:t> les gens </a:t>
            </a:r>
            <a:r>
              <a:rPr lang="en-US" dirty="0" err="1" smtClean="0"/>
              <a:t>bourés</a:t>
            </a:r>
            <a:r>
              <a:rPr lang="en-US" dirty="0" smtClean="0"/>
              <a:t> qui se </a:t>
            </a:r>
            <a:r>
              <a:rPr lang="en-US" dirty="0" err="1" smtClean="0"/>
              <a:t>battent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6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Scène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élèments</a:t>
            </a:r>
            <a:r>
              <a:rPr lang="en-US" dirty="0" smtClean="0"/>
              <a:t> 3D</a:t>
            </a:r>
          </a:p>
          <a:p>
            <a:pPr lvl="1"/>
            <a:r>
              <a:rPr lang="en-US" dirty="0" err="1" smtClean="0"/>
              <a:t>Deux</a:t>
            </a:r>
            <a:r>
              <a:rPr lang="en-US" dirty="0" smtClean="0"/>
              <a:t> bars</a:t>
            </a:r>
          </a:p>
          <a:p>
            <a:pPr lvl="1"/>
            <a:r>
              <a:rPr lang="en-US" dirty="0" smtClean="0"/>
              <a:t>Des </a:t>
            </a:r>
            <a:r>
              <a:rPr lang="en-US" dirty="0" err="1" smtClean="0"/>
              <a:t>toillettes</a:t>
            </a:r>
            <a:endParaRPr lang="en-US" dirty="0" smtClean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scène</a:t>
            </a:r>
          </a:p>
          <a:p>
            <a:pPr lvl="1"/>
            <a:r>
              <a:rPr lang="en-US" dirty="0" smtClean="0"/>
              <a:t>Des tables</a:t>
            </a:r>
          </a:p>
        </p:txBody>
      </p:sp>
    </p:spTree>
    <p:extLst>
      <p:ext uri="{BB962C8B-B14F-4D97-AF65-F5344CB8AC3E}">
        <p14:creationId xmlns:p14="http://schemas.microsoft.com/office/powerpoint/2010/main" val="21359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133600"/>
            <a:ext cx="7772400" cy="2209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48</TotalTime>
  <Words>106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 16x9</vt:lpstr>
      <vt:lpstr>MASA LIFE Bagare de bar</vt:lpstr>
      <vt:lpstr>Simulation</vt:lpstr>
      <vt:lpstr>Client</vt:lpstr>
      <vt:lpstr>Barman</vt:lpstr>
      <vt:lpstr>Sécurité</vt:lpstr>
      <vt:lpstr>Scène</vt:lpstr>
      <vt:lpstr>DEMO &amp;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 LIFE Bagare de bar</dc:title>
  <dc:creator>Florian Thomassin</dc:creator>
  <cp:lastModifiedBy>Florian Thomassin</cp:lastModifiedBy>
  <cp:revision>8</cp:revision>
  <dcterms:created xsi:type="dcterms:W3CDTF">2013-11-21T00:22:29Z</dcterms:created>
  <dcterms:modified xsi:type="dcterms:W3CDTF">2013-11-21T01:11:17Z</dcterms:modified>
</cp:coreProperties>
</file>