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/>
              <a:t>WRF模拟系统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加入气象数据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5910"/>
            <a:ext cx="10515600" cy="4611370"/>
          </a:xfrm>
        </p:spPr>
        <p:txBody>
          <a:bodyPr>
            <a:normAutofit lnSpcReduction="10000"/>
          </a:bodyPr>
          <a:p>
            <a:r>
              <a:rPr lang="x-none" altLang="zh-CN"/>
              <a:t>不同的机构有不同的数据格式</a:t>
            </a:r>
            <a:endParaRPr lang="x-none" altLang="zh-CN"/>
          </a:p>
          <a:p>
            <a:r>
              <a:rPr lang="x-none" altLang="zh-CN"/>
              <a:t>ungrib/Variable_Tables/目录下的文件描述了各种格式的气象数据该如何读取</a:t>
            </a:r>
            <a:endParaRPr lang="x-none" altLang="zh-CN"/>
          </a:p>
          <a:p>
            <a:r>
              <a:rPr lang="x-none" altLang="zh-CN"/>
              <a:t>下载某种格式的气象数据（100G/天）</a:t>
            </a:r>
            <a:endParaRPr lang="x-none" altLang="zh-CN"/>
          </a:p>
          <a:p>
            <a:r>
              <a:rPr lang="x-none" altLang="zh-CN"/>
              <a:t>ln -s ungrib/Variable_Tables/Vtable.GFS Vtable</a:t>
            </a:r>
            <a:endParaRPr lang="x-none" altLang="zh-CN"/>
          </a:p>
          <a:p>
            <a:r>
              <a:rPr lang="x-none" altLang="zh-CN"/>
              <a:t>link_grib.csh /data/GRIB/GFS/gfs*</a:t>
            </a:r>
            <a:endParaRPr lang="x-none" altLang="zh-CN"/>
          </a:p>
          <a:p>
            <a:r>
              <a:rPr lang="x-none" altLang="zh-CN"/>
              <a:t>./ungrib.exe</a:t>
            </a:r>
            <a:endParaRPr lang="x-none" altLang="zh-CN"/>
          </a:p>
          <a:p>
            <a:r>
              <a:rPr lang="x-none" altLang="zh-CN"/>
              <a:t>输出FILE:yyyy-mm-dd_hh</a:t>
            </a:r>
            <a:endParaRPr lang="x-none" altLang="zh-CN"/>
          </a:p>
          <a:p>
            <a:r>
              <a:rPr lang="x-none" altLang="zh-CN"/>
              <a:t>./metgrid.exe</a:t>
            </a:r>
            <a:endParaRPr lang="x-none" altLang="zh-CN"/>
          </a:p>
          <a:p>
            <a:r>
              <a:rPr lang="x-none" altLang="zh-CN"/>
              <a:t>输出met_em.d0x.yyyy-mm-dd_hh:mm:ss.nc</a:t>
            </a:r>
            <a:endParaRPr lang="x-none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运行WRF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>
                <a:sym typeface="+mn-ea"/>
              </a:rPr>
              <a:t>把上一步生成的met_em.d0x.yyyy-mm-dd_hh:mm:ss.nc移动到运行目录</a:t>
            </a:r>
            <a:endParaRPr lang="x-none" altLang="zh-CN">
              <a:sym typeface="+mn-ea"/>
            </a:endParaRPr>
          </a:p>
          <a:p>
            <a:r>
              <a:rPr lang="x-none" altLang="zh-CN"/>
              <a:t>./real.exe</a:t>
            </a:r>
            <a:endParaRPr lang="x-none" altLang="zh-CN"/>
          </a:p>
          <a:p>
            <a:r>
              <a:rPr lang="x-none" altLang="zh-CN"/>
              <a:t>./wrf.exe</a:t>
            </a:r>
            <a:endParaRPr lang="x-none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sz="3600">
                <a:sym typeface="+mn-ea"/>
              </a:rPr>
              <a:t>WRF(Weather Research and Forecasting Model)</a:t>
            </a:r>
            <a:endParaRPr lang="x-none" altLang="zh-CN" sz="36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457200" indent="-457200"/>
            <a:endParaRPr lang="x-none" altLang="zh-CN"/>
          </a:p>
          <a:p>
            <a:pPr marL="457200" indent="-457200"/>
            <a:r>
              <a:rPr lang="x-none" altLang="zh-CN"/>
              <a:t>天气研究与预报模型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457200" indent="-457200"/>
            <a:r>
              <a:rPr lang="x-none" altLang="zh-CN"/>
              <a:t>WRF模拟系统主要包含WPS和WRF两部分模块：</a:t>
            </a:r>
            <a:endParaRPr lang="x-none" altLang="zh-CN"/>
          </a:p>
          <a:p>
            <a:pPr marL="914400" lvl="1" indent="-457200"/>
            <a:r>
              <a:rPr lang="x-none" altLang="zh-CN"/>
              <a:t>WPS模块全称为WRF Pre-processing System，即WRF预处理系统</a:t>
            </a:r>
            <a:endParaRPr lang="x-none" altLang="zh-CN"/>
          </a:p>
          <a:p>
            <a:pPr marL="914400" lvl="1" indent="-457200"/>
            <a:r>
              <a:rPr lang="x-none" altLang="zh-CN"/>
              <a:t>WRF模块是数值求解的模块，它有两个版本：ARW(Advanced Research WRF)和NMM(Nonhydrostatic Mesoscale Model)</a:t>
            </a:r>
            <a:endParaRPr lang="x-none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执行流程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如果是处理真实数据：</a:t>
            </a:r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r>
              <a:rPr lang="x-none" altLang="zh-CN"/>
              <a:t>如果是处理理想数据：</a:t>
            </a:r>
            <a:endParaRPr lang="x-none" altLang="zh-CN"/>
          </a:p>
          <a:p>
            <a:endParaRPr lang="x-none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6960" y="2544445"/>
            <a:ext cx="5012055" cy="6756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300" y="4798695"/>
            <a:ext cx="3195955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编程语言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Fortran</a:t>
            </a:r>
            <a:endParaRPr lang="zh-CN" altLang="en-US"/>
          </a:p>
          <a:p>
            <a:r>
              <a:rPr lang="zh-CN" altLang="en-US"/>
              <a:t>perl</a:t>
            </a:r>
            <a:endParaRPr lang="zh-CN" altLang="en-US"/>
          </a:p>
          <a:p>
            <a:r>
              <a:rPr lang="x-none" altLang="zh-CN"/>
              <a:t>C</a:t>
            </a:r>
            <a:endParaRPr lang="x-none" altLang="zh-CN"/>
          </a:p>
          <a:p>
            <a:r>
              <a:rPr lang="x-none" altLang="zh-CN"/>
              <a:t>WRF大概400万行代码</a:t>
            </a:r>
            <a:endParaRPr lang="x-none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版本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WRF官方提供很多版本，包括：串行、OpenMP、MPI、OpenMP+MPI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还有Xeon Phi版本和专为AVX指令集优化的版本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WPS也有MPI版本</a:t>
            </a:r>
            <a:endParaRPr lang="x-none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目录结构</a:t>
            </a:r>
            <a:endParaRPr lang="x-none" altLang="zh-CN"/>
          </a:p>
        </p:txBody>
      </p:sp>
      <p:pic>
        <p:nvPicPr>
          <p:cNvPr id="4" name="内容占位符 3" descr="截图_2016-03-12_17-03-1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75455" y="1825625"/>
            <a:ext cx="36404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算例运行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对于理想算例，首先要编译：</a:t>
            </a:r>
            <a:endParaRPr lang="x-none" altLang="zh-CN"/>
          </a:p>
          <a:p>
            <a:pPr marL="457200" lvl="1" indent="0">
              <a:buNone/>
            </a:pPr>
            <a:r>
              <a:rPr lang="x-none" altLang="zh-CN"/>
              <a:t>./compile case_name</a:t>
            </a:r>
            <a:endParaRPr lang="x-none" altLang="zh-CN"/>
          </a:p>
          <a:p>
            <a:r>
              <a:rPr lang="x-none" altLang="zh-CN"/>
              <a:t>进入run或test/case_name/目录下</a:t>
            </a:r>
            <a:endParaRPr lang="x-none" altLang="zh-CN"/>
          </a:p>
          <a:p>
            <a:r>
              <a:rPr lang="x-none" altLang="zh-CN"/>
              <a:t>如果有run_me_first.csh，运行它</a:t>
            </a:r>
            <a:endParaRPr lang="x-none" altLang="zh-CN"/>
          </a:p>
          <a:p>
            <a:r>
              <a:rPr lang="x-none" altLang="zh-CN"/>
              <a:t>调整namelist.input中的参数</a:t>
            </a:r>
            <a:endParaRPr lang="x-none" altLang="zh-CN"/>
          </a:p>
          <a:p>
            <a:r>
              <a:rPr lang="x-none" altLang="zh-CN"/>
              <a:t>运行ideal.exe，会输出wrfinput_d0*</a:t>
            </a:r>
            <a:endParaRPr lang="x-none" altLang="zh-CN"/>
          </a:p>
          <a:p>
            <a:r>
              <a:rPr lang="x-none" altLang="zh-CN"/>
              <a:t>运行wrf.exe，会输出wrfout_d01_0001-01-01*</a:t>
            </a:r>
            <a:endParaRPr lang="x-none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算例运行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zh-CN"/>
              <a:t>对于真实算例，编译./compile em_real</a:t>
            </a:r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r>
              <a:rPr lang="x-none" altLang="zh-CN"/>
              <a:t>预处理：</a:t>
            </a:r>
            <a:endParaRPr lang="x-none" altLang="zh-CN"/>
          </a:p>
          <a:p>
            <a:pPr lvl="1"/>
            <a:r>
              <a:rPr lang="x-none" altLang="zh-CN"/>
              <a:t>定义模型运行空间，以及嵌套区域</a:t>
            </a:r>
            <a:endParaRPr lang="x-none" altLang="zh-CN"/>
          </a:p>
          <a:p>
            <a:pPr lvl="1"/>
            <a:r>
              <a:rPr lang="x-none" altLang="zh-CN"/>
              <a:t>进行数据重投影，转坐标</a:t>
            </a:r>
            <a:endParaRPr lang="x-none" altLang="zh-CN"/>
          </a:p>
          <a:p>
            <a:pPr lvl="1"/>
            <a:r>
              <a:rPr lang="x-none" altLang="zh-CN"/>
              <a:t>对地表参数、气象数据进行时空插值</a:t>
            </a:r>
            <a:endParaRPr lang="x-none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8855" y="2509520"/>
            <a:ext cx="5114290" cy="18383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预处理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>
                <a:sym typeface="+mn-ea"/>
              </a:rPr>
              <a:t>配置文件在namelist.wps</a:t>
            </a:r>
            <a:endParaRPr lang="x-none" altLang="zh-CN">
              <a:sym typeface="+mn-ea"/>
            </a:endParaRPr>
          </a:p>
          <a:p>
            <a:r>
              <a:rPr lang="x-none" altLang="zh-CN">
                <a:sym typeface="+mn-ea"/>
              </a:rPr>
              <a:t>运行geogrid.exe，需要先下载好全球地理数据包（51GB）</a:t>
            </a:r>
            <a:endParaRPr lang="x-none" altLang="zh-CN">
              <a:sym typeface="+mn-ea"/>
            </a:endParaRPr>
          </a:p>
          <a:p>
            <a:r>
              <a:rPr lang="x-none" altLang="zh-CN"/>
              <a:t>输出geo_em.d0x.nc</a:t>
            </a:r>
            <a:endParaRPr lang="x-none" altLang="zh-CN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3325" y="2818765"/>
            <a:ext cx="4582160" cy="37090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966</Words>
  <Application>Kingsoft Office WPP</Application>
  <PresentationFormat>宽屏</PresentationFormat>
  <Paragraphs>84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WRF模拟系统</vt:lpstr>
      <vt:lpstr>WRF(Weather Research and Forecasting Model)</vt:lpstr>
      <vt:lpstr>执行流程</vt:lpstr>
      <vt:lpstr>编程语言</vt:lpstr>
      <vt:lpstr>版本</vt:lpstr>
      <vt:lpstr>目录结构</vt:lpstr>
      <vt:lpstr>算例运行</vt:lpstr>
      <vt:lpstr>算例运行</vt:lpstr>
      <vt:lpstr>预处理</vt:lpstr>
      <vt:lpstr>加入气象数据</vt:lpstr>
      <vt:lpstr>运行WRF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</dc:creator>
  <cp:lastModifiedBy>li</cp:lastModifiedBy>
  <cp:revision>10</cp:revision>
  <dcterms:created xsi:type="dcterms:W3CDTF">2016-03-12T11:36:58Z</dcterms:created>
  <dcterms:modified xsi:type="dcterms:W3CDTF">2016-03-12T11:36:58Z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2052-10.1.0.5503</vt:lpwstr>
  </property>
</Properties>
</file>