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704" autoAdjust="0"/>
  </p:normalViewPr>
  <p:slideViewPr>
    <p:cSldViewPr snapToGrid="0">
      <p:cViewPr varScale="1">
        <p:scale>
          <a:sx n="51" d="100"/>
          <a:sy n="51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zhao%20Wu\Desktop\HPC\reportDigest\week4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zhao%20Wu\Desktop\HPC\reportDigest\week4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zhao%20Wu\Desktop\HPC\reportDigest\week4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zhao%20Wu\Desktop\HPC\reportDigest\week4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Execution Time without</a:t>
            </a:r>
            <a:r>
              <a:rPr lang="en-US" altLang="zh-CN" baseline="0"/>
              <a:t> Binding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No Binding Sum(s)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Sheet1!$B$3:$B$6</c:f>
              <c:numCache>
                <c:formatCode>General</c:formatCode>
                <c:ptCount val="4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115.94499999999999</c:v>
                </c:pt>
                <c:pt idx="1">
                  <c:v>88.155000000000001</c:v>
                </c:pt>
                <c:pt idx="2">
                  <c:v>79.906000000000006</c:v>
                </c:pt>
                <c:pt idx="3">
                  <c:v>70.113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2267232"/>
        <c:axId val="472267776"/>
      </c:barChart>
      <c:catAx>
        <c:axId val="472267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267776"/>
        <c:crosses val="autoZero"/>
        <c:auto val="1"/>
        <c:lblAlgn val="ctr"/>
        <c:lblOffset val="100"/>
        <c:noMultiLvlLbl val="0"/>
      </c:catAx>
      <c:valAx>
        <c:axId val="47226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Execution</a:t>
                </a:r>
                <a:r>
                  <a:rPr lang="en-US" altLang="zh-CN" baseline="0"/>
                  <a:t> Time(s)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26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Execution</a:t>
            </a:r>
            <a:r>
              <a:rPr lang="en-US" altLang="zh-CN" baseline="0"/>
              <a:t> Time with Binding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Binding Sum(s)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Sheet1!$E$3:$E$6</c:f>
              <c:numCache>
                <c:formatCode>General</c:formatCode>
                <c:ptCount val="4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115.901</c:v>
                </c:pt>
                <c:pt idx="1">
                  <c:v>90.846000000000004</c:v>
                </c:pt>
                <c:pt idx="2">
                  <c:v>76.004999999999995</c:v>
                </c:pt>
                <c:pt idx="3">
                  <c:v>70.003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913536"/>
        <c:axId val="401912992"/>
      </c:barChart>
      <c:catAx>
        <c:axId val="401913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Processes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1912992"/>
        <c:crosses val="autoZero"/>
        <c:auto val="1"/>
        <c:lblAlgn val="ctr"/>
        <c:lblOffset val="100"/>
        <c:noMultiLvlLbl val="0"/>
      </c:catAx>
      <c:valAx>
        <c:axId val="40191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Execution Time(s)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191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Execution</a:t>
            </a:r>
            <a:r>
              <a:rPr lang="en-US" altLang="zh-CN" baseline="0"/>
              <a:t> Time Comparsion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No Binding Sum(s)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Sheet1!$B$3:$B$6</c:f>
              <c:numCache>
                <c:formatCode>General</c:formatCode>
                <c:ptCount val="4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115.94499999999999</c:v>
                </c:pt>
                <c:pt idx="1">
                  <c:v>88.155000000000001</c:v>
                </c:pt>
                <c:pt idx="2">
                  <c:v>79.906000000000006</c:v>
                </c:pt>
                <c:pt idx="3">
                  <c:v>70.113</c:v>
                </c:pt>
              </c:numCache>
            </c:numRef>
          </c:val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Binding Sum(s)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Sheet1!$B$3:$B$6</c:f>
              <c:numCache>
                <c:formatCode>General</c:formatCode>
                <c:ptCount val="4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115.901</c:v>
                </c:pt>
                <c:pt idx="1">
                  <c:v>90.846000000000004</c:v>
                </c:pt>
                <c:pt idx="2">
                  <c:v>76.004999999999995</c:v>
                </c:pt>
                <c:pt idx="3">
                  <c:v>70.003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582800"/>
        <c:axId val="391583888"/>
      </c:barChart>
      <c:catAx>
        <c:axId val="391582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Processes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1583888"/>
        <c:crosses val="autoZero"/>
        <c:auto val="1"/>
        <c:lblAlgn val="ctr"/>
        <c:lblOffset val="100"/>
        <c:noMultiLvlLbl val="0"/>
      </c:catAx>
      <c:valAx>
        <c:axId val="39158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Execution</a:t>
                </a:r>
                <a:r>
                  <a:rPr lang="en-US" altLang="zh-CN" baseline="0"/>
                  <a:t> Time(s)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158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Execution</a:t>
            </a:r>
            <a:r>
              <a:rPr lang="en-US" altLang="zh-CN" baseline="0"/>
              <a:t> Time Comparsion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Sheet2!$A$1:$A$3</c:f>
              <c:strCache>
                <c:ptCount val="3"/>
                <c:pt idx="0">
                  <c:v>Xeon Phi 5100</c:v>
                </c:pt>
                <c:pt idx="1">
                  <c:v>Single Node</c:v>
                </c:pt>
                <c:pt idx="2">
                  <c:v>Symmetric Mode</c:v>
                </c:pt>
              </c:strCache>
            </c:strRef>
          </c:cat>
          <c:val>
            <c:numRef>
              <c:f>Sheet2!$B$1:$B$3</c:f>
              <c:numCache>
                <c:formatCode>General</c:formatCode>
                <c:ptCount val="3"/>
                <c:pt idx="0">
                  <c:v>179</c:v>
                </c:pt>
                <c:pt idx="1">
                  <c:v>183</c:v>
                </c:pt>
                <c:pt idx="2">
                  <c:v>153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72275392"/>
        <c:axId val="472268864"/>
      </c:barChart>
      <c:catAx>
        <c:axId val="472275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Configure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268864"/>
        <c:crosses val="autoZero"/>
        <c:auto val="1"/>
        <c:lblAlgn val="ctr"/>
        <c:lblOffset val="100"/>
        <c:noMultiLvlLbl val="0"/>
      </c:catAx>
      <c:valAx>
        <c:axId val="472268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Execution</a:t>
                </a:r>
                <a:r>
                  <a:rPr lang="en-US" altLang="zh-CN" baseline="0"/>
                  <a:t> Time(s)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2275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950BC-7AA9-4D00-A7CE-F0977DD41F23}" type="datetimeFigureOut">
              <a:rPr lang="zh-CN" altLang="en-US" smtClean="0"/>
              <a:t>2016/4/2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C77E1-F424-4FDB-B164-2973979C7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8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9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0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71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67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72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6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9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3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0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5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6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WRF—Week4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Benchmark case test </a:t>
            </a:r>
            <a:r>
              <a:rPr lang="en-US" altLang="zh-CN" dirty="0" smtClean="0"/>
              <a:t>(</a:t>
            </a:r>
            <a:r>
              <a:rPr lang="en-US" altLang="zh-CN" dirty="0" smtClean="0"/>
              <a:t>Cluster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MIC-</a:t>
            </a:r>
            <a:r>
              <a:rPr lang="en-US" altLang="zh-CN" dirty="0"/>
              <a:t>Host Symmetric Mode</a:t>
            </a:r>
            <a:r>
              <a:rPr lang="en-US" altLang="zh-CN" dirty="0" smtClean="0"/>
              <a:t> test</a:t>
            </a:r>
          </a:p>
          <a:p>
            <a:r>
              <a:rPr lang="en-US" altLang="zh-CN" dirty="0" smtClean="0"/>
              <a:t>Scripts (Fast deployment)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04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Configure files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Run.sh</a:t>
            </a:r>
          </a:p>
          <a:p>
            <a:pPr lvl="1"/>
            <a:r>
              <a:rPr lang="en-US" altLang="zh-CN" dirty="0" smtClean="0"/>
              <a:t>Running script</a:t>
            </a:r>
          </a:p>
          <a:p>
            <a:r>
              <a:rPr lang="en-US" altLang="zh-CN" dirty="0" err="1" smtClean="0"/>
              <a:t>run.symmetric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Configure for symmetric mode</a:t>
            </a:r>
          </a:p>
          <a:p>
            <a:r>
              <a:rPr lang="en-US" altLang="zh-CN" dirty="0" smtClean="0"/>
              <a:t>wrf.sh</a:t>
            </a:r>
          </a:p>
          <a:p>
            <a:pPr lvl="1"/>
            <a:r>
              <a:rPr lang="en-US" altLang="zh-CN" dirty="0" smtClean="0"/>
              <a:t>Configure for WRF on MIC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7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run.symmetric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1" dirty="0" err="1"/>
              <a:t>mpiexec.hydra</a:t>
            </a:r>
            <a:r>
              <a:rPr lang="en-US" altLang="zh-CN" dirty="0"/>
              <a:t> </a:t>
            </a:r>
            <a:r>
              <a:rPr lang="en-US" altLang="zh-CN" b="1" dirty="0"/>
              <a:t>-host node19</a:t>
            </a:r>
            <a:r>
              <a:rPr lang="en-US" altLang="zh-CN" dirty="0"/>
              <a:t> -n 32 -</a:t>
            </a:r>
            <a:r>
              <a:rPr lang="en-US" altLang="zh-CN" dirty="0" err="1"/>
              <a:t>env</a:t>
            </a:r>
            <a:r>
              <a:rPr lang="en-US" altLang="zh-CN" dirty="0"/>
              <a:t> WRF_NUM_TILES 20 -</a:t>
            </a:r>
            <a:r>
              <a:rPr lang="en-US" altLang="zh-CN" dirty="0" err="1"/>
              <a:t>env</a:t>
            </a:r>
            <a:r>
              <a:rPr lang="en-US" altLang="zh-CN" dirty="0"/>
              <a:t> KMP_AFFINITY scatter -</a:t>
            </a:r>
            <a:r>
              <a:rPr lang="en-US" altLang="zh-CN" dirty="0" err="1"/>
              <a:t>env</a:t>
            </a:r>
            <a:r>
              <a:rPr lang="en-US" altLang="zh-CN" dirty="0"/>
              <a:t> OMP_NUM_THREADS 2 -</a:t>
            </a:r>
            <a:r>
              <a:rPr lang="en-US" altLang="zh-CN" dirty="0" err="1"/>
              <a:t>env</a:t>
            </a:r>
            <a:r>
              <a:rPr lang="en-US" altLang="zh-CN" dirty="0"/>
              <a:t> KMP_LIBRARY=turnaround -</a:t>
            </a:r>
            <a:r>
              <a:rPr lang="en-US" altLang="zh-CN" dirty="0" err="1"/>
              <a:t>env</a:t>
            </a:r>
            <a:r>
              <a:rPr lang="en-US" altLang="zh-CN" dirty="0"/>
              <a:t> OMP_SCHEDULE=static -</a:t>
            </a:r>
            <a:r>
              <a:rPr lang="en-US" altLang="zh-CN" dirty="0" err="1"/>
              <a:t>env</a:t>
            </a:r>
            <a:r>
              <a:rPr lang="en-US" altLang="zh-CN" dirty="0"/>
              <a:t> KMP_STACKSIZE=190M -</a:t>
            </a:r>
            <a:r>
              <a:rPr lang="en-US" altLang="zh-CN" dirty="0" err="1"/>
              <a:t>env</a:t>
            </a:r>
            <a:r>
              <a:rPr lang="en-US" altLang="zh-CN" dirty="0"/>
              <a:t> I_MPI_DEBUG 5 /public/home/hppa2015/CONUS12_rundir/x86/wrf.exe : </a:t>
            </a:r>
            <a:r>
              <a:rPr lang="en-US" altLang="zh-CN" b="1" dirty="0"/>
              <a:t>-host mic0 </a:t>
            </a:r>
            <a:r>
              <a:rPr lang="en-US" altLang="zh-CN" dirty="0"/>
              <a:t>-n 1 -</a:t>
            </a:r>
            <a:r>
              <a:rPr lang="en-US" altLang="zh-CN" dirty="0" err="1"/>
              <a:t>env</a:t>
            </a:r>
            <a:r>
              <a:rPr lang="en-US" altLang="zh-CN" dirty="0"/>
              <a:t> KMP_AFFINITY balanced -</a:t>
            </a:r>
            <a:r>
              <a:rPr lang="en-US" altLang="zh-CN" dirty="0" err="1"/>
              <a:t>env</a:t>
            </a:r>
            <a:r>
              <a:rPr lang="en-US" altLang="zh-CN" dirty="0"/>
              <a:t> OMP_NUM_THREADS 30 -</a:t>
            </a:r>
            <a:r>
              <a:rPr lang="en-US" altLang="zh-CN" dirty="0" err="1"/>
              <a:t>env</a:t>
            </a:r>
            <a:r>
              <a:rPr lang="en-US" altLang="zh-CN" dirty="0"/>
              <a:t> KMP_LIBRARY=turnaround -</a:t>
            </a:r>
            <a:r>
              <a:rPr lang="en-US" altLang="zh-CN" dirty="0" err="1"/>
              <a:t>env</a:t>
            </a:r>
            <a:r>
              <a:rPr lang="en-US" altLang="zh-CN" dirty="0"/>
              <a:t> OMP_SCHEDULE=static -</a:t>
            </a:r>
            <a:r>
              <a:rPr lang="en-US" altLang="zh-CN" dirty="0" err="1"/>
              <a:t>env</a:t>
            </a:r>
            <a:r>
              <a:rPr lang="en-US" altLang="zh-CN" dirty="0"/>
              <a:t> KMP_STACKSIZE=190M -</a:t>
            </a:r>
            <a:r>
              <a:rPr lang="en-US" altLang="zh-CN" dirty="0" err="1"/>
              <a:t>env</a:t>
            </a:r>
            <a:r>
              <a:rPr lang="en-US" altLang="zh-CN" dirty="0"/>
              <a:t> I_MPI_DEBUG 5 /public/home/hppa2015/CONUS12_rundir/mic/wrf.sh : </a:t>
            </a:r>
            <a:r>
              <a:rPr lang="en-US" altLang="zh-CN" b="1" dirty="0"/>
              <a:t>-host mic1</a:t>
            </a:r>
            <a:r>
              <a:rPr lang="en-US" altLang="zh-CN" dirty="0"/>
              <a:t> -n 1 -</a:t>
            </a:r>
            <a:r>
              <a:rPr lang="en-US" altLang="zh-CN" dirty="0" err="1"/>
              <a:t>env</a:t>
            </a:r>
            <a:r>
              <a:rPr lang="en-US" altLang="zh-CN" dirty="0"/>
              <a:t> KMP_AFFINITY balanced -</a:t>
            </a:r>
            <a:r>
              <a:rPr lang="en-US" altLang="zh-CN" dirty="0" err="1"/>
              <a:t>env</a:t>
            </a:r>
            <a:r>
              <a:rPr lang="en-US" altLang="zh-CN" dirty="0"/>
              <a:t> OMP_NUM_THREADS 30 -</a:t>
            </a:r>
            <a:r>
              <a:rPr lang="en-US" altLang="zh-CN" dirty="0" err="1"/>
              <a:t>env</a:t>
            </a:r>
            <a:r>
              <a:rPr lang="en-US" altLang="zh-CN" dirty="0"/>
              <a:t> KMP_LIBRARY=turnaround -</a:t>
            </a:r>
            <a:r>
              <a:rPr lang="en-US" altLang="zh-CN" dirty="0" err="1"/>
              <a:t>env</a:t>
            </a:r>
            <a:r>
              <a:rPr lang="en-US" altLang="zh-CN" dirty="0"/>
              <a:t> OMP_SCHEDULE=static -</a:t>
            </a:r>
            <a:r>
              <a:rPr lang="en-US" altLang="zh-CN" dirty="0" err="1"/>
              <a:t>env</a:t>
            </a:r>
            <a:r>
              <a:rPr lang="en-US" altLang="zh-CN" dirty="0"/>
              <a:t> KMP_STACKSIZE=190M -</a:t>
            </a:r>
            <a:r>
              <a:rPr lang="en-US" altLang="zh-CN" dirty="0" err="1"/>
              <a:t>env</a:t>
            </a:r>
            <a:r>
              <a:rPr lang="en-US" altLang="zh-CN" dirty="0"/>
              <a:t> I_MPI_DEBUG 5 /public/home/hppa2015/CONUS12_rundir/mic/wrf.sh : </a:t>
            </a:r>
            <a:r>
              <a:rPr lang="en-US" altLang="zh-CN" b="1" dirty="0"/>
              <a:t>-host mic2</a:t>
            </a:r>
            <a:r>
              <a:rPr lang="en-US" altLang="zh-CN" dirty="0"/>
              <a:t> -n 1 -</a:t>
            </a:r>
            <a:r>
              <a:rPr lang="en-US" altLang="zh-CN" dirty="0" err="1"/>
              <a:t>env</a:t>
            </a:r>
            <a:r>
              <a:rPr lang="en-US" altLang="zh-CN" dirty="0"/>
              <a:t> KMP_AFFINITY balanced -</a:t>
            </a:r>
            <a:r>
              <a:rPr lang="en-US" altLang="zh-CN" dirty="0" err="1"/>
              <a:t>env</a:t>
            </a:r>
            <a:r>
              <a:rPr lang="en-US" altLang="zh-CN" dirty="0"/>
              <a:t> OMP_NUM_THREADS 20 -</a:t>
            </a:r>
            <a:r>
              <a:rPr lang="en-US" altLang="zh-CN" dirty="0" err="1"/>
              <a:t>env</a:t>
            </a:r>
            <a:r>
              <a:rPr lang="en-US" altLang="zh-CN" dirty="0"/>
              <a:t> KMP_LIBRARY=turnaround -</a:t>
            </a:r>
            <a:r>
              <a:rPr lang="en-US" altLang="zh-CN" dirty="0" err="1"/>
              <a:t>env</a:t>
            </a:r>
            <a:r>
              <a:rPr lang="en-US" altLang="zh-CN" dirty="0"/>
              <a:t> OMP_SCHEDULE=static -</a:t>
            </a:r>
            <a:r>
              <a:rPr lang="en-US" altLang="zh-CN" dirty="0" err="1"/>
              <a:t>env</a:t>
            </a:r>
            <a:r>
              <a:rPr lang="en-US" altLang="zh-CN" dirty="0"/>
              <a:t> KMP_STACKSIZE=190M -</a:t>
            </a:r>
            <a:r>
              <a:rPr lang="en-US" altLang="zh-CN" dirty="0" err="1"/>
              <a:t>env</a:t>
            </a:r>
            <a:r>
              <a:rPr lang="en-US" altLang="zh-CN" dirty="0"/>
              <a:t> I_MPI_DEBUG 5 /public/home/hppa2015/CONUS12_rundir/mic/wrf.sh </a:t>
            </a:r>
          </a:p>
        </p:txBody>
      </p:sp>
    </p:spTree>
    <p:extLst>
      <p:ext uri="{BB962C8B-B14F-4D97-AF65-F5344CB8AC3E}">
        <p14:creationId xmlns:p14="http://schemas.microsoft.com/office/powerpoint/2010/main" val="41629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Execution Time Comparison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580931"/>
              </p:ext>
            </p:extLst>
          </p:nvPr>
        </p:nvGraphicFramePr>
        <p:xfrm>
          <a:off x="1943100" y="2133600"/>
          <a:ext cx="65913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46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Scripts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Fast 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1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Environment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42415" y="1652953"/>
            <a:ext cx="6591985" cy="4583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/>
              <a:t>export WRF_HOME=/public/home/</a:t>
            </a:r>
            <a:r>
              <a:rPr lang="en-US" altLang="zh-CN" sz="1200" dirty="0" err="1"/>
              <a:t>wrf</a:t>
            </a:r>
            <a:r>
              <a:rPr lang="en-US" altLang="zh-CN" sz="1200" dirty="0"/>
              <a:t>/WRF_X86</a:t>
            </a:r>
          </a:p>
          <a:p>
            <a:pPr marL="0" indent="0">
              <a:buNone/>
            </a:pPr>
            <a:r>
              <a:rPr lang="en-US" altLang="zh-CN" sz="1200" dirty="0"/>
              <a:t>export WRF_SOURCE=${WRF_HOME}/source</a:t>
            </a:r>
          </a:p>
          <a:p>
            <a:pPr marL="0" indent="0">
              <a:buNone/>
            </a:pPr>
            <a:r>
              <a:rPr lang="en-US" altLang="zh-CN" sz="1200" dirty="0"/>
              <a:t>export WRF_DEPENDENCY=${WRF_HOME}/dependency</a:t>
            </a:r>
          </a:p>
          <a:p>
            <a:pPr marL="0" indent="0">
              <a:buNone/>
            </a:pPr>
            <a:r>
              <a:rPr lang="en-US" altLang="zh-CN" sz="1200" dirty="0"/>
              <a:t>export WRF_DOWNLOAD=${WRF_HOME}/download</a:t>
            </a:r>
          </a:p>
          <a:p>
            <a:pPr marL="0" indent="0">
              <a:buNone/>
            </a:pPr>
            <a:r>
              <a:rPr lang="en-US" altLang="zh-CN" sz="1200" dirty="0"/>
              <a:t>export WRF_TEST=${WRF_HOME}/</a:t>
            </a:r>
            <a:r>
              <a:rPr lang="en-US" altLang="zh-CN" sz="1200" dirty="0" smtClean="0"/>
              <a:t>test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export LD_LIBRARY_PATH=${LD_LIBRARY_PATH}:${WRF_DEPENDENCY}/hdf5/lib:${WRF_DEPENDENCY}/</a:t>
            </a:r>
            <a:r>
              <a:rPr lang="en-US" altLang="zh-CN" sz="1200" dirty="0" err="1"/>
              <a:t>netcdf</a:t>
            </a:r>
            <a:r>
              <a:rPr lang="en-US" altLang="zh-CN" sz="1200" dirty="0"/>
              <a:t>/lib:$</a:t>
            </a:r>
            <a:r>
              <a:rPr lang="en-US" altLang="zh-CN" sz="1200" dirty="0" smtClean="0"/>
              <a:t>WRF_DEPENDENCY/</a:t>
            </a:r>
            <a:r>
              <a:rPr lang="en-US" altLang="zh-CN" sz="1200" dirty="0" err="1" smtClean="0"/>
              <a:t>zlib</a:t>
            </a:r>
            <a:r>
              <a:rPr lang="en-US" altLang="zh-CN" sz="1200" dirty="0" smtClean="0"/>
              <a:t>/lib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export C_INCLUDE_PATH=${C_INCLUDE_PATH}:${WRF_DEPENDENCY}/hdf5/include:$WRF_DEPENDENCY/</a:t>
            </a:r>
            <a:r>
              <a:rPr lang="en-US" altLang="zh-CN" sz="1200" dirty="0" err="1"/>
              <a:t>zlib</a:t>
            </a:r>
            <a:r>
              <a:rPr lang="en-US" altLang="zh-CN" sz="1200" dirty="0"/>
              <a:t>/include</a:t>
            </a:r>
          </a:p>
          <a:p>
            <a:pPr marL="0" indent="0">
              <a:buNone/>
            </a:pPr>
            <a:r>
              <a:rPr lang="en-US" altLang="zh-CN" sz="1200" dirty="0"/>
              <a:t>export CPLUS_INCLUDE_PATH=${CPLUS_INCLUDE_PATH}:${WRF_DEPENDENCY}/hdf5/include:$WRF_DEPENDENCY/</a:t>
            </a:r>
            <a:r>
              <a:rPr lang="en-US" altLang="zh-CN" sz="1200" dirty="0" err="1"/>
              <a:t>zlib</a:t>
            </a:r>
            <a:r>
              <a:rPr lang="en-US" altLang="zh-CN" sz="1200" dirty="0"/>
              <a:t>/include</a:t>
            </a:r>
          </a:p>
          <a:p>
            <a:pPr marL="0" indent="0">
              <a:buNone/>
            </a:pPr>
            <a:r>
              <a:rPr lang="en-US" altLang="zh-CN" sz="1200" dirty="0"/>
              <a:t>export LIBRARY_PATH=${LIBRARY_PATH}:${WRF_DEPENDENCY}/hdf5/lib:${WRF_DEPENDENCY}/</a:t>
            </a:r>
            <a:r>
              <a:rPr lang="en-US" altLang="zh-CN" sz="1200" dirty="0" err="1"/>
              <a:t>netcdf</a:t>
            </a:r>
            <a:r>
              <a:rPr lang="en-US" altLang="zh-CN" sz="1200" dirty="0"/>
              <a:t>/lib:$</a:t>
            </a:r>
            <a:r>
              <a:rPr lang="en-US" altLang="zh-CN" sz="1200" dirty="0" smtClean="0"/>
              <a:t>WRF_DEPENDENCY/</a:t>
            </a:r>
            <a:r>
              <a:rPr lang="en-US" altLang="zh-CN" sz="1200" dirty="0" err="1" smtClean="0"/>
              <a:t>zlib</a:t>
            </a:r>
            <a:r>
              <a:rPr lang="en-US" altLang="zh-CN" sz="1200" dirty="0" smtClean="0"/>
              <a:t>/lib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export NETCDF=${WRF_DEPENDENCY}/</a:t>
            </a:r>
            <a:r>
              <a:rPr lang="en-US" altLang="zh-CN" sz="1200" dirty="0" err="1" smtClean="0"/>
              <a:t>netcdf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5721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Compile Scripts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compileDependency.bash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Compile dependent libraries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compilerMPIvar.bash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up compiling environments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5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Trials in MIC and CPU symmetric mode</a:t>
            </a:r>
          </a:p>
          <a:p>
            <a:r>
              <a:rPr lang="en-US" altLang="zh-CN" dirty="0" smtClean="0"/>
              <a:t>Configure the running mode in the cluster</a:t>
            </a:r>
          </a:p>
          <a:p>
            <a:r>
              <a:rPr lang="en-US" altLang="zh-CN" dirty="0" smtClean="0"/>
              <a:t>GPU trials</a:t>
            </a:r>
          </a:p>
          <a:p>
            <a:r>
              <a:rPr lang="en-US" altLang="zh-CN" dirty="0" smtClean="0"/>
              <a:t>Paper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6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 </a:t>
            </a:r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Tests on the 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47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Mpirun</a:t>
            </a:r>
            <a:r>
              <a:rPr lang="en-US" altLang="zh-CN" dirty="0" smtClean="0"/>
              <a:t> Parameters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mpirun</a:t>
            </a:r>
            <a:r>
              <a:rPr lang="en-US" altLang="zh-CN" dirty="0"/>
              <a:t> -np 128  -</a:t>
            </a:r>
            <a:r>
              <a:rPr lang="en-US" altLang="zh-CN" dirty="0" err="1"/>
              <a:t>hostfile</a:t>
            </a:r>
            <a:r>
              <a:rPr lang="en-US" altLang="zh-CN" dirty="0"/>
              <a:t> /public/home/hppa2015/</a:t>
            </a:r>
            <a:r>
              <a:rPr lang="en-US" altLang="zh-CN" dirty="0" err="1"/>
              <a:t>wrf</a:t>
            </a:r>
            <a:r>
              <a:rPr lang="en-US" altLang="zh-CN" dirty="0"/>
              <a:t>/test/hostfile_2_9  ./</a:t>
            </a:r>
            <a:r>
              <a:rPr lang="en-US" altLang="zh-CN" dirty="0" smtClean="0"/>
              <a:t>wrf.exe</a:t>
            </a:r>
          </a:p>
          <a:p>
            <a:endParaRPr lang="en-US" altLang="zh-CN" dirty="0"/>
          </a:p>
          <a:p>
            <a:r>
              <a:rPr lang="en-US" altLang="zh-CN" dirty="0" err="1"/>
              <a:t>mpirun</a:t>
            </a:r>
            <a:r>
              <a:rPr lang="en-US" altLang="zh-CN" dirty="0"/>
              <a:t> -np 128  -</a:t>
            </a:r>
            <a:r>
              <a:rPr lang="en-US" altLang="zh-CN" dirty="0" err="1"/>
              <a:t>hostfile</a:t>
            </a:r>
            <a:r>
              <a:rPr lang="en-US" altLang="zh-CN" dirty="0"/>
              <a:t> /public/home/hppa2015/</a:t>
            </a:r>
            <a:r>
              <a:rPr lang="en-US" altLang="zh-CN" dirty="0" err="1"/>
              <a:t>wrf</a:t>
            </a:r>
            <a:r>
              <a:rPr lang="en-US" altLang="zh-CN" dirty="0"/>
              <a:t>/test/hostfile_2_9 </a:t>
            </a:r>
            <a:r>
              <a:rPr lang="en-US" altLang="zh-CN" b="1" dirty="0"/>
              <a:t>-binding "cell=core map=scatter"</a:t>
            </a:r>
            <a:r>
              <a:rPr lang="en-US" altLang="zh-CN" dirty="0"/>
              <a:t>  ./wrf.exe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4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Execution Time No Binding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579606"/>
              </p:ext>
            </p:extLst>
          </p:nvPr>
        </p:nvGraphicFramePr>
        <p:xfrm>
          <a:off x="1945200" y="1905001"/>
          <a:ext cx="6589199" cy="400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6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Execution Time with Binding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098847"/>
              </p:ext>
            </p:extLst>
          </p:nvPr>
        </p:nvGraphicFramePr>
        <p:xfrm>
          <a:off x="1943100" y="1905000"/>
          <a:ext cx="6591300" cy="400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49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Execution Time </a:t>
            </a:r>
            <a:r>
              <a:rPr lang="en-US" altLang="zh-CN" dirty="0" err="1" smtClean="0"/>
              <a:t>Comparsion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76870"/>
              </p:ext>
            </p:extLst>
          </p:nvPr>
        </p:nvGraphicFramePr>
        <p:xfrm>
          <a:off x="1943100" y="2133600"/>
          <a:ext cx="65913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2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Whole Results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325105"/>
              </p:ext>
            </p:extLst>
          </p:nvPr>
        </p:nvGraphicFramePr>
        <p:xfrm>
          <a:off x="1945201" y="2385645"/>
          <a:ext cx="6237506" cy="3059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084"/>
                <a:gridCol w="819527"/>
                <a:gridCol w="819527"/>
                <a:gridCol w="1365876"/>
                <a:gridCol w="1308965"/>
                <a:gridCol w="819527"/>
              </a:tblGrid>
              <a:tr h="5099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 binding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Binding cell=core, map=scater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099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Processes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Sum(s)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Nodes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Processes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Sum(s)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99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115.945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32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115.901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99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88.155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90.846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99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79.906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76.005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5099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70.113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128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70.003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5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Xeon Phi </a:t>
            </a:r>
            <a:r>
              <a:rPr lang="en-US" altLang="zh-CN" dirty="0"/>
              <a:t>Coprocessors </a:t>
            </a:r>
            <a:r>
              <a:rPr lang="en-US" altLang="zh-CN" dirty="0" smtClean="0"/>
              <a:t>and processors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Symmetric </a:t>
            </a:r>
            <a:r>
              <a:rPr lang="en-US" altLang="zh-CN" dirty="0" smtClean="0"/>
              <a:t>Mode 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3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Compiling Part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 WRFV3</a:t>
            </a:r>
          </a:p>
          <a:p>
            <a:pPr lvl="1"/>
            <a:r>
              <a:rPr lang="en-US" altLang="zh-CN" dirty="0" smtClean="0"/>
              <a:t>MIC </a:t>
            </a:r>
            <a:r>
              <a:rPr lang="en-US" altLang="zh-CN" dirty="0" err="1" smtClean="0"/>
              <a:t>netcdf</a:t>
            </a:r>
            <a:r>
              <a:rPr lang="en-US" altLang="zh-CN" dirty="0" smtClean="0"/>
              <a:t> (Without the compression feature)</a:t>
            </a:r>
          </a:p>
          <a:p>
            <a:pPr lvl="1"/>
            <a:r>
              <a:rPr lang="en-US" altLang="zh-CN" dirty="0" smtClean="0"/>
              <a:t>MIC WRFV3: Xeon </a:t>
            </a:r>
            <a:r>
              <a:rPr lang="en-US" altLang="zh-CN" dirty="0"/>
              <a:t>Phi (MIC architecture) (option 17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X64 WRFV3</a:t>
            </a:r>
          </a:p>
          <a:p>
            <a:pPr lvl="1"/>
            <a:r>
              <a:rPr lang="en-US" altLang="zh-CN" dirty="0" smtClean="0"/>
              <a:t>X64 hdf5 (Rely on </a:t>
            </a:r>
            <a:r>
              <a:rPr lang="en-US" altLang="zh-CN" dirty="0" err="1" smtClean="0"/>
              <a:t>zlib</a:t>
            </a:r>
            <a:r>
              <a:rPr lang="en-US" altLang="zh-CN" dirty="0" smtClean="0"/>
              <a:t>, support the compression feature)</a:t>
            </a:r>
          </a:p>
          <a:p>
            <a:pPr lvl="1"/>
            <a:r>
              <a:rPr lang="en-US" altLang="zh-CN" dirty="0" smtClean="0"/>
              <a:t>X64 WRFV3:</a:t>
            </a:r>
            <a:r>
              <a:rPr lang="en-US" altLang="zh-CN" dirty="0"/>
              <a:t> run ./configure and select option 21: "Linux x86_64 i486 i586 i686, Xeon (SNB with AVX mods) </a:t>
            </a:r>
            <a:r>
              <a:rPr lang="en-US" altLang="zh-CN" dirty="0" err="1"/>
              <a:t>ifort</a:t>
            </a:r>
            <a:r>
              <a:rPr lang="en-US" altLang="zh-CN" dirty="0"/>
              <a:t> compiler with </a:t>
            </a:r>
            <a:r>
              <a:rPr lang="en-US" altLang="zh-CN" dirty="0" err="1"/>
              <a:t>icc</a:t>
            </a:r>
            <a:r>
              <a:rPr lang="en-US" altLang="zh-CN" dirty="0"/>
              <a:t> (</a:t>
            </a:r>
            <a:r>
              <a:rPr lang="en-US" altLang="zh-CN" dirty="0" err="1"/>
              <a:t>dm+sm</a:t>
            </a:r>
            <a:r>
              <a:rPr lang="en-US" altLang="zh-CN" dirty="0"/>
              <a:t>)".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1981</TotalTime>
  <Words>469</Words>
  <Application>Microsoft Office PowerPoint</Application>
  <PresentationFormat>全屏显示(4:3)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WRF—Week4</vt:lpstr>
      <vt:lpstr>Benchmark case</vt:lpstr>
      <vt:lpstr>Mpirun Parameters</vt:lpstr>
      <vt:lpstr>Execution Time No Binding</vt:lpstr>
      <vt:lpstr>Execution Time with Binding</vt:lpstr>
      <vt:lpstr>Execution Time Comparsion</vt:lpstr>
      <vt:lpstr>Whole Results</vt:lpstr>
      <vt:lpstr>Xeon Phi Coprocessors and processors</vt:lpstr>
      <vt:lpstr>Compiling Part</vt:lpstr>
      <vt:lpstr>Configure files</vt:lpstr>
      <vt:lpstr>run.symmetric</vt:lpstr>
      <vt:lpstr>Execution Time Comparison</vt:lpstr>
      <vt:lpstr>Scripts</vt:lpstr>
      <vt:lpstr>Environment</vt:lpstr>
      <vt:lpstr>Compile Scripts</vt:lpstr>
      <vt:lpstr>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WRF—Week4</dc:title>
  <dc:creator>Yanzhao Wu</dc:creator>
  <cp:lastModifiedBy>Yanzhao Wu</cp:lastModifiedBy>
  <cp:revision>148</cp:revision>
  <dcterms:created xsi:type="dcterms:W3CDTF">2016-03-24T10:59:23Z</dcterms:created>
  <dcterms:modified xsi:type="dcterms:W3CDTF">2016-04-02T14:30:25Z</dcterms:modified>
</cp:coreProperties>
</file>