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8" r:id="rId3"/>
    <p:sldId id="257" r:id="rId4"/>
    <p:sldId id="261" r:id="rId5"/>
    <p:sldId id="259" r:id="rId6"/>
    <p:sldId id="263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6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8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7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2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4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2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7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3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3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1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9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WRF Week5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Library Optimization: MKL</a:t>
            </a:r>
          </a:p>
          <a:p>
            <a:r>
              <a:rPr lang="en-US" altLang="zh-CN" dirty="0" smtClean="0"/>
              <a:t>Global 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9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Library Optimization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Using MKL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4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Improving performance of Global WRF by using Intel® Math Kernel Library (Intel® MKL)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695" y="863600"/>
            <a:ext cx="4680910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Explanations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Filtering is done using FFT </a:t>
            </a:r>
            <a:r>
              <a:rPr lang="en-US" altLang="zh-CN" dirty="0"/>
              <a:t>and, by default, WRF uses </a:t>
            </a:r>
            <a:r>
              <a:rPr lang="en-US" altLang="zh-CN" b="1" dirty="0"/>
              <a:t>fftpack5 FFT</a:t>
            </a:r>
            <a:r>
              <a:rPr lang="en-US" altLang="zh-CN" dirty="0"/>
              <a:t> library developed in NCAR in mid-90’s and </a:t>
            </a:r>
            <a:r>
              <a:rPr lang="en-US" altLang="zh-CN" b="1" dirty="0"/>
              <a:t>not tuned for modern processors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Replacing calls to fftpack5 with calls to Intel® MKL DFTI improved simulation performance &gt; </a:t>
            </a:r>
            <a:r>
              <a:rPr lang="en-US" altLang="zh-CN" b="1" dirty="0"/>
              <a:t>3x</a:t>
            </a:r>
            <a:r>
              <a:rPr lang="en-US" altLang="zh-CN" dirty="0"/>
              <a:t> despite additional overhead caused by pre- and post-processing of data that was required to match FFT definition used by </a:t>
            </a:r>
            <a:r>
              <a:rPr lang="en-US" altLang="zh-CN" dirty="0" smtClean="0"/>
              <a:t>fftpack5</a:t>
            </a:r>
          </a:p>
          <a:p>
            <a:r>
              <a:rPr lang="en-US" altLang="zh-CN" dirty="0" err="1" smtClean="0"/>
              <a:t>Polarfft</a:t>
            </a:r>
            <a:r>
              <a:rPr lang="en-US" altLang="zh-CN" dirty="0" smtClean="0"/>
              <a:t>: </a:t>
            </a:r>
            <a:r>
              <a:rPr lang="en-US" altLang="zh-CN" dirty="0"/>
              <a:t>WRF planetary/global simulations use FFT to </a:t>
            </a:r>
            <a:r>
              <a:rPr lang="en-US" altLang="zh-CN" b="1" dirty="0"/>
              <a:t>filter out noise</a:t>
            </a:r>
            <a:r>
              <a:rPr lang="en-US" altLang="zh-CN" dirty="0"/>
              <a:t> in polar areas.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0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 Case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WPS Preprocessing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4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 Project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1541393"/>
            <a:ext cx="5810348" cy="37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</a:t>
            </a:r>
            <a:r>
              <a:rPr lang="en-US" altLang="zh-CN" dirty="0"/>
              <a:t>a</a:t>
            </a:r>
            <a:r>
              <a:rPr lang="en-US" altLang="zh-CN" dirty="0" smtClean="0"/>
              <a:t>nd Next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Clusters and Cases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5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Clusters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Error with </a:t>
            </a:r>
            <a:r>
              <a:rPr lang="en-US" altLang="zh-CN" dirty="0" err="1" smtClean="0"/>
              <a:t>Vtune</a:t>
            </a:r>
            <a:endParaRPr lang="en-US" altLang="zh-CN" dirty="0" smtClean="0"/>
          </a:p>
          <a:p>
            <a:r>
              <a:rPr lang="en-US" altLang="zh-CN" dirty="0" smtClean="0"/>
              <a:t>MKL</a:t>
            </a:r>
          </a:p>
          <a:p>
            <a:r>
              <a:rPr lang="en-US" altLang="zh-CN" dirty="0" err="1" smtClean="0"/>
              <a:t>Namelist</a:t>
            </a:r>
            <a:endParaRPr lang="en-US" altLang="zh-CN" dirty="0" smtClean="0"/>
          </a:p>
          <a:p>
            <a:r>
              <a:rPr lang="en-US" altLang="zh-CN" dirty="0" smtClean="0"/>
              <a:t>Global Case configuration: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730" y="4162884"/>
            <a:ext cx="5943685" cy="55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Global Case</a:t>
            </a:r>
          </a:p>
          <a:p>
            <a:r>
              <a:rPr lang="en-US" altLang="zh-CN" dirty="0" smtClean="0"/>
              <a:t>Cluster</a:t>
            </a:r>
          </a:p>
          <a:p>
            <a:r>
              <a:rPr lang="en-US" altLang="zh-CN" dirty="0" smtClean="0"/>
              <a:t>MKL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3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90</TotalTime>
  <Words>136</Words>
  <Application>Microsoft Office PowerPoint</Application>
  <PresentationFormat>全屏显示(4:3)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幼圆</vt:lpstr>
      <vt:lpstr>Corbel</vt:lpstr>
      <vt:lpstr>Wingdings 2</vt:lpstr>
      <vt:lpstr>框架</vt:lpstr>
      <vt:lpstr>WRF Week5</vt:lpstr>
      <vt:lpstr>Library Optimization</vt:lpstr>
      <vt:lpstr>Improving performance of Global WRF by using Intel® Math Kernel Library (Intel® MKL) </vt:lpstr>
      <vt:lpstr>Explanations</vt:lpstr>
      <vt:lpstr>Global Case</vt:lpstr>
      <vt:lpstr>Global Project</vt:lpstr>
      <vt:lpstr>Problems and Next</vt:lpstr>
      <vt:lpstr>Problems</vt:lpstr>
      <vt:lpstr>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WRF Week5</dc:title>
  <dc:creator>Yanzhao Wu</dc:creator>
  <cp:lastModifiedBy>Yanzhao Wu</cp:lastModifiedBy>
  <cp:revision>42</cp:revision>
  <dcterms:created xsi:type="dcterms:W3CDTF">2016-04-09T10:54:11Z</dcterms:created>
  <dcterms:modified xsi:type="dcterms:W3CDTF">2016-04-09T12:24:36Z</dcterms:modified>
</cp:coreProperties>
</file>