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9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6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1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7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6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7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WRF  week7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Compiling Options</a:t>
            </a:r>
          </a:p>
          <a:p>
            <a:r>
              <a:rPr lang="en-US" altLang="zh-CN" dirty="0" smtClean="0"/>
              <a:t>Code Modifications</a:t>
            </a:r>
          </a:p>
        </p:txBody>
      </p:sp>
    </p:spTree>
    <p:extLst>
      <p:ext uri="{BB962C8B-B14F-4D97-AF65-F5344CB8AC3E}">
        <p14:creationId xmlns:p14="http://schemas.microsoft.com/office/powerpoint/2010/main" val="72209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Further improvements</a:t>
            </a:r>
          </a:p>
          <a:p>
            <a:r>
              <a:rPr lang="en-US" altLang="zh-CN" dirty="0" smtClean="0"/>
              <a:t>GPU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Compiling Options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Different options trials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44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Relative Compiling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/ip0: Enable single-/multi-file </a:t>
            </a:r>
            <a:r>
              <a:rPr lang="en-US" altLang="zh-CN" dirty="0" err="1" smtClean="0"/>
              <a:t>interprocedural</a:t>
            </a:r>
            <a:r>
              <a:rPr lang="en-US" altLang="zh-CN" dirty="0"/>
              <a:t> </a:t>
            </a:r>
            <a:r>
              <a:rPr lang="en-US" altLang="zh-CN" dirty="0" smtClean="0"/>
              <a:t>optimizations.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IPF_fp_relaxed</a:t>
            </a:r>
            <a:r>
              <a:rPr lang="en-US" altLang="zh-CN" dirty="0" smtClean="0"/>
              <a:t>: Enable use of faster but slightly less accurate algorithms for math functions.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mp</a:t>
            </a:r>
            <a:r>
              <a:rPr lang="en-US" altLang="zh-CN" dirty="0" smtClean="0"/>
              <a:t>: Restricts optimizations to maintain floating-point precision and disable some optimizations that affect floating-point accuracy.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ftz</a:t>
            </a:r>
            <a:r>
              <a:rPr lang="en-US" altLang="zh-CN" dirty="0" smtClean="0"/>
              <a:t>: Flush </a:t>
            </a:r>
            <a:r>
              <a:rPr lang="en-US" altLang="zh-CN" dirty="0" err="1" smtClean="0"/>
              <a:t>denormal</a:t>
            </a:r>
            <a:r>
              <a:rPr lang="en-US" altLang="zh-CN" dirty="0" smtClean="0"/>
              <a:t> results to zero. (-O3 default)</a:t>
            </a:r>
          </a:p>
          <a:p>
            <a:r>
              <a:rPr lang="en-US" altLang="zh-CN" dirty="0" smtClean="0"/>
              <a:t>-mP3OPT_ecg_mm_fp_ld_latency:  Enable to set floating-point load latency. (Default: 11, for better instruction schedule)</a:t>
            </a:r>
          </a:p>
          <a:p>
            <a:r>
              <a:rPr lang="en-US" altLang="zh-CN" dirty="0" smtClean="0"/>
              <a:t>-unroll0: Disable unrolling the loops in the file.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28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200" y="2272632"/>
            <a:ext cx="5486400" cy="30343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52285" y="1567543"/>
            <a:ext cx="529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Effects of different </a:t>
            </a:r>
            <a:r>
              <a:rPr lang="en-US" altLang="zh-CN" dirty="0"/>
              <a:t>c</a:t>
            </a:r>
            <a:r>
              <a:rPr lang="en-US" altLang="zh-CN" dirty="0" smtClean="0"/>
              <a:t>ompiling options on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6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  <a:r>
              <a:rPr lang="en-US" altLang="zh-CN" dirty="0" err="1" smtClean="0"/>
              <a:t>Modifcation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Compiler Directives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2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Compiling </a:t>
            </a:r>
            <a:r>
              <a:rPr lang="en-US" altLang="zh-CN" dirty="0" err="1" smtClean="0"/>
              <a:t>Directvies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!DIR$ LOOP_COUNT(N): Tell the compiler the expected trip count of the loop is N. (Loop unrolling heuristics)</a:t>
            </a:r>
          </a:p>
          <a:p>
            <a:r>
              <a:rPr lang="en-US" altLang="zh-CN" dirty="0" smtClean="0"/>
              <a:t>!DIR$ DISTRIBUTE POINT: Specifies place where the loop should be divided into two loops. (Cache Locality)</a:t>
            </a:r>
          </a:p>
          <a:p>
            <a:r>
              <a:rPr lang="en-US" altLang="zh-CN" dirty="0" smtClean="0"/>
              <a:t>!DIR$ [NO]UNROLL(N): Specifies the loop unrolling factor that the user believes is better than that used by compiler automatically.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30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Specific Modification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File: </a:t>
            </a:r>
            <a:r>
              <a:rPr lang="en-US" altLang="zh-CN" dirty="0" err="1" smtClean="0"/>
              <a:t>module_big_step_utilities_em.F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Modified to:</a:t>
            </a:r>
          </a:p>
          <a:p>
            <a:pPr marL="50292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Speedup: 9%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356" y="2271088"/>
            <a:ext cx="3438668" cy="12393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56" y="4171382"/>
            <a:ext cx="3447335" cy="7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3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 Modification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File: </a:t>
            </a:r>
            <a:r>
              <a:rPr lang="en-US" altLang="zh-CN" dirty="0" err="1" smtClean="0"/>
              <a:t>module_big_step_utilities_em.F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Modified to MKL: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51" y="1913009"/>
            <a:ext cx="4087010" cy="1090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51" y="3551276"/>
            <a:ext cx="4347489" cy="2173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7337" y="571173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Speedup: 4.5%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42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Specific Modification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File: </a:t>
            </a:r>
            <a:r>
              <a:rPr lang="en-US" altLang="zh-CN" dirty="0" err="1" smtClean="0"/>
              <a:t>module_map_etanew.F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Arrays reordering: Row-major To column-major</a:t>
            </a:r>
          </a:p>
          <a:p>
            <a:endParaRPr lang="en-US" altLang="zh-CN" dirty="0"/>
          </a:p>
          <a:p>
            <a:r>
              <a:rPr lang="en-US" altLang="zh-CN" dirty="0" smtClean="0"/>
              <a:t>Speedup: 5.5%</a:t>
            </a:r>
          </a:p>
        </p:txBody>
      </p:sp>
    </p:spTree>
    <p:extLst>
      <p:ext uri="{BB962C8B-B14F-4D97-AF65-F5344CB8AC3E}">
        <p14:creationId xmlns:p14="http://schemas.microsoft.com/office/powerpoint/2010/main" val="1219175709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343</TotalTime>
  <Words>230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幼圆</vt:lpstr>
      <vt:lpstr>Corbel</vt:lpstr>
      <vt:lpstr>Wingdings 2</vt:lpstr>
      <vt:lpstr>框架</vt:lpstr>
      <vt:lpstr>WRF  week7</vt:lpstr>
      <vt:lpstr>Compiling Options</vt:lpstr>
      <vt:lpstr>Relative Compiling Options</vt:lpstr>
      <vt:lpstr>Results</vt:lpstr>
      <vt:lpstr>Code Modifcation</vt:lpstr>
      <vt:lpstr>Compiling Directvies</vt:lpstr>
      <vt:lpstr>Specific Modification</vt:lpstr>
      <vt:lpstr>Specific Modification</vt:lpstr>
      <vt:lpstr>Specific Modification</vt:lpstr>
      <vt:lpstr>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WRF   week7</dc:title>
  <dc:creator>Yanzhao Wu</dc:creator>
  <cp:lastModifiedBy>Yanzhao Wu</cp:lastModifiedBy>
  <cp:revision>99</cp:revision>
  <dcterms:created xsi:type="dcterms:W3CDTF">2016-04-23T06:13:22Z</dcterms:created>
  <dcterms:modified xsi:type="dcterms:W3CDTF">2016-04-23T11:57:02Z</dcterms:modified>
</cp:coreProperties>
</file>