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  <p:sldMasterId id="2147483709" r:id="rId2"/>
  </p:sldMasterIdLst>
  <p:notesMasterIdLst>
    <p:notesMasterId r:id="rId20"/>
  </p:notesMasterIdLst>
  <p:sldIdLst>
    <p:sldId id="256" r:id="rId3"/>
    <p:sldId id="284" r:id="rId4"/>
    <p:sldId id="278" r:id="rId5"/>
    <p:sldId id="257" r:id="rId6"/>
    <p:sldId id="258" r:id="rId7"/>
    <p:sldId id="279" r:id="rId8"/>
    <p:sldId id="283" r:id="rId9"/>
    <p:sldId id="259" r:id="rId10"/>
    <p:sldId id="273" r:id="rId11"/>
    <p:sldId id="275" r:id="rId12"/>
    <p:sldId id="276" r:id="rId13"/>
    <p:sldId id="277" r:id="rId14"/>
    <p:sldId id="263" r:id="rId15"/>
    <p:sldId id="280" r:id="rId16"/>
    <p:sldId id="281" r:id="rId17"/>
    <p:sldId id="282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39" userDrawn="1">
          <p15:clr>
            <a:srgbClr val="747775"/>
          </p15:clr>
        </p15:guide>
        <p15:guide id="2" pos="58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BD9A0-B8BF-498D-A5E4-1A9541F3F329}" v="27" dt="2024-05-05T22:16:21.425"/>
  </p1510:revLst>
</p1510:revInfo>
</file>

<file path=ppt/tableStyles.xml><?xml version="1.0" encoding="utf-8"?>
<a:tblStyleLst xmlns:a="http://schemas.openxmlformats.org/drawingml/2006/main" def="{F49CBC41-4E46-49B7-B00B-7AFB2F94BE73}">
  <a:tblStyle styleId="{F49CBC41-4E46-49B7-B00B-7AFB2F94B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961" autoAdjust="0"/>
  </p:normalViewPr>
  <p:slideViewPr>
    <p:cSldViewPr snapToGrid="0">
      <p:cViewPr varScale="1">
        <p:scale>
          <a:sx n="94" d="100"/>
          <a:sy n="94" d="100"/>
        </p:scale>
        <p:origin x="2016" y="84"/>
      </p:cViewPr>
      <p:guideLst>
        <p:guide orient="horz" pos="1439"/>
        <p:guide pos="5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zhen huang" userId="861485bfd78258b9" providerId="LiveId" clId="{7F4BD9A0-B8BF-498D-A5E4-1A9541F3F329}"/>
    <pc:docChg chg="undo custSel addSld delSld modSld">
      <pc:chgData name="yanzhen huang" userId="861485bfd78258b9" providerId="LiveId" clId="{7F4BD9A0-B8BF-498D-A5E4-1A9541F3F329}" dt="2024-05-05T22:24:22.976" v="4000" actId="20577"/>
      <pc:docMkLst>
        <pc:docMk/>
      </pc:docMkLst>
      <pc:sldChg chg="delSp modSp mod modNotesTx">
        <pc:chgData name="yanzhen huang" userId="861485bfd78258b9" providerId="LiveId" clId="{7F4BD9A0-B8BF-498D-A5E4-1A9541F3F329}" dt="2024-05-05T22:10:35.596" v="1561" actId="20577"/>
        <pc:sldMkLst>
          <pc:docMk/>
          <pc:sldMk cId="0" sldId="256"/>
        </pc:sldMkLst>
        <pc:spChg chg="mod">
          <ac:chgData name="yanzhen huang" userId="861485bfd78258b9" providerId="LiveId" clId="{7F4BD9A0-B8BF-498D-A5E4-1A9541F3F329}" dt="2024-05-05T21:51:37.148" v="1287" actId="20577"/>
          <ac:spMkLst>
            <pc:docMk/>
            <pc:sldMk cId="0" sldId="256"/>
            <ac:spMk id="473" creationId="{00000000-0000-0000-0000-000000000000}"/>
          </ac:spMkLst>
        </pc:spChg>
        <pc:spChg chg="mod">
          <ac:chgData name="yanzhen huang" userId="861485bfd78258b9" providerId="LiveId" clId="{7F4BD9A0-B8BF-498D-A5E4-1A9541F3F329}" dt="2024-05-05T21:51:28.971" v="1280" actId="20577"/>
          <ac:spMkLst>
            <pc:docMk/>
            <pc:sldMk cId="0" sldId="256"/>
            <ac:spMk id="517" creationId="{00000000-0000-0000-0000-000000000000}"/>
          </ac:spMkLst>
        </pc:spChg>
        <pc:grpChg chg="del">
          <ac:chgData name="yanzhen huang" userId="861485bfd78258b9" providerId="LiveId" clId="{7F4BD9A0-B8BF-498D-A5E4-1A9541F3F329}" dt="2024-05-05T21:51:07.348" v="1236" actId="478"/>
          <ac:grpSpMkLst>
            <pc:docMk/>
            <pc:sldMk cId="0" sldId="256"/>
            <ac:grpSpMk id="474" creationId="{00000000-0000-0000-0000-000000000000}"/>
          </ac:grpSpMkLst>
        </pc:grpChg>
        <pc:grpChg chg="del">
          <ac:chgData name="yanzhen huang" userId="861485bfd78258b9" providerId="LiveId" clId="{7F4BD9A0-B8BF-498D-A5E4-1A9541F3F329}" dt="2024-05-05T21:51:13.701" v="1237" actId="478"/>
          <ac:grpSpMkLst>
            <pc:docMk/>
            <pc:sldMk cId="0" sldId="256"/>
            <ac:grpSpMk id="533" creationId="{00000000-0000-0000-0000-000000000000}"/>
          </ac:grpSpMkLst>
        </pc:grpChg>
      </pc:sldChg>
      <pc:sldChg chg="modSp mod modNotesTx">
        <pc:chgData name="yanzhen huang" userId="861485bfd78258b9" providerId="LiveId" clId="{7F4BD9A0-B8BF-498D-A5E4-1A9541F3F329}" dt="2024-05-05T22:11:02.671" v="1673" actId="20577"/>
        <pc:sldMkLst>
          <pc:docMk/>
          <pc:sldMk cId="0" sldId="257"/>
        </pc:sldMkLst>
        <pc:spChg chg="mod">
          <ac:chgData name="yanzhen huang" userId="861485bfd78258b9" providerId="LiveId" clId="{7F4BD9A0-B8BF-498D-A5E4-1A9541F3F329}" dt="2024-05-05T21:26:43.523" v="1136" actId="27636"/>
          <ac:spMkLst>
            <pc:docMk/>
            <pc:sldMk cId="0" sldId="257"/>
            <ac:spMk id="563" creationId="{00000000-0000-0000-0000-000000000000}"/>
          </ac:spMkLst>
        </pc:spChg>
      </pc:sldChg>
      <pc:sldChg chg="addSp delSp modSp mod modNotesTx">
        <pc:chgData name="yanzhen huang" userId="861485bfd78258b9" providerId="LiveId" clId="{7F4BD9A0-B8BF-498D-A5E4-1A9541F3F329}" dt="2024-05-05T22:12:37.230" v="2105" actId="20577"/>
        <pc:sldMkLst>
          <pc:docMk/>
          <pc:sldMk cId="0" sldId="258"/>
        </pc:sldMkLst>
        <pc:spChg chg="add del mod">
          <ac:chgData name="yanzhen huang" userId="861485bfd78258b9" providerId="LiveId" clId="{7F4BD9A0-B8BF-498D-A5E4-1A9541F3F329}" dt="2024-05-05T21:24:39.608" v="1084" actId="478"/>
          <ac:spMkLst>
            <pc:docMk/>
            <pc:sldMk cId="0" sldId="258"/>
            <ac:spMk id="4" creationId="{008EC603-26D6-0EA2-E4C3-9B04D4784358}"/>
          </ac:spMkLst>
        </pc:spChg>
        <pc:spChg chg="add mod">
          <ac:chgData name="yanzhen huang" userId="861485bfd78258b9" providerId="LiveId" clId="{7F4BD9A0-B8BF-498D-A5E4-1A9541F3F329}" dt="2024-05-05T21:24:36.945" v="1083" actId="1076"/>
          <ac:spMkLst>
            <pc:docMk/>
            <pc:sldMk cId="0" sldId="258"/>
            <ac:spMk id="5" creationId="{74515CF9-2E79-776F-C5A8-E21B135F2010}"/>
          </ac:spMkLst>
        </pc:spChg>
        <pc:graphicFrameChg chg="mod modGraphic">
          <ac:chgData name="yanzhen huang" userId="861485bfd78258b9" providerId="LiveId" clId="{7F4BD9A0-B8BF-498D-A5E4-1A9541F3F329}" dt="2024-05-05T21:22:38.287" v="1061" actId="1076"/>
          <ac:graphicFrameMkLst>
            <pc:docMk/>
            <pc:sldMk cId="0" sldId="258"/>
            <ac:graphicFrameMk id="2" creationId="{9B8238EA-5F58-9A1E-618C-9BC51DFFFF02}"/>
          </ac:graphicFrameMkLst>
        </pc:graphicFrameChg>
      </pc:sldChg>
      <pc:sldChg chg="addSp delSp modSp mod">
        <pc:chgData name="yanzhen huang" userId="861485bfd78258b9" providerId="LiveId" clId="{7F4BD9A0-B8BF-498D-A5E4-1A9541F3F329}" dt="2024-05-05T21:50:50.402" v="1234" actId="21"/>
        <pc:sldMkLst>
          <pc:docMk/>
          <pc:sldMk cId="0" sldId="259"/>
        </pc:sldMkLst>
        <pc:picChg chg="add del mod">
          <ac:chgData name="yanzhen huang" userId="861485bfd78258b9" providerId="LiveId" clId="{7F4BD9A0-B8BF-498D-A5E4-1A9541F3F329}" dt="2024-05-05T21:50:50.402" v="1234" actId="21"/>
          <ac:picMkLst>
            <pc:docMk/>
            <pc:sldMk cId="0" sldId="259"/>
            <ac:picMk id="3" creationId="{46CA9B2E-2D0D-8576-7281-05B59D5894E0}"/>
          </ac:picMkLst>
        </pc:picChg>
      </pc:sldChg>
      <pc:sldChg chg="modSp mod">
        <pc:chgData name="yanzhen huang" userId="861485bfd78258b9" providerId="LiveId" clId="{7F4BD9A0-B8BF-498D-A5E4-1A9541F3F329}" dt="2024-05-05T20:03:45.512" v="365" actId="20577"/>
        <pc:sldMkLst>
          <pc:docMk/>
          <pc:sldMk cId="0" sldId="263"/>
        </pc:sldMkLst>
        <pc:spChg chg="mod">
          <ac:chgData name="yanzhen huang" userId="861485bfd78258b9" providerId="LiveId" clId="{7F4BD9A0-B8BF-498D-A5E4-1A9541F3F329}" dt="2024-05-05T20:03:45.512" v="365" actId="20577"/>
          <ac:spMkLst>
            <pc:docMk/>
            <pc:sldMk cId="0" sldId="263"/>
            <ac:spMk id="636" creationId="{00000000-0000-0000-0000-000000000000}"/>
          </ac:spMkLst>
        </pc:spChg>
      </pc:sldChg>
      <pc:sldChg chg="modSp mod">
        <pc:chgData name="yanzhen huang" userId="861485bfd78258b9" providerId="LiveId" clId="{7F4BD9A0-B8BF-498D-A5E4-1A9541F3F329}" dt="2024-05-05T21:59:24.235" v="1380" actId="1076"/>
        <pc:sldMkLst>
          <pc:docMk/>
          <pc:sldMk cId="0" sldId="272"/>
        </pc:sldMkLst>
        <pc:spChg chg="mod">
          <ac:chgData name="yanzhen huang" userId="861485bfd78258b9" providerId="LiveId" clId="{7F4BD9A0-B8BF-498D-A5E4-1A9541F3F329}" dt="2024-05-05T21:59:24.235" v="1380" actId="1076"/>
          <ac:spMkLst>
            <pc:docMk/>
            <pc:sldMk cId="0" sldId="272"/>
            <ac:spMk id="773" creationId="{00000000-0000-0000-0000-000000000000}"/>
          </ac:spMkLst>
        </pc:spChg>
      </pc:sldChg>
      <pc:sldChg chg="addSp modSp mod modNotesTx">
        <pc:chgData name="yanzhen huang" userId="861485bfd78258b9" providerId="LiveId" clId="{7F4BD9A0-B8BF-498D-A5E4-1A9541F3F329}" dt="2024-05-05T22:17:08.691" v="3208" actId="20577"/>
        <pc:sldMkLst>
          <pc:docMk/>
          <pc:sldMk cId="3741635542" sldId="273"/>
        </pc:sldMkLst>
        <pc:spChg chg="add mod">
          <ac:chgData name="yanzhen huang" userId="861485bfd78258b9" providerId="LiveId" clId="{7F4BD9A0-B8BF-498D-A5E4-1A9541F3F329}" dt="2024-05-05T21:30:06.818" v="1229" actId="1076"/>
          <ac:spMkLst>
            <pc:docMk/>
            <pc:sldMk cId="3741635542" sldId="273"/>
            <ac:spMk id="3" creationId="{80C08987-45B0-70A8-7DE9-CF59056A26A2}"/>
          </ac:spMkLst>
        </pc:spChg>
        <pc:spChg chg="add mod">
          <ac:chgData name="yanzhen huang" userId="861485bfd78258b9" providerId="LiveId" clId="{7F4BD9A0-B8BF-498D-A5E4-1A9541F3F329}" dt="2024-05-05T22:16:44.252" v="3078" actId="1076"/>
          <ac:spMkLst>
            <pc:docMk/>
            <pc:sldMk cId="3741635542" sldId="273"/>
            <ac:spMk id="4" creationId="{B577CEA5-1711-6595-CEF1-052F0CEB3A20}"/>
          </ac:spMkLst>
        </pc:spChg>
      </pc:sldChg>
      <pc:sldChg chg="modSp mod modNotesTx">
        <pc:chgData name="yanzhen huang" userId="861485bfd78258b9" providerId="LiveId" clId="{7F4BD9A0-B8BF-498D-A5E4-1A9541F3F329}" dt="2024-05-05T22:18:22.690" v="3594" actId="20577"/>
        <pc:sldMkLst>
          <pc:docMk/>
          <pc:sldMk cId="1285669263" sldId="275"/>
        </pc:sldMkLst>
        <pc:spChg chg="mod">
          <ac:chgData name="yanzhen huang" userId="861485bfd78258b9" providerId="LiveId" clId="{7F4BD9A0-B8BF-498D-A5E4-1A9541F3F329}" dt="2024-05-05T20:06:00.736" v="476" actId="20577"/>
          <ac:spMkLst>
            <pc:docMk/>
            <pc:sldMk cId="1285669263" sldId="275"/>
            <ac:spMk id="3" creationId="{2DC4D4F8-21D1-31D4-6B22-A8DBA63B8808}"/>
          </ac:spMkLst>
        </pc:spChg>
      </pc:sldChg>
      <pc:sldChg chg="modSp mod modNotesTx">
        <pc:chgData name="yanzhen huang" userId="861485bfd78258b9" providerId="LiveId" clId="{7F4BD9A0-B8BF-498D-A5E4-1A9541F3F329}" dt="2024-05-05T22:19:10.885" v="3803" actId="20577"/>
        <pc:sldMkLst>
          <pc:docMk/>
          <pc:sldMk cId="1581448508" sldId="276"/>
        </pc:sldMkLst>
        <pc:spChg chg="mod">
          <ac:chgData name="yanzhen huang" userId="861485bfd78258b9" providerId="LiveId" clId="{7F4BD9A0-B8BF-498D-A5E4-1A9541F3F329}" dt="2024-05-05T20:03:29.733" v="347" actId="20577"/>
          <ac:spMkLst>
            <pc:docMk/>
            <pc:sldMk cId="1581448508" sldId="276"/>
            <ac:spMk id="3" creationId="{7D48EEFB-8DC5-F193-9E4C-C5EC7BA4E14D}"/>
          </ac:spMkLst>
        </pc:spChg>
      </pc:sldChg>
      <pc:sldChg chg="modSp mod modNotesTx">
        <pc:chgData name="yanzhen huang" userId="861485bfd78258b9" providerId="LiveId" clId="{7F4BD9A0-B8BF-498D-A5E4-1A9541F3F329}" dt="2024-05-05T22:12:45.971" v="2137" actId="20577"/>
        <pc:sldMkLst>
          <pc:docMk/>
          <pc:sldMk cId="4257402685" sldId="279"/>
        </pc:sldMkLst>
        <pc:graphicFrameChg chg="mod modGraphic">
          <ac:chgData name="yanzhen huang" userId="861485bfd78258b9" providerId="LiveId" clId="{7F4BD9A0-B8BF-498D-A5E4-1A9541F3F329}" dt="2024-05-05T21:27:07.617" v="1142" actId="20577"/>
          <ac:graphicFrameMkLst>
            <pc:docMk/>
            <pc:sldMk cId="4257402685" sldId="279"/>
            <ac:graphicFrameMk id="2" creationId="{9B8238EA-5F58-9A1E-618C-9BC51DFFFF02}"/>
          </ac:graphicFrameMkLst>
        </pc:graphicFrameChg>
      </pc:sldChg>
      <pc:sldChg chg="addSp modSp new mod modNotesTx">
        <pc:chgData name="yanzhen huang" userId="861485bfd78258b9" providerId="LiveId" clId="{7F4BD9A0-B8BF-498D-A5E4-1A9541F3F329}" dt="2024-05-05T22:23:35.509" v="3867" actId="20577"/>
        <pc:sldMkLst>
          <pc:docMk/>
          <pc:sldMk cId="2128796537" sldId="280"/>
        </pc:sldMkLst>
        <pc:spChg chg="mod">
          <ac:chgData name="yanzhen huang" userId="861485bfd78258b9" providerId="LiveId" clId="{7F4BD9A0-B8BF-498D-A5E4-1A9541F3F329}" dt="2024-05-05T20:07:56.768" v="631" actId="20577"/>
          <ac:spMkLst>
            <pc:docMk/>
            <pc:sldMk cId="2128796537" sldId="280"/>
            <ac:spMk id="2" creationId="{566FAC9E-C7D7-0985-45D4-25328FBA9603}"/>
          </ac:spMkLst>
        </pc:spChg>
        <pc:spChg chg="mod">
          <ac:chgData name="yanzhen huang" userId="861485bfd78258b9" providerId="LiveId" clId="{7F4BD9A0-B8BF-498D-A5E4-1A9541F3F329}" dt="2024-05-05T20:12:04.625" v="830" actId="20577"/>
          <ac:spMkLst>
            <pc:docMk/>
            <pc:sldMk cId="2128796537" sldId="280"/>
            <ac:spMk id="3" creationId="{D71FC2CA-8732-5C8F-54BF-769F350295AC}"/>
          </ac:spMkLst>
        </pc:spChg>
        <pc:graphicFrameChg chg="add mod">
          <ac:chgData name="yanzhen huang" userId="861485bfd78258b9" providerId="LiveId" clId="{7F4BD9A0-B8BF-498D-A5E4-1A9541F3F329}" dt="2024-05-05T20:10:47.822" v="797"/>
          <ac:graphicFrameMkLst>
            <pc:docMk/>
            <pc:sldMk cId="2128796537" sldId="280"/>
            <ac:graphicFrameMk id="4" creationId="{1BED5F16-3F96-07CB-5EF1-4101532B08C4}"/>
          </ac:graphicFrameMkLst>
        </pc:graphicFrameChg>
      </pc:sldChg>
      <pc:sldChg chg="modSp add del mod">
        <pc:chgData name="yanzhen huang" userId="861485bfd78258b9" providerId="LiveId" clId="{7F4BD9A0-B8BF-498D-A5E4-1A9541F3F329}" dt="2024-05-05T20:07:59.665" v="632" actId="47"/>
        <pc:sldMkLst>
          <pc:docMk/>
          <pc:sldMk cId="1611151476" sldId="281"/>
        </pc:sldMkLst>
        <pc:spChg chg="mod">
          <ac:chgData name="yanzhen huang" userId="861485bfd78258b9" providerId="LiveId" clId="{7F4BD9A0-B8BF-498D-A5E4-1A9541F3F329}" dt="2024-05-05T20:07:18.574" v="551" actId="20577"/>
          <ac:spMkLst>
            <pc:docMk/>
            <pc:sldMk cId="1611151476" sldId="281"/>
            <ac:spMk id="2" creationId="{566FAC9E-C7D7-0985-45D4-25328FBA9603}"/>
          </ac:spMkLst>
        </pc:spChg>
      </pc:sldChg>
      <pc:sldChg chg="addSp delSp modSp add mod modNotesTx">
        <pc:chgData name="yanzhen huang" userId="861485bfd78258b9" providerId="LiveId" clId="{7F4BD9A0-B8BF-498D-A5E4-1A9541F3F329}" dt="2024-05-05T22:24:04.636" v="3930" actId="20577"/>
        <pc:sldMkLst>
          <pc:docMk/>
          <pc:sldMk cId="2058602486" sldId="281"/>
        </pc:sldMkLst>
        <pc:spChg chg="mod">
          <ac:chgData name="yanzhen huang" userId="861485bfd78258b9" providerId="LiveId" clId="{7F4BD9A0-B8BF-498D-A5E4-1A9541F3F329}" dt="2024-05-05T20:08:08.653" v="636" actId="20577"/>
          <ac:spMkLst>
            <pc:docMk/>
            <pc:sldMk cId="2058602486" sldId="281"/>
            <ac:spMk id="2" creationId="{566FAC9E-C7D7-0985-45D4-25328FBA9603}"/>
          </ac:spMkLst>
        </pc:spChg>
        <pc:spChg chg="mod">
          <ac:chgData name="yanzhen huang" userId="861485bfd78258b9" providerId="LiveId" clId="{7F4BD9A0-B8BF-498D-A5E4-1A9541F3F329}" dt="2024-05-05T20:12:06.628" v="831" actId="20577"/>
          <ac:spMkLst>
            <pc:docMk/>
            <pc:sldMk cId="2058602486" sldId="281"/>
            <ac:spMk id="3" creationId="{D71FC2CA-8732-5C8F-54BF-769F350295AC}"/>
          </ac:spMkLst>
        </pc:spChg>
        <pc:graphicFrameChg chg="add del mod">
          <ac:chgData name="yanzhen huang" userId="861485bfd78258b9" providerId="LiveId" clId="{7F4BD9A0-B8BF-498D-A5E4-1A9541F3F329}" dt="2024-05-05T20:10:46.863" v="796" actId="21"/>
          <ac:graphicFrameMkLst>
            <pc:docMk/>
            <pc:sldMk cId="2058602486" sldId="281"/>
            <ac:graphicFrameMk id="4" creationId="{1BED5F16-3F96-07CB-5EF1-4101532B08C4}"/>
          </ac:graphicFrameMkLst>
        </pc:graphicFrameChg>
        <pc:graphicFrameChg chg="add mod">
          <ac:chgData name="yanzhen huang" userId="861485bfd78258b9" providerId="LiveId" clId="{7F4BD9A0-B8BF-498D-A5E4-1A9541F3F329}" dt="2024-05-05T20:11:56.552" v="829" actId="1076"/>
          <ac:graphicFrameMkLst>
            <pc:docMk/>
            <pc:sldMk cId="2058602486" sldId="281"/>
            <ac:graphicFrameMk id="5" creationId="{AFC231FB-34A3-9097-6CAA-36B312184196}"/>
          </ac:graphicFrameMkLst>
        </pc:graphicFrameChg>
      </pc:sldChg>
      <pc:sldChg chg="addSp delSp modSp add mod modNotesTx">
        <pc:chgData name="yanzhen huang" userId="861485bfd78258b9" providerId="LiveId" clId="{7F4BD9A0-B8BF-498D-A5E4-1A9541F3F329}" dt="2024-05-05T22:24:22.976" v="4000" actId="20577"/>
        <pc:sldMkLst>
          <pc:docMk/>
          <pc:sldMk cId="2572837415" sldId="282"/>
        </pc:sldMkLst>
        <pc:spChg chg="mod">
          <ac:chgData name="yanzhen huang" userId="861485bfd78258b9" providerId="LiveId" clId="{7F4BD9A0-B8BF-498D-A5E4-1A9541F3F329}" dt="2024-05-05T20:08:28.550" v="678" actId="20577"/>
          <ac:spMkLst>
            <pc:docMk/>
            <pc:sldMk cId="2572837415" sldId="282"/>
            <ac:spMk id="2" creationId="{566FAC9E-C7D7-0985-45D4-25328FBA9603}"/>
          </ac:spMkLst>
        </pc:spChg>
        <pc:spChg chg="mod">
          <ac:chgData name="yanzhen huang" userId="861485bfd78258b9" providerId="LiveId" clId="{7F4BD9A0-B8BF-498D-A5E4-1A9541F3F329}" dt="2024-05-05T20:12:09.860" v="832" actId="20577"/>
          <ac:spMkLst>
            <pc:docMk/>
            <pc:sldMk cId="2572837415" sldId="282"/>
            <ac:spMk id="3" creationId="{D71FC2CA-8732-5C8F-54BF-769F350295AC}"/>
          </ac:spMkLst>
        </pc:spChg>
        <pc:spChg chg="add del">
          <ac:chgData name="yanzhen huang" userId="861485bfd78258b9" providerId="LiveId" clId="{7F4BD9A0-B8BF-498D-A5E4-1A9541F3F329}" dt="2024-05-05T22:24:06.347" v="3932" actId="22"/>
          <ac:spMkLst>
            <pc:docMk/>
            <pc:sldMk cId="2572837415" sldId="282"/>
            <ac:spMk id="6" creationId="{A1BBE078-F4E8-EA04-6CB7-4274A6149602}"/>
          </ac:spMkLst>
        </pc:spChg>
        <pc:graphicFrameChg chg="add mod">
          <ac:chgData name="yanzhen huang" userId="861485bfd78258b9" providerId="LiveId" clId="{7F4BD9A0-B8BF-498D-A5E4-1A9541F3F329}" dt="2024-05-05T20:11:13.690" v="810" actId="1076"/>
          <ac:graphicFrameMkLst>
            <pc:docMk/>
            <pc:sldMk cId="2572837415" sldId="282"/>
            <ac:graphicFrameMk id="4" creationId="{8396C985-2B8E-F757-095E-0B47DEE51481}"/>
          </ac:graphicFrameMkLst>
        </pc:graphicFrameChg>
      </pc:sldChg>
      <pc:sldChg chg="modSp add del mod">
        <pc:chgData name="yanzhen huang" userId="861485bfd78258b9" providerId="LiveId" clId="{7F4BD9A0-B8BF-498D-A5E4-1A9541F3F329}" dt="2024-05-05T20:08:00.516" v="633" actId="47"/>
        <pc:sldMkLst>
          <pc:docMk/>
          <pc:sldMk cId="4070920348" sldId="282"/>
        </pc:sldMkLst>
        <pc:spChg chg="mod">
          <ac:chgData name="yanzhen huang" userId="861485bfd78258b9" providerId="LiveId" clId="{7F4BD9A0-B8BF-498D-A5E4-1A9541F3F329}" dt="2024-05-05T20:07:34.499" v="592" actId="20577"/>
          <ac:spMkLst>
            <pc:docMk/>
            <pc:sldMk cId="4070920348" sldId="282"/>
            <ac:spMk id="2" creationId="{566FAC9E-C7D7-0985-45D4-25328FBA9603}"/>
          </ac:spMkLst>
        </pc:spChg>
        <pc:spChg chg="mod">
          <ac:chgData name="yanzhen huang" userId="861485bfd78258b9" providerId="LiveId" clId="{7F4BD9A0-B8BF-498D-A5E4-1A9541F3F329}" dt="2024-05-05T20:07:46.122" v="620" actId="20577"/>
          <ac:spMkLst>
            <pc:docMk/>
            <pc:sldMk cId="4070920348" sldId="282"/>
            <ac:spMk id="3" creationId="{D71FC2CA-8732-5C8F-54BF-769F350295AC}"/>
          </ac:spMkLst>
        </pc:spChg>
      </pc:sldChg>
      <pc:sldChg chg="modSp new mod modNotesTx">
        <pc:chgData name="yanzhen huang" userId="861485bfd78258b9" providerId="LiveId" clId="{7F4BD9A0-B8BF-498D-A5E4-1A9541F3F329}" dt="2024-05-05T22:13:48.752" v="2409" actId="20577"/>
        <pc:sldMkLst>
          <pc:docMk/>
          <pc:sldMk cId="3939982770" sldId="283"/>
        </pc:sldMkLst>
        <pc:spChg chg="mod">
          <ac:chgData name="yanzhen huang" userId="861485bfd78258b9" providerId="LiveId" clId="{7F4BD9A0-B8BF-498D-A5E4-1A9541F3F329}" dt="2024-05-05T21:20:43.787" v="882" actId="20577"/>
          <ac:spMkLst>
            <pc:docMk/>
            <pc:sldMk cId="3939982770" sldId="283"/>
            <ac:spMk id="2" creationId="{B5D506F3-1105-C2A4-AFEB-AD1E9EBD7374}"/>
          </ac:spMkLst>
        </pc:spChg>
        <pc:spChg chg="mod">
          <ac:chgData name="yanzhen huang" userId="861485bfd78258b9" providerId="LiveId" clId="{7F4BD9A0-B8BF-498D-A5E4-1A9541F3F329}" dt="2024-05-05T21:28:24.028" v="1211" actId="20577"/>
          <ac:spMkLst>
            <pc:docMk/>
            <pc:sldMk cId="3939982770" sldId="283"/>
            <ac:spMk id="3" creationId="{1F20C948-CAEC-294A-23D7-097E00BAFF21}"/>
          </ac:spMkLst>
        </pc:spChg>
      </pc:sldChg>
      <pc:sldChg chg="addSp delSp modSp new mod modNotesTx">
        <pc:chgData name="yanzhen huang" userId="861485bfd78258b9" providerId="LiveId" clId="{7F4BD9A0-B8BF-498D-A5E4-1A9541F3F329}" dt="2024-05-05T22:09:44.397" v="1533" actId="20577"/>
        <pc:sldMkLst>
          <pc:docMk/>
          <pc:sldMk cId="3184494926" sldId="284"/>
        </pc:sldMkLst>
        <pc:spChg chg="mod">
          <ac:chgData name="yanzhen huang" userId="861485bfd78258b9" providerId="LiveId" clId="{7F4BD9A0-B8BF-498D-A5E4-1A9541F3F329}" dt="2024-05-05T21:25:49.406" v="1112" actId="20577"/>
          <ac:spMkLst>
            <pc:docMk/>
            <pc:sldMk cId="3184494926" sldId="284"/>
            <ac:spMk id="2" creationId="{C173AC65-8876-657F-75FB-170A426C7C6F}"/>
          </ac:spMkLst>
        </pc:spChg>
        <pc:spChg chg="del">
          <ac:chgData name="yanzhen huang" userId="861485bfd78258b9" providerId="LiveId" clId="{7F4BD9A0-B8BF-498D-A5E4-1A9541F3F329}" dt="2024-05-05T21:49:40.621" v="1230" actId="478"/>
          <ac:spMkLst>
            <pc:docMk/>
            <pc:sldMk cId="3184494926" sldId="284"/>
            <ac:spMk id="3" creationId="{4EEC0CD8-E51D-AEDF-B143-CD29D24AEC43}"/>
          </ac:spMkLst>
        </pc:spChg>
        <pc:spChg chg="add mod">
          <ac:chgData name="yanzhen huang" userId="861485bfd78258b9" providerId="LiveId" clId="{7F4BD9A0-B8BF-498D-A5E4-1A9541F3F329}" dt="2024-05-05T21:53:45.242" v="1326" actId="164"/>
          <ac:spMkLst>
            <pc:docMk/>
            <pc:sldMk cId="3184494926" sldId="284"/>
            <ac:spMk id="9" creationId="{62EF20FE-3449-F8F8-4AFA-8897E178B3B5}"/>
          </ac:spMkLst>
        </pc:spChg>
        <pc:spChg chg="add mod">
          <ac:chgData name="yanzhen huang" userId="861485bfd78258b9" providerId="LiveId" clId="{7F4BD9A0-B8BF-498D-A5E4-1A9541F3F329}" dt="2024-05-05T21:53:45.242" v="1326" actId="164"/>
          <ac:spMkLst>
            <pc:docMk/>
            <pc:sldMk cId="3184494926" sldId="284"/>
            <ac:spMk id="10" creationId="{CC1B5C38-C0D4-DA03-A133-15319AF6B69B}"/>
          </ac:spMkLst>
        </pc:spChg>
        <pc:spChg chg="mod">
          <ac:chgData name="yanzhen huang" userId="861485bfd78258b9" providerId="LiveId" clId="{7F4BD9A0-B8BF-498D-A5E4-1A9541F3F329}" dt="2024-05-05T21:54:03.344" v="1330" actId="20577"/>
          <ac:spMkLst>
            <pc:docMk/>
            <pc:sldMk cId="3184494926" sldId="284"/>
            <ac:spMk id="13" creationId="{E22C47DD-63E5-B0B5-8905-BD35E678FDF7}"/>
          </ac:spMkLst>
        </pc:spChg>
        <pc:spChg chg="mod">
          <ac:chgData name="yanzhen huang" userId="861485bfd78258b9" providerId="LiveId" clId="{7F4BD9A0-B8BF-498D-A5E4-1A9541F3F329}" dt="2024-05-05T21:54:06.887" v="1344" actId="20577"/>
          <ac:spMkLst>
            <pc:docMk/>
            <pc:sldMk cId="3184494926" sldId="284"/>
            <ac:spMk id="14" creationId="{41A0A5D5-9398-C3D6-C5D3-19A536246756}"/>
          </ac:spMkLst>
        </pc:spChg>
        <pc:spChg chg="mod">
          <ac:chgData name="yanzhen huang" userId="861485bfd78258b9" providerId="LiveId" clId="{7F4BD9A0-B8BF-498D-A5E4-1A9541F3F329}" dt="2024-05-05T21:54:49.421" v="1352" actId="20577"/>
          <ac:spMkLst>
            <pc:docMk/>
            <pc:sldMk cId="3184494926" sldId="284"/>
            <ac:spMk id="16" creationId="{4722B544-139C-5FE9-9AD5-D4FEC438A5F8}"/>
          </ac:spMkLst>
        </pc:spChg>
        <pc:spChg chg="mod">
          <ac:chgData name="yanzhen huang" userId="861485bfd78258b9" providerId="LiveId" clId="{7F4BD9A0-B8BF-498D-A5E4-1A9541F3F329}" dt="2024-05-05T21:54:53.845" v="1373" actId="20577"/>
          <ac:spMkLst>
            <pc:docMk/>
            <pc:sldMk cId="3184494926" sldId="284"/>
            <ac:spMk id="17" creationId="{E12E2C31-8A88-B1A4-2AFD-2BDE42EF339E}"/>
          </ac:spMkLst>
        </pc:spChg>
        <pc:grpChg chg="add mod">
          <ac:chgData name="yanzhen huang" userId="861485bfd78258b9" providerId="LiveId" clId="{7F4BD9A0-B8BF-498D-A5E4-1A9541F3F329}" dt="2024-05-05T21:53:45.242" v="1326" actId="164"/>
          <ac:grpSpMkLst>
            <pc:docMk/>
            <pc:sldMk cId="3184494926" sldId="284"/>
            <ac:grpSpMk id="11" creationId="{2FA8FC3C-B4FE-EBF1-D073-3E8229DCA22C}"/>
          </ac:grpSpMkLst>
        </pc:grpChg>
        <pc:grpChg chg="add mod">
          <ac:chgData name="yanzhen huang" userId="861485bfd78258b9" providerId="LiveId" clId="{7F4BD9A0-B8BF-498D-A5E4-1A9541F3F329}" dt="2024-05-05T21:54:02.120" v="1329" actId="1076"/>
          <ac:grpSpMkLst>
            <pc:docMk/>
            <pc:sldMk cId="3184494926" sldId="284"/>
            <ac:grpSpMk id="12" creationId="{201BCA63-BB41-C06A-8C8A-4BAFC6139AE6}"/>
          </ac:grpSpMkLst>
        </pc:grpChg>
        <pc:grpChg chg="add mod">
          <ac:chgData name="yanzhen huang" userId="861485bfd78258b9" providerId="LiveId" clId="{7F4BD9A0-B8BF-498D-A5E4-1A9541F3F329}" dt="2024-05-05T21:54:26.280" v="1348" actId="1076"/>
          <ac:grpSpMkLst>
            <pc:docMk/>
            <pc:sldMk cId="3184494926" sldId="284"/>
            <ac:grpSpMk id="15" creationId="{DE554AFB-1491-A1A1-F305-B0BC46B1F4C3}"/>
          </ac:grpSpMkLst>
        </pc:grpChg>
        <pc:picChg chg="add mod">
          <ac:chgData name="yanzhen huang" userId="861485bfd78258b9" providerId="LiveId" clId="{7F4BD9A0-B8BF-498D-A5E4-1A9541F3F329}" dt="2024-05-05T21:55:18.628" v="1376" actId="207"/>
          <ac:picMkLst>
            <pc:docMk/>
            <pc:sldMk cId="3184494926" sldId="284"/>
            <ac:picMk id="5" creationId="{1042AF6E-A368-F903-852F-DF2B8969CB5D}"/>
          </ac:picMkLst>
        </pc:picChg>
        <pc:picChg chg="add mod">
          <ac:chgData name="yanzhen huang" userId="861485bfd78258b9" providerId="LiveId" clId="{7F4BD9A0-B8BF-498D-A5E4-1A9541F3F329}" dt="2024-05-05T21:55:23.965" v="1377" actId="207"/>
          <ac:picMkLst>
            <pc:docMk/>
            <pc:sldMk cId="3184494926" sldId="284"/>
            <ac:picMk id="6" creationId="{46CA9B2E-2D0D-8576-7281-05B59D5894E0}"/>
          </ac:picMkLst>
        </pc:picChg>
        <pc:picChg chg="add mod">
          <ac:chgData name="yanzhen huang" userId="861485bfd78258b9" providerId="LiveId" clId="{7F4BD9A0-B8BF-498D-A5E4-1A9541F3F329}" dt="2024-05-05T21:55:26.339" v="1378" actId="207"/>
          <ac:picMkLst>
            <pc:docMk/>
            <pc:sldMk cId="3184494926" sldId="284"/>
            <ac:picMk id="8" creationId="{F2D9E88D-E50C-480F-6527-3541E50418AC}"/>
          </ac:picMkLst>
        </pc:picChg>
        <pc:picChg chg="add del mod">
          <ac:chgData name="yanzhen huang" userId="861485bfd78258b9" providerId="LiveId" clId="{7F4BD9A0-B8BF-498D-A5E4-1A9541F3F329}" dt="2024-05-05T21:55:28.197" v="1379" actId="478"/>
          <ac:picMkLst>
            <pc:docMk/>
            <pc:sldMk cId="3184494926" sldId="284"/>
            <ac:picMk id="19" creationId="{5939E450-6189-A6CC-FE12-1E284386FE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ce48a739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2ce48a739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dirty="0"/>
              <a:t>Hello,  everyone! We are Team 04. In this digital story, we are going to introduce our project Campus Q&amp;A.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Team was formed from PAIR 06, PAIR 04 and PAIR 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Token validation ….</a:t>
            </a:r>
          </a:p>
          <a:p>
            <a:endParaRPr lang="en-GB" dirty="0"/>
          </a:p>
          <a:p>
            <a:r>
              <a:rPr lang="en-GB" dirty="0"/>
              <a:t>Random 8 bytes are used for randomization so that token generated in different time won’t be the same.</a:t>
            </a:r>
          </a:p>
          <a:p>
            <a:r>
              <a:rPr lang="en-GB" dirty="0"/>
              <a:t>Token set stores a pair of tokens: One in plain text to send via email, another hashed to store in the database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159545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user interface, we promoted a unified designing language with unified </a:t>
            </a:r>
            <a:r>
              <a:rPr lang="en-GB" dirty="0" err="1"/>
              <a:t>color</a:t>
            </a:r>
            <a:r>
              <a:rPr lang="en-GB" dirty="0"/>
              <a:t> attributes and so on.</a:t>
            </a:r>
          </a:p>
          <a:p>
            <a:r>
              <a:rPr lang="en-GB" dirty="0"/>
              <a:t>We also made use of the responsive design to adjust for both web and mobile view.</a:t>
            </a:r>
          </a:p>
        </p:txBody>
      </p:sp>
    </p:spTree>
    <p:extLst>
      <p:ext uri="{BB962C8B-B14F-4D97-AF65-F5344CB8AC3E}">
        <p14:creationId xmlns:p14="http://schemas.microsoft.com/office/powerpoint/2010/main" val="1894761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ce5f48911a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g2ce5f48911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case 1: Signup &amp; Login is presented by PAIR 06.</a:t>
            </a:r>
          </a:p>
        </p:txBody>
      </p:sp>
    </p:spTree>
    <p:extLst>
      <p:ext uri="{BB962C8B-B14F-4D97-AF65-F5344CB8AC3E}">
        <p14:creationId xmlns:p14="http://schemas.microsoft.com/office/powerpoint/2010/main" val="4242981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Show case 2: Post Questions and Reply is presented by PAIR 24.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42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Show case 3: Change user name or email </a:t>
            </a:r>
            <a:r>
              <a:rPr lang="en-GB"/>
              <a:t>is presented by PAIR 04.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517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ce5f48911a_0_3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g2ce5f48911a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This digital story had been divided into three parts: Introduction, System Design, and System Walkthrough.</a:t>
            </a:r>
          </a:p>
        </p:txBody>
      </p:sp>
    </p:spTree>
    <p:extLst>
      <p:ext uri="{BB962C8B-B14F-4D97-AF65-F5344CB8AC3E}">
        <p14:creationId xmlns:p14="http://schemas.microsoft.com/office/powerpoint/2010/main" val="104597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f1dbcd864_2_5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g26f1dbcd864_2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0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f1dbcd864_2_5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</a:t>
            </a:r>
            <a:endParaRPr dirty="0"/>
          </a:p>
        </p:txBody>
      </p:sp>
      <p:sp>
        <p:nvSpPr>
          <p:cNvPr id="560" name="Google Shape;560;g26f1dbcd864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f1dbcd864_2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 are a list of services. A user could: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Post a Question, Close / Re-Open a question, 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Specifically, as soon as a question is considered solved by the asker and the asker no longer expect any answers, he or she could close the question.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However, users could still reply to closed questions.</a:t>
            </a:r>
            <a:endParaRPr dirty="0"/>
          </a:p>
        </p:txBody>
      </p:sp>
      <p:sp>
        <p:nvSpPr>
          <p:cNvPr id="566" name="Google Shape;566;g26f1dbcd864_2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f1dbcd864_2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the list of tasks.</a:t>
            </a:r>
            <a:endParaRPr dirty="0"/>
          </a:p>
        </p:txBody>
      </p:sp>
      <p:sp>
        <p:nvSpPr>
          <p:cNvPr id="566" name="Google Shape;566;g26f1dbcd864_2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99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source control, we stopped using the three-branch method. That’s because as the project gets mature, multiple concurrent branches may cause modification conflicts.</a:t>
            </a:r>
          </a:p>
        </p:txBody>
      </p:sp>
    </p:spTree>
    <p:extLst>
      <p:ext uri="{BB962C8B-B14F-4D97-AF65-F5344CB8AC3E}">
        <p14:creationId xmlns:p14="http://schemas.microsoft.com/office/powerpoint/2010/main" val="400441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f1dbcd864_2_5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g26f1dbcd864_2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database is made up of three tables: User, Post and Reply.</a:t>
            </a:r>
          </a:p>
          <a:p>
            <a:r>
              <a:rPr lang="en-GB" dirty="0"/>
              <a:t>One user can have multiple posts, one post can be only posted by one user.</a:t>
            </a:r>
          </a:p>
          <a:p>
            <a:r>
              <a:rPr lang="en-GB" dirty="0"/>
              <a:t>One post can have multiple replies, one reply can be only under one post.</a:t>
            </a:r>
          </a:p>
          <a:p>
            <a:r>
              <a:rPr lang="en-GB" dirty="0"/>
              <a:t>One user can have multiple replies, one reply can only be posted by one user.</a:t>
            </a:r>
          </a:p>
          <a:p>
            <a:endParaRPr lang="en-GB" dirty="0"/>
          </a:p>
          <a:p>
            <a:r>
              <a:rPr lang="en-GB" dirty="0"/>
              <a:t>For user, attribute </a:t>
            </a:r>
            <a:r>
              <a:rPr lang="en-GB" dirty="0" err="1"/>
              <a:t>u_valid</a:t>
            </a:r>
            <a:r>
              <a:rPr lang="en-GB" dirty="0"/>
              <a:t> is used to record email validation status. </a:t>
            </a:r>
            <a:r>
              <a:rPr lang="en-GB" dirty="0" err="1"/>
              <a:t>U_token</a:t>
            </a:r>
            <a:r>
              <a:rPr lang="en-GB" dirty="0"/>
              <a:t> is used to record user validation token.</a:t>
            </a:r>
          </a:p>
          <a:p>
            <a:r>
              <a:rPr lang="en-GB" dirty="0"/>
              <a:t>For question post, the </a:t>
            </a:r>
            <a:r>
              <a:rPr lang="en-GB" dirty="0" err="1"/>
              <a:t>p_is_close</a:t>
            </a:r>
            <a:r>
              <a:rPr lang="en-GB" dirty="0"/>
              <a:t> attribute is to record question status.</a:t>
            </a:r>
          </a:p>
        </p:txBody>
      </p:sp>
    </p:spTree>
    <p:extLst>
      <p:ext uri="{BB962C8B-B14F-4D97-AF65-F5344CB8AC3E}">
        <p14:creationId xmlns:p14="http://schemas.microsoft.com/office/powerpoint/2010/main" val="265313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899100" y="685800"/>
            <a:ext cx="7349400" cy="1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899100" y="2670300"/>
            <a:ext cx="7349400" cy="1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6300" y="1117800"/>
            <a:ext cx="8226900" cy="3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493100" y="2886300"/>
            <a:ext cx="58266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493100" y="3461400"/>
            <a:ext cx="58266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6300" y="1125900"/>
            <a:ext cx="3882600" cy="3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808700" y="1125900"/>
            <a:ext cx="3882600" cy="3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比较">
  <p:cSld name="2_比较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比较">
  <p:cSld name="3_比较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比较">
  <p:cSld name="4_比较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比较">
  <p:cSld name="5_比较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比较">
  <p:cSld name="6_比较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比较">
  <p:cSld name="7_比较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比较">
  <p:cSld name="8_比较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比较">
  <p:cSld name="9_比较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比较">
  <p:cSld name="10_比较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比较">
  <p:cSld name="11_比较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比较">
  <p:cSld name="12_比较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比较">
  <p:cSld name="13_比较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比较">
  <p:cSld name="14_比较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比较">
  <p:cSld name="15_比较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比较">
  <p:cSld name="16_比较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比较">
  <p:cSld name="17_比较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比较">
  <p:cSld name="18_比较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比较">
  <p:cSld name="19_比较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比较">
  <p:cSld name="20_比较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比较">
  <p:cSld name="21_比较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79" name="Google Shape;279;p40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40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比较">
  <p:cSld name="22_比较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41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41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1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比较">
  <p:cSld name="23_比较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比较">
  <p:cSld name="24_比较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比较">
  <p:cSld name="25_比较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4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比较">
  <p:cSld name="26_比较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5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45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5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5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比较">
  <p:cSld name="27_比较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31" name="Google Shape;331;p46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46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33" name="Google Shape;333;p46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p46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比较">
  <p:cSld name="28_比较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40" name="Google Shape;340;p47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47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42" name="Google Shape;342;p47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7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比较">
  <p:cSld name="29_比较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8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49" name="Google Shape;349;p48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48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48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8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比较">
  <p:cSld name="30_比较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8" name="Google Shape;358;p49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49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49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比较">
  <p:cSld name="31_比较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50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7" name="Google Shape;367;p50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50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0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比较">
  <p:cSld name="32_比较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51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51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1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比较">
  <p:cSld name="33_比较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87" name="Google Shape;387;p52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52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2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52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比较">
  <p:cSld name="34_比较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3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4" name="Google Shape;394;p53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6" name="Google Shape;396;p53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3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比较">
  <p:cSld name="35_比较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3" name="Google Shape;403;p54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54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5" name="Google Shape;405;p54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54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比较">
  <p:cSld name="36_比较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2" name="Google Shape;412;p55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55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55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比较">
  <p:cSld name="37_比较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6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1" name="Google Shape;421;p56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56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3" name="Google Shape;423;p56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4" name="Google Shape;424;p56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56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比较">
  <p:cSld name="38_比较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0" name="Google Shape;430;p57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57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2" name="Google Shape;432;p57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57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7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57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36" name="Google Shape;436;p57"/>
          <p:cNvSpPr txBox="1"/>
          <p:nvPr/>
        </p:nvSpPr>
        <p:spPr>
          <a:xfrm>
            <a:off x="340238" y="0"/>
            <a:ext cx="405045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行业PPT模板</a:t>
            </a:r>
            <a:r>
              <a:rPr lang="zh-CN" sz="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http://www.1ppt.com/hangye/</a:t>
            </a:r>
            <a:endParaRPr sz="110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58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58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58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>
  <p:cSld name="图片与标题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>
            <a:spLocks noGrp="1"/>
          </p:cNvSpPr>
          <p:nvPr>
            <p:ph type="pic" idx="2"/>
          </p:nvPr>
        </p:nvSpPr>
        <p:spPr>
          <a:xfrm>
            <a:off x="456248" y="1166336"/>
            <a:ext cx="3924776" cy="3456146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9"/>
          <p:cNvSpPr txBox="1">
            <a:spLocks noGrp="1"/>
          </p:cNvSpPr>
          <p:nvPr>
            <p:ph type="body" idx="1"/>
          </p:nvPr>
        </p:nvSpPr>
        <p:spPr>
          <a:xfrm>
            <a:off x="4762800" y="1166400"/>
            <a:ext cx="39204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59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59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59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48" name="Google Shape;448;p5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25" tIns="35225" rIns="67625" bIns="352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>
            <a:spLocks noGrp="1"/>
          </p:cNvSpPr>
          <p:nvPr>
            <p:ph type="title"/>
          </p:nvPr>
        </p:nvSpPr>
        <p:spPr>
          <a:xfrm rot="5400000">
            <a:off x="6181650" y="2180250"/>
            <a:ext cx="3771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60"/>
          <p:cNvSpPr txBox="1">
            <a:spLocks noGrp="1"/>
          </p:cNvSpPr>
          <p:nvPr>
            <p:ph type="body" idx="1"/>
          </p:nvPr>
        </p:nvSpPr>
        <p:spPr>
          <a:xfrm rot="5400000">
            <a:off x="2238300" y="-866700"/>
            <a:ext cx="3771900" cy="6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  <a:defRPr/>
            </a:lvl2pPr>
            <a:lvl3pPr marL="1371600" lvl="2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  <a:defRPr/>
            </a:lvl3pPr>
            <a:lvl4pPr marL="1828800" lvl="3" indent="-2984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60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60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60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61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61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59" name="Google Shape;459;p61"/>
          <p:cNvSpPr txBox="1">
            <a:spLocks noGrp="1"/>
          </p:cNvSpPr>
          <p:nvPr>
            <p:ph type="body" idx="1"/>
          </p:nvPr>
        </p:nvSpPr>
        <p:spPr>
          <a:xfrm>
            <a:off x="456300" y="580500"/>
            <a:ext cx="8229600" cy="41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末尾幻灯片">
  <p:cSld name="末尾幻灯片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62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2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/>
          </p:nvPr>
        </p:nvSpPr>
        <p:spPr>
          <a:xfrm>
            <a:off x="899100" y="1863000"/>
            <a:ext cx="73494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62"/>
          <p:cNvSpPr txBox="1">
            <a:spLocks noGrp="1"/>
          </p:cNvSpPr>
          <p:nvPr>
            <p:ph type="body" idx="1"/>
          </p:nvPr>
        </p:nvSpPr>
        <p:spPr>
          <a:xfrm>
            <a:off x="899100" y="2670300"/>
            <a:ext cx="734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0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25" tIns="35225" rIns="67625" bIns="352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6300" y="1117800"/>
            <a:ext cx="8226900" cy="3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/>
          <p:nvPr/>
        </p:nvSpPr>
        <p:spPr>
          <a:xfrm>
            <a:off x="-476" y="4158139"/>
            <a:ext cx="9144000" cy="984900"/>
          </a:xfrm>
          <a:prstGeom prst="rect">
            <a:avLst/>
          </a:prstGeom>
          <a:solidFill>
            <a:srgbClr val="90B0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63"/>
          <p:cNvCxnSpPr/>
          <p:nvPr/>
        </p:nvCxnSpPr>
        <p:spPr>
          <a:xfrm>
            <a:off x="-476" y="4158139"/>
            <a:ext cx="9136500" cy="0"/>
          </a:xfrm>
          <a:prstGeom prst="straightConnector1">
            <a:avLst/>
          </a:prstGeom>
          <a:noFill/>
          <a:ln w="28575" cap="flat" cmpd="sng">
            <a:solidFill>
              <a:srgbClr val="31314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2" name="Google Shape;472;p63"/>
          <p:cNvSpPr/>
          <p:nvPr/>
        </p:nvSpPr>
        <p:spPr>
          <a:xfrm rot="-560402">
            <a:off x="7882407" y="2501482"/>
            <a:ext cx="985993" cy="985993"/>
          </a:xfrm>
          <a:custGeom>
            <a:avLst/>
            <a:gdLst/>
            <a:ahLst/>
            <a:cxnLst/>
            <a:rect l="l" t="t" r="r" b="b"/>
            <a:pathLst>
              <a:path w="1280159" h="1280159" extrusionOk="0">
                <a:moveTo>
                  <a:pt x="1280160" y="640080"/>
                </a:move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ubicBezTo>
                  <a:pt x="993586" y="0"/>
                  <a:pt x="1280160" y="286574"/>
                  <a:pt x="1280160" y="640080"/>
                </a:cubicBezTo>
                <a:close/>
              </a:path>
            </a:pathLst>
          </a:custGeom>
          <a:solidFill>
            <a:srgbClr val="F9D89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3"/>
          <p:cNvSpPr txBox="1"/>
          <p:nvPr/>
        </p:nvSpPr>
        <p:spPr>
          <a:xfrm>
            <a:off x="563875" y="1244925"/>
            <a:ext cx="5618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0" i="0" u="none" strike="noStrike" cap="none" dirty="0">
                <a:solidFill>
                  <a:srgbClr val="313149"/>
                </a:solidFill>
                <a:latin typeface="Arial"/>
                <a:ea typeface="Arial"/>
                <a:cs typeface="Arial"/>
                <a:sym typeface="Arial"/>
              </a:rPr>
              <a:t>CISC3003</a:t>
            </a:r>
            <a:r>
              <a:rPr lang="zh-CN" sz="2500" dirty="0">
                <a:solidFill>
                  <a:srgbClr val="313149"/>
                </a:solidFill>
              </a:rPr>
              <a:t> </a:t>
            </a:r>
            <a:r>
              <a:rPr lang="en-GB" altLang="zh-CN" sz="2500" dirty="0">
                <a:solidFill>
                  <a:srgbClr val="313149"/>
                </a:solidFill>
              </a:rPr>
              <a:t>Project</a:t>
            </a:r>
            <a:r>
              <a:rPr lang="zh-CN" sz="2500" dirty="0">
                <a:solidFill>
                  <a:srgbClr val="313149"/>
                </a:solidFill>
              </a:rPr>
              <a:t> Report</a:t>
            </a:r>
            <a:endParaRPr sz="2500" b="0" i="0" u="none" strike="noStrike" cap="none" dirty="0">
              <a:solidFill>
                <a:srgbClr val="3131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 b="1" dirty="0">
                <a:solidFill>
                  <a:srgbClr val="313149"/>
                </a:solidFill>
              </a:rPr>
              <a:t>Campus Q&amp;A</a:t>
            </a:r>
            <a:endParaRPr sz="3500" b="1" dirty="0">
              <a:solidFill>
                <a:srgbClr val="313149"/>
              </a:solidFill>
            </a:endParaRPr>
          </a:p>
        </p:txBody>
      </p:sp>
      <p:pic>
        <p:nvPicPr>
          <p:cNvPr id="499" name="Google Shape;49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969" y="1775936"/>
            <a:ext cx="3137536" cy="2572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63"/>
          <p:cNvGrpSpPr/>
          <p:nvPr/>
        </p:nvGrpSpPr>
        <p:grpSpPr>
          <a:xfrm>
            <a:off x="8109586" y="1093470"/>
            <a:ext cx="432875" cy="255561"/>
            <a:chOff x="16339" y="1075"/>
            <a:chExt cx="1056" cy="624"/>
          </a:xfrm>
        </p:grpSpPr>
        <p:sp>
          <p:nvSpPr>
            <p:cNvPr id="501" name="Google Shape;501;p63"/>
            <p:cNvSpPr/>
            <p:nvPr/>
          </p:nvSpPr>
          <p:spPr>
            <a:xfrm>
              <a:off x="16358" y="117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905163" h="1888918" extrusionOk="0">
                  <a:moveTo>
                    <a:pt x="1904748" y="877665"/>
                  </a:moveTo>
                  <a:cubicBezTo>
                    <a:pt x="1889345" y="1348122"/>
                    <a:pt x="1450577" y="1718550"/>
                    <a:pt x="924923" y="1704765"/>
                  </a:cubicBezTo>
                  <a:cubicBezTo>
                    <a:pt x="847912" y="1702645"/>
                    <a:pt x="773270" y="1692748"/>
                    <a:pt x="702182" y="1675428"/>
                  </a:cubicBezTo>
                  <a:lnTo>
                    <a:pt x="246826" y="1888919"/>
                  </a:lnTo>
                  <a:lnTo>
                    <a:pt x="349903" y="1512835"/>
                  </a:lnTo>
                  <a:cubicBezTo>
                    <a:pt x="129137" y="1350950"/>
                    <a:pt x="-8299" y="1102466"/>
                    <a:pt x="389" y="827473"/>
                  </a:cubicBezTo>
                  <a:cubicBezTo>
                    <a:pt x="16186" y="357016"/>
                    <a:pt x="454955" y="-13412"/>
                    <a:pt x="980608" y="373"/>
                  </a:cubicBezTo>
                  <a:cubicBezTo>
                    <a:pt x="1506262" y="14158"/>
                    <a:pt x="1920150" y="406854"/>
                    <a:pt x="1904748" y="87731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3"/>
            <p:cNvSpPr/>
            <p:nvPr/>
          </p:nvSpPr>
          <p:spPr>
            <a:xfrm>
              <a:off x="16342" y="11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944688" h="1924221" extrusionOk="0">
                  <a:moveTo>
                    <a:pt x="266209" y="1923868"/>
                  </a:moveTo>
                  <a:cubicBezTo>
                    <a:pt x="261865" y="1923868"/>
                    <a:pt x="257520" y="1922455"/>
                    <a:pt x="253966" y="1919980"/>
                  </a:cubicBezTo>
                  <a:cubicBezTo>
                    <a:pt x="248042" y="1915739"/>
                    <a:pt x="245278" y="1908670"/>
                    <a:pt x="246857" y="1901954"/>
                  </a:cubicBezTo>
                  <a:lnTo>
                    <a:pt x="347170" y="1536474"/>
                  </a:lnTo>
                  <a:cubicBezTo>
                    <a:pt x="118110" y="1364338"/>
                    <a:pt x="-8268" y="1112674"/>
                    <a:pt x="420" y="844750"/>
                  </a:cubicBezTo>
                  <a:cubicBezTo>
                    <a:pt x="16218" y="365102"/>
                    <a:pt x="464070" y="-12749"/>
                    <a:pt x="1000781" y="330"/>
                  </a:cubicBezTo>
                  <a:cubicBezTo>
                    <a:pt x="1260251" y="7045"/>
                    <a:pt x="1501554" y="103894"/>
                    <a:pt x="1679668" y="273202"/>
                  </a:cubicBezTo>
                  <a:cubicBezTo>
                    <a:pt x="1857782" y="442157"/>
                    <a:pt x="1951776" y="663424"/>
                    <a:pt x="1944272" y="895648"/>
                  </a:cubicBezTo>
                  <a:cubicBezTo>
                    <a:pt x="1936768" y="1127873"/>
                    <a:pt x="1828557" y="1343838"/>
                    <a:pt x="1639385" y="1503249"/>
                  </a:cubicBezTo>
                  <a:cubicBezTo>
                    <a:pt x="1450608" y="1662660"/>
                    <a:pt x="1203381" y="1746431"/>
                    <a:pt x="943911" y="1740068"/>
                  </a:cubicBezTo>
                  <a:cubicBezTo>
                    <a:pt x="869664" y="1738301"/>
                    <a:pt x="795417" y="1728758"/>
                    <a:pt x="724329" y="1711791"/>
                  </a:cubicBezTo>
                  <a:lnTo>
                    <a:pt x="275687" y="1922101"/>
                  </a:lnTo>
                  <a:cubicBezTo>
                    <a:pt x="272923" y="1923515"/>
                    <a:pt x="269763" y="1924222"/>
                    <a:pt x="266604" y="1924222"/>
                  </a:cubicBezTo>
                  <a:close/>
                  <a:moveTo>
                    <a:pt x="971951" y="35322"/>
                  </a:moveTo>
                  <a:cubicBezTo>
                    <a:pt x="470388" y="35322"/>
                    <a:pt x="54921" y="393732"/>
                    <a:pt x="39913" y="845810"/>
                  </a:cubicBezTo>
                  <a:cubicBezTo>
                    <a:pt x="31225" y="1106665"/>
                    <a:pt x="156023" y="1351260"/>
                    <a:pt x="381924" y="1516680"/>
                  </a:cubicBezTo>
                  <a:cubicBezTo>
                    <a:pt x="387848" y="1520922"/>
                    <a:pt x="390217" y="1527991"/>
                    <a:pt x="388638" y="1534707"/>
                  </a:cubicBezTo>
                  <a:lnTo>
                    <a:pt x="295829" y="1872616"/>
                  </a:lnTo>
                  <a:lnTo>
                    <a:pt x="712481" y="1677152"/>
                  </a:lnTo>
                  <a:cubicBezTo>
                    <a:pt x="716826" y="1675031"/>
                    <a:pt x="721960" y="1674678"/>
                    <a:pt x="726699" y="1675738"/>
                  </a:cubicBezTo>
                  <a:cubicBezTo>
                    <a:pt x="797392" y="1693058"/>
                    <a:pt x="870849" y="1702601"/>
                    <a:pt x="944701" y="1704722"/>
                  </a:cubicBezTo>
                  <a:cubicBezTo>
                    <a:pt x="1193508" y="1710731"/>
                    <a:pt x="1430861" y="1630495"/>
                    <a:pt x="1612135" y="1477800"/>
                  </a:cubicBezTo>
                  <a:cubicBezTo>
                    <a:pt x="1793408" y="1324751"/>
                    <a:pt x="1897275" y="1117976"/>
                    <a:pt x="1904384" y="894941"/>
                  </a:cubicBezTo>
                  <a:cubicBezTo>
                    <a:pt x="1911888" y="671907"/>
                    <a:pt x="1821448" y="459830"/>
                    <a:pt x="1650838" y="297591"/>
                  </a:cubicBezTo>
                  <a:cubicBezTo>
                    <a:pt x="1479833" y="135352"/>
                    <a:pt x="1248798" y="42391"/>
                    <a:pt x="999596" y="36029"/>
                  </a:cubicBezTo>
                  <a:cubicBezTo>
                    <a:pt x="990513" y="36029"/>
                    <a:pt x="981035" y="35676"/>
                    <a:pt x="971951" y="35676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3"/>
            <p:cNvSpPr/>
            <p:nvPr/>
          </p:nvSpPr>
          <p:spPr>
            <a:xfrm>
              <a:off x="16355" y="1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905148" h="1906926" extrusionOk="0">
                  <a:moveTo>
                    <a:pt x="1904753" y="852550"/>
                  </a:moveTo>
                  <a:cubicBezTo>
                    <a:pt x="1904753" y="1323361"/>
                    <a:pt x="1478228" y="1705100"/>
                    <a:pt x="952179" y="1705100"/>
                  </a:cubicBezTo>
                  <a:cubicBezTo>
                    <a:pt x="875168" y="1705100"/>
                    <a:pt x="800526" y="1696970"/>
                    <a:pt x="728648" y="1681418"/>
                  </a:cubicBezTo>
                  <a:lnTo>
                    <a:pt x="280401" y="1906926"/>
                  </a:lnTo>
                  <a:lnTo>
                    <a:pt x="371235" y="1528369"/>
                  </a:lnTo>
                  <a:cubicBezTo>
                    <a:pt x="145730" y="1372139"/>
                    <a:pt x="0" y="1127543"/>
                    <a:pt x="0" y="852550"/>
                  </a:cubicBezTo>
                  <a:cubicBezTo>
                    <a:pt x="0" y="381739"/>
                    <a:pt x="426526" y="0"/>
                    <a:pt x="952574" y="0"/>
                  </a:cubicBezTo>
                  <a:cubicBezTo>
                    <a:pt x="1478623" y="0"/>
                    <a:pt x="1905148" y="381739"/>
                    <a:pt x="1905148" y="852550"/>
                  </a:cubicBezTo>
                  <a:close/>
                </a:path>
              </a:pathLst>
            </a:custGeom>
            <a:solidFill>
              <a:srgbClr val="FFD59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3"/>
            <p:cNvSpPr/>
            <p:nvPr/>
          </p:nvSpPr>
          <p:spPr>
            <a:xfrm>
              <a:off x="16339" y="10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944641" h="1941918" extrusionOk="0">
                  <a:moveTo>
                    <a:pt x="300543" y="1941919"/>
                  </a:moveTo>
                  <a:cubicBezTo>
                    <a:pt x="296593" y="1941919"/>
                    <a:pt x="292249" y="1940859"/>
                    <a:pt x="288695" y="1938384"/>
                  </a:cubicBezTo>
                  <a:cubicBezTo>
                    <a:pt x="282376" y="1934143"/>
                    <a:pt x="279611" y="1927074"/>
                    <a:pt x="281191" y="1920358"/>
                  </a:cubicBezTo>
                  <a:lnTo>
                    <a:pt x="369261" y="1552404"/>
                  </a:lnTo>
                  <a:cubicBezTo>
                    <a:pt x="134277" y="1386631"/>
                    <a:pt x="0" y="1138500"/>
                    <a:pt x="0" y="870223"/>
                  </a:cubicBezTo>
                  <a:cubicBezTo>
                    <a:pt x="0" y="390222"/>
                    <a:pt x="436004" y="0"/>
                    <a:pt x="972321" y="0"/>
                  </a:cubicBezTo>
                  <a:cubicBezTo>
                    <a:pt x="1508637" y="0"/>
                    <a:pt x="1944641" y="390222"/>
                    <a:pt x="1944641" y="870223"/>
                  </a:cubicBezTo>
                  <a:cubicBezTo>
                    <a:pt x="1944641" y="1350224"/>
                    <a:pt x="1508637" y="1740446"/>
                    <a:pt x="972321" y="1740446"/>
                  </a:cubicBezTo>
                  <a:cubicBezTo>
                    <a:pt x="897679" y="1740446"/>
                    <a:pt x="823827" y="1733023"/>
                    <a:pt x="751949" y="1717824"/>
                  </a:cubicBezTo>
                  <a:lnTo>
                    <a:pt x="310416" y="1939798"/>
                  </a:lnTo>
                  <a:cubicBezTo>
                    <a:pt x="307257" y="1941212"/>
                    <a:pt x="304097" y="1941919"/>
                    <a:pt x="300543" y="1941919"/>
                  </a:cubicBezTo>
                  <a:close/>
                  <a:moveTo>
                    <a:pt x="972321" y="35346"/>
                  </a:moveTo>
                  <a:cubicBezTo>
                    <a:pt x="457725" y="35346"/>
                    <a:pt x="39493" y="409662"/>
                    <a:pt x="39493" y="870223"/>
                  </a:cubicBezTo>
                  <a:cubicBezTo>
                    <a:pt x="39493" y="1131078"/>
                    <a:pt x="172190" y="1372139"/>
                    <a:pt x="403225" y="1531903"/>
                  </a:cubicBezTo>
                  <a:cubicBezTo>
                    <a:pt x="409149" y="1536145"/>
                    <a:pt x="411913" y="1542861"/>
                    <a:pt x="410334" y="1549576"/>
                  </a:cubicBezTo>
                  <a:lnTo>
                    <a:pt x="328583" y="1889960"/>
                  </a:lnTo>
                  <a:lnTo>
                    <a:pt x="738521" y="1683892"/>
                  </a:lnTo>
                  <a:cubicBezTo>
                    <a:pt x="742866" y="1681771"/>
                    <a:pt x="748000" y="1681064"/>
                    <a:pt x="752739" y="1682125"/>
                  </a:cubicBezTo>
                  <a:cubicBezTo>
                    <a:pt x="823827" y="1697323"/>
                    <a:pt x="897679" y="1705100"/>
                    <a:pt x="971531" y="1705100"/>
                  </a:cubicBezTo>
                  <a:cubicBezTo>
                    <a:pt x="1485731" y="1705100"/>
                    <a:pt x="1904358" y="1330784"/>
                    <a:pt x="1904358" y="870223"/>
                  </a:cubicBezTo>
                  <a:cubicBezTo>
                    <a:pt x="1904358" y="409662"/>
                    <a:pt x="1486521" y="35346"/>
                    <a:pt x="972321" y="35346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" name="Google Shape;505;p63"/>
            <p:cNvGrpSpPr/>
            <p:nvPr/>
          </p:nvGrpSpPr>
          <p:grpSpPr>
            <a:xfrm>
              <a:off x="16716" y="1682"/>
              <a:ext cx="680" cy="17"/>
              <a:chOff x="16721" y="1696"/>
              <a:chExt cx="669" cy="14"/>
            </a:xfrm>
          </p:grpSpPr>
          <p:sp>
            <p:nvSpPr>
              <p:cNvPr id="506" name="Google Shape;506;p63"/>
              <p:cNvSpPr/>
              <p:nvPr/>
            </p:nvSpPr>
            <p:spPr>
              <a:xfrm>
                <a:off x="16737" y="171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4559" h="156230" extrusionOk="0">
                    <a:moveTo>
                      <a:pt x="174560" y="78115"/>
                    </a:moveTo>
                    <a:cubicBezTo>
                      <a:pt x="174560" y="121257"/>
                      <a:pt x="135483" y="156230"/>
                      <a:pt x="87280" y="156230"/>
                    </a:cubicBezTo>
                    <a:cubicBezTo>
                      <a:pt x="39077" y="156230"/>
                      <a:pt x="0" y="121257"/>
                      <a:pt x="0" y="78115"/>
                    </a:cubicBezTo>
                    <a:cubicBezTo>
                      <a:pt x="0" y="34973"/>
                      <a:pt x="39077" y="0"/>
                      <a:pt x="87280" y="0"/>
                    </a:cubicBezTo>
                    <a:cubicBezTo>
                      <a:pt x="135483" y="0"/>
                      <a:pt x="174560" y="34973"/>
                      <a:pt x="174560" y="78115"/>
                    </a:cubicBez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3"/>
              <p:cNvSpPr/>
              <p:nvPr/>
            </p:nvSpPr>
            <p:spPr>
              <a:xfrm>
                <a:off x="16721" y="169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052" h="191576" extrusionOk="0">
                    <a:moveTo>
                      <a:pt x="107026" y="191576"/>
                    </a:moveTo>
                    <a:cubicBezTo>
                      <a:pt x="47787" y="191576"/>
                      <a:pt x="0" y="148454"/>
                      <a:pt x="0" y="95788"/>
                    </a:cubicBezTo>
                    <a:cubicBezTo>
                      <a:pt x="0" y="43122"/>
                      <a:pt x="48182" y="0"/>
                      <a:pt x="107026" y="0"/>
                    </a:cubicBezTo>
                    <a:cubicBezTo>
                      <a:pt x="165871" y="0"/>
                      <a:pt x="214053" y="43122"/>
                      <a:pt x="214053" y="95788"/>
                    </a:cubicBezTo>
                    <a:cubicBezTo>
                      <a:pt x="214053" y="148454"/>
                      <a:pt x="165871" y="191576"/>
                      <a:pt x="107026" y="191576"/>
                    </a:cubicBezTo>
                    <a:close/>
                    <a:moveTo>
                      <a:pt x="107026" y="34993"/>
                    </a:moveTo>
                    <a:cubicBezTo>
                      <a:pt x="69903" y="34993"/>
                      <a:pt x="39493" y="62209"/>
                      <a:pt x="39493" y="95435"/>
                    </a:cubicBezTo>
                    <a:cubicBezTo>
                      <a:pt x="39493" y="128660"/>
                      <a:pt x="69903" y="155877"/>
                      <a:pt x="107026" y="155877"/>
                    </a:cubicBezTo>
                    <a:cubicBezTo>
                      <a:pt x="144150" y="155877"/>
                      <a:pt x="174560" y="128660"/>
                      <a:pt x="174560" y="95435"/>
                    </a:cubicBezTo>
                    <a:cubicBezTo>
                      <a:pt x="174560" y="62209"/>
                      <a:pt x="144150" y="34993"/>
                      <a:pt x="107026" y="3499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3"/>
              <p:cNvSpPr/>
              <p:nvPr/>
            </p:nvSpPr>
            <p:spPr>
              <a:xfrm>
                <a:off x="17063" y="171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4559" h="156230" extrusionOk="0">
                    <a:moveTo>
                      <a:pt x="174560" y="78115"/>
                    </a:moveTo>
                    <a:cubicBezTo>
                      <a:pt x="174560" y="121257"/>
                      <a:pt x="135483" y="156230"/>
                      <a:pt x="87280" y="156230"/>
                    </a:cubicBezTo>
                    <a:cubicBezTo>
                      <a:pt x="39077" y="156230"/>
                      <a:pt x="0" y="121257"/>
                      <a:pt x="0" y="78115"/>
                    </a:cubicBezTo>
                    <a:cubicBezTo>
                      <a:pt x="0" y="34973"/>
                      <a:pt x="39077" y="0"/>
                      <a:pt x="87280" y="0"/>
                    </a:cubicBezTo>
                    <a:cubicBezTo>
                      <a:pt x="135483" y="0"/>
                      <a:pt x="174560" y="34973"/>
                      <a:pt x="174560" y="78115"/>
                    </a:cubicBez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3"/>
              <p:cNvSpPr/>
              <p:nvPr/>
            </p:nvSpPr>
            <p:spPr>
              <a:xfrm>
                <a:off x="17047" y="169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052" h="191576" extrusionOk="0">
                    <a:moveTo>
                      <a:pt x="107026" y="191576"/>
                    </a:moveTo>
                    <a:cubicBezTo>
                      <a:pt x="47787" y="191576"/>
                      <a:pt x="0" y="148454"/>
                      <a:pt x="0" y="95788"/>
                    </a:cubicBezTo>
                    <a:cubicBezTo>
                      <a:pt x="0" y="43122"/>
                      <a:pt x="48182" y="0"/>
                      <a:pt x="107026" y="0"/>
                    </a:cubicBezTo>
                    <a:cubicBezTo>
                      <a:pt x="165871" y="0"/>
                      <a:pt x="214053" y="43122"/>
                      <a:pt x="214053" y="95788"/>
                    </a:cubicBezTo>
                    <a:cubicBezTo>
                      <a:pt x="214053" y="148454"/>
                      <a:pt x="165871" y="191576"/>
                      <a:pt x="107026" y="191576"/>
                    </a:cubicBezTo>
                    <a:close/>
                    <a:moveTo>
                      <a:pt x="107026" y="34993"/>
                    </a:moveTo>
                    <a:cubicBezTo>
                      <a:pt x="69508" y="34993"/>
                      <a:pt x="39493" y="62209"/>
                      <a:pt x="39493" y="95435"/>
                    </a:cubicBezTo>
                    <a:cubicBezTo>
                      <a:pt x="39493" y="128660"/>
                      <a:pt x="69903" y="155877"/>
                      <a:pt x="107026" y="155877"/>
                    </a:cubicBezTo>
                    <a:cubicBezTo>
                      <a:pt x="144150" y="155877"/>
                      <a:pt x="174560" y="128660"/>
                      <a:pt x="174560" y="95435"/>
                    </a:cubicBezTo>
                    <a:cubicBezTo>
                      <a:pt x="174560" y="62209"/>
                      <a:pt x="144150" y="34993"/>
                      <a:pt x="107026" y="3499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3"/>
              <p:cNvSpPr/>
              <p:nvPr/>
            </p:nvSpPr>
            <p:spPr>
              <a:xfrm>
                <a:off x="17390" y="171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4559" h="156230" extrusionOk="0">
                    <a:moveTo>
                      <a:pt x="174560" y="78115"/>
                    </a:moveTo>
                    <a:cubicBezTo>
                      <a:pt x="174560" y="121257"/>
                      <a:pt x="135483" y="156230"/>
                      <a:pt x="87280" y="156230"/>
                    </a:cubicBezTo>
                    <a:cubicBezTo>
                      <a:pt x="39076" y="156230"/>
                      <a:pt x="0" y="121257"/>
                      <a:pt x="0" y="78115"/>
                    </a:cubicBezTo>
                    <a:cubicBezTo>
                      <a:pt x="0" y="34973"/>
                      <a:pt x="39077" y="0"/>
                      <a:pt x="87280" y="0"/>
                    </a:cubicBezTo>
                    <a:cubicBezTo>
                      <a:pt x="135483" y="0"/>
                      <a:pt x="174560" y="34973"/>
                      <a:pt x="174560" y="78115"/>
                    </a:cubicBez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63"/>
              <p:cNvSpPr/>
              <p:nvPr/>
            </p:nvSpPr>
            <p:spPr>
              <a:xfrm>
                <a:off x="17374" y="169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052" h="191576" extrusionOk="0">
                    <a:moveTo>
                      <a:pt x="107026" y="191576"/>
                    </a:moveTo>
                    <a:cubicBezTo>
                      <a:pt x="47787" y="191576"/>
                      <a:pt x="0" y="148454"/>
                      <a:pt x="0" y="95788"/>
                    </a:cubicBezTo>
                    <a:cubicBezTo>
                      <a:pt x="0" y="43122"/>
                      <a:pt x="48182" y="0"/>
                      <a:pt x="107026" y="0"/>
                    </a:cubicBezTo>
                    <a:cubicBezTo>
                      <a:pt x="165871" y="0"/>
                      <a:pt x="214053" y="43122"/>
                      <a:pt x="214053" y="95788"/>
                    </a:cubicBezTo>
                    <a:cubicBezTo>
                      <a:pt x="214053" y="148454"/>
                      <a:pt x="165871" y="191576"/>
                      <a:pt x="107026" y="191576"/>
                    </a:cubicBezTo>
                    <a:close/>
                    <a:moveTo>
                      <a:pt x="107026" y="34993"/>
                    </a:moveTo>
                    <a:cubicBezTo>
                      <a:pt x="69508" y="34993"/>
                      <a:pt x="39493" y="62209"/>
                      <a:pt x="39493" y="95435"/>
                    </a:cubicBezTo>
                    <a:cubicBezTo>
                      <a:pt x="39493" y="128660"/>
                      <a:pt x="69903" y="155877"/>
                      <a:pt x="107026" y="155877"/>
                    </a:cubicBezTo>
                    <a:cubicBezTo>
                      <a:pt x="144150" y="155877"/>
                      <a:pt x="174560" y="128660"/>
                      <a:pt x="174560" y="95435"/>
                    </a:cubicBezTo>
                    <a:cubicBezTo>
                      <a:pt x="174560" y="62209"/>
                      <a:pt x="144150" y="34993"/>
                      <a:pt x="107026" y="3499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2" name="Google Shape;512;p63"/>
          <p:cNvGrpSpPr/>
          <p:nvPr/>
        </p:nvGrpSpPr>
        <p:grpSpPr>
          <a:xfrm>
            <a:off x="4632484" y="915829"/>
            <a:ext cx="1821475" cy="888817"/>
            <a:chOff x="10222" y="2380"/>
            <a:chExt cx="3652" cy="1782"/>
          </a:xfrm>
        </p:grpSpPr>
        <p:pic>
          <p:nvPicPr>
            <p:cNvPr id="513" name="Google Shape;513;p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2" y="2380"/>
              <a:ext cx="2685" cy="17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63"/>
            <p:cNvSpPr/>
            <p:nvPr/>
          </p:nvSpPr>
          <p:spPr>
            <a:xfrm>
              <a:off x="13389" y="329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E8565E"/>
            </a:solidFill>
            <a:ln w="22225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3"/>
            <p:cNvSpPr/>
            <p:nvPr/>
          </p:nvSpPr>
          <p:spPr>
            <a:xfrm>
              <a:off x="13874" y="285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FFD592"/>
            </a:solidFill>
            <a:ln w="22225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63"/>
          <p:cNvGrpSpPr/>
          <p:nvPr/>
        </p:nvGrpSpPr>
        <p:grpSpPr>
          <a:xfrm>
            <a:off x="563880" y="349568"/>
            <a:ext cx="7880770" cy="207645"/>
            <a:chOff x="1214" y="734"/>
            <a:chExt cx="16548" cy="436"/>
          </a:xfrm>
        </p:grpSpPr>
        <p:sp>
          <p:nvSpPr>
            <p:cNvPr id="517" name="Google Shape;517;p63"/>
            <p:cNvSpPr txBox="1"/>
            <p:nvPr/>
          </p:nvSpPr>
          <p:spPr>
            <a:xfrm>
              <a:off x="1214" y="734"/>
              <a:ext cx="2700" cy="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b="1" dirty="0">
                  <a:solidFill>
                    <a:srgbClr val="313149"/>
                  </a:solidFill>
                </a:rPr>
                <a:t>Campus Q&amp;A</a:t>
              </a:r>
              <a:endParaRPr sz="1100" dirty="0"/>
            </a:p>
          </p:txBody>
        </p:sp>
        <p:grpSp>
          <p:nvGrpSpPr>
            <p:cNvPr id="518" name="Google Shape;518;p63"/>
            <p:cNvGrpSpPr/>
            <p:nvPr/>
          </p:nvGrpSpPr>
          <p:grpSpPr>
            <a:xfrm>
              <a:off x="16909" y="877"/>
              <a:ext cx="853" cy="0"/>
              <a:chOff x="16677" y="838"/>
              <a:chExt cx="1266" cy="0"/>
            </a:xfrm>
          </p:grpSpPr>
          <p:sp>
            <p:nvSpPr>
              <p:cNvPr id="519" name="Google Shape;519;p63"/>
              <p:cNvSpPr/>
              <p:nvPr/>
            </p:nvSpPr>
            <p:spPr>
              <a:xfrm>
                <a:off x="16677" y="8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80159" h="1280159" extrusionOk="0">
                    <a:moveTo>
                      <a:pt x="1280160" y="640080"/>
                    </a:moveTo>
                    <a:cubicBezTo>
                      <a:pt x="1280160" y="993586"/>
                      <a:pt x="993586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ubicBezTo>
                      <a:pt x="993586" y="0"/>
                      <a:pt x="1280160" y="286574"/>
                      <a:pt x="1280160" y="640080"/>
                    </a:cubicBezTo>
                    <a:close/>
                  </a:path>
                </a:pathLst>
              </a:custGeom>
              <a:solidFill>
                <a:srgbClr val="90B0C4"/>
              </a:solidFill>
              <a:ln w="19050" cap="flat" cmpd="sng">
                <a:solidFill>
                  <a:srgbClr val="31314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63"/>
              <p:cNvSpPr/>
              <p:nvPr/>
            </p:nvSpPr>
            <p:spPr>
              <a:xfrm>
                <a:off x="17099" y="8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80159" h="1280159" extrusionOk="0">
                    <a:moveTo>
                      <a:pt x="1280160" y="640080"/>
                    </a:moveTo>
                    <a:cubicBezTo>
                      <a:pt x="1280160" y="993586"/>
                      <a:pt x="993586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ubicBezTo>
                      <a:pt x="993586" y="0"/>
                      <a:pt x="1280160" y="286574"/>
                      <a:pt x="1280160" y="640080"/>
                    </a:cubicBezTo>
                    <a:close/>
                  </a:path>
                </a:pathLst>
              </a:custGeom>
              <a:solidFill>
                <a:srgbClr val="E8565E"/>
              </a:solidFill>
              <a:ln w="19050" cap="flat" cmpd="sng">
                <a:solidFill>
                  <a:srgbClr val="31314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63"/>
              <p:cNvSpPr/>
              <p:nvPr/>
            </p:nvSpPr>
            <p:spPr>
              <a:xfrm>
                <a:off x="17521" y="8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80159" h="1280159" extrusionOk="0">
                    <a:moveTo>
                      <a:pt x="1280160" y="640080"/>
                    </a:moveTo>
                    <a:cubicBezTo>
                      <a:pt x="1280160" y="993586"/>
                      <a:pt x="993586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ubicBezTo>
                      <a:pt x="993586" y="0"/>
                      <a:pt x="1280160" y="286574"/>
                      <a:pt x="1280160" y="640080"/>
                    </a:cubicBezTo>
                    <a:close/>
                  </a:path>
                </a:pathLst>
              </a:custGeom>
              <a:solidFill>
                <a:srgbClr val="90B0C4"/>
              </a:solidFill>
              <a:ln w="19050" cap="flat" cmpd="sng">
                <a:solidFill>
                  <a:srgbClr val="31314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63"/>
              <p:cNvSpPr/>
              <p:nvPr/>
            </p:nvSpPr>
            <p:spPr>
              <a:xfrm>
                <a:off x="17943" y="8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80159" h="1280159" extrusionOk="0">
                    <a:moveTo>
                      <a:pt x="1280160" y="640080"/>
                    </a:moveTo>
                    <a:cubicBezTo>
                      <a:pt x="1280160" y="993586"/>
                      <a:pt x="993586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ubicBezTo>
                      <a:pt x="993586" y="0"/>
                      <a:pt x="1280160" y="286574"/>
                      <a:pt x="1280160" y="640080"/>
                    </a:cubicBezTo>
                    <a:close/>
                  </a:path>
                </a:pathLst>
              </a:custGeom>
              <a:solidFill>
                <a:srgbClr val="FFD592"/>
              </a:solidFill>
              <a:ln w="19050" cap="flat" cmpd="sng">
                <a:solidFill>
                  <a:srgbClr val="31314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3" name="Google Shape;523;p63"/>
          <p:cNvGrpSpPr/>
          <p:nvPr/>
        </p:nvGrpSpPr>
        <p:grpSpPr>
          <a:xfrm>
            <a:off x="344329" y="4524137"/>
            <a:ext cx="8238649" cy="285750"/>
            <a:chOff x="648" y="9500"/>
            <a:chExt cx="17299" cy="600"/>
          </a:xfrm>
        </p:grpSpPr>
        <p:sp>
          <p:nvSpPr>
            <p:cNvPr id="524" name="Google Shape;524;p63"/>
            <p:cNvSpPr txBox="1"/>
            <p:nvPr/>
          </p:nvSpPr>
          <p:spPr>
            <a:xfrm>
              <a:off x="14647" y="9585"/>
              <a:ext cx="3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3"/>
            <p:cNvSpPr txBox="1"/>
            <p:nvPr/>
          </p:nvSpPr>
          <p:spPr>
            <a:xfrm>
              <a:off x="648" y="9500"/>
              <a:ext cx="33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programming</a:t>
              </a:r>
              <a:endParaRPr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6" name="Google Shape;526;p63"/>
            <p:cNvGrpSpPr/>
            <p:nvPr/>
          </p:nvGrpSpPr>
          <p:grpSpPr>
            <a:xfrm>
              <a:off x="3621" y="9671"/>
              <a:ext cx="636" cy="300"/>
              <a:chOff x="1842" y="9834"/>
              <a:chExt cx="636" cy="300"/>
            </a:xfrm>
          </p:grpSpPr>
          <p:sp>
            <p:nvSpPr>
              <p:cNvPr id="527" name="Google Shape;527;p63"/>
              <p:cNvSpPr/>
              <p:nvPr/>
            </p:nvSpPr>
            <p:spPr>
              <a:xfrm rot="5400000">
                <a:off x="1904" y="9984"/>
                <a:ext cx="300" cy="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63"/>
              <p:cNvSpPr/>
              <p:nvPr/>
            </p:nvSpPr>
            <p:spPr>
              <a:xfrm rot="5400000">
                <a:off x="1692" y="9984"/>
                <a:ext cx="300" cy="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63"/>
              <p:cNvSpPr/>
              <p:nvPr/>
            </p:nvSpPr>
            <p:spPr>
              <a:xfrm rot="5400000">
                <a:off x="2328" y="9984"/>
                <a:ext cx="300" cy="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63"/>
              <p:cNvSpPr/>
              <p:nvPr/>
            </p:nvSpPr>
            <p:spPr>
              <a:xfrm rot="5400000">
                <a:off x="2116" y="9984"/>
                <a:ext cx="300" cy="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31" name="Google Shape;531;p63"/>
            <p:cNvCxnSpPr/>
            <p:nvPr/>
          </p:nvCxnSpPr>
          <p:spPr>
            <a:xfrm>
              <a:off x="4634" y="9765"/>
              <a:ext cx="9900" cy="0"/>
            </a:xfrm>
            <a:prstGeom prst="straightConnector1">
              <a:avLst/>
            </a:prstGeom>
            <a:noFill/>
            <a:ln w="19050" cap="rnd" cmpd="sng">
              <a:solidFill>
                <a:srgbClr val="FAFAF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0F70EBA-6B64-C427-F771-EA29D8736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86416"/>
              </p:ext>
            </p:extLst>
          </p:nvPr>
        </p:nvGraphicFramePr>
        <p:xfrm>
          <a:off x="619151" y="2339259"/>
          <a:ext cx="2800324" cy="1706880"/>
        </p:xfrm>
        <a:graphic>
          <a:graphicData uri="http://schemas.openxmlformats.org/drawingml/2006/table">
            <a:tbl>
              <a:tblPr firstRow="1" bandRow="1">
                <a:tableStyleId>{F49CBC41-4E46-49B7-B00B-7AFB2F94BE73}</a:tableStyleId>
              </a:tblPr>
              <a:tblGrid>
                <a:gridCol w="676249">
                  <a:extLst>
                    <a:ext uri="{9D8B030D-6E8A-4147-A177-3AD203B41FA5}">
                      <a16:colId xmlns:a16="http://schemas.microsoft.com/office/drawing/2014/main" val="2913878686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83078625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407289582"/>
                    </a:ext>
                  </a:extLst>
                </a:gridCol>
              </a:tblGrid>
              <a:tr h="136442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TEAM 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95974"/>
                  </a:ext>
                </a:extLst>
              </a:tr>
              <a:tr h="136442">
                <a:tc rowSpan="2">
                  <a:txBody>
                    <a:bodyPr/>
                    <a:lstStyle/>
                    <a:p>
                      <a:r>
                        <a:rPr lang="en-GB" sz="1000" b="1" dirty="0"/>
                        <a:t>PAIR 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Huang Yanzhen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DC126732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0906"/>
                  </a:ext>
                </a:extLst>
              </a:tr>
              <a:tr h="136442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Li </a:t>
                      </a:r>
                      <a:r>
                        <a:rPr lang="en-GB" sz="1000" dirty="0" err="1"/>
                        <a:t>Ruoxuan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DC027534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56350"/>
                  </a:ext>
                </a:extLst>
              </a:tr>
              <a:tr h="136442">
                <a:tc rowSpan="2">
                  <a:txBody>
                    <a:bodyPr/>
                    <a:lstStyle/>
                    <a:p>
                      <a:r>
                        <a:rPr lang="en-GB" sz="1000" b="1" dirty="0"/>
                        <a:t>PAIR 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Chen Zirui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DC127901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31763"/>
                  </a:ext>
                </a:extLst>
              </a:tr>
              <a:tr h="136442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Guo </a:t>
                      </a:r>
                      <a:r>
                        <a:rPr lang="en-GB" sz="1000" dirty="0" err="1"/>
                        <a:t>Pengze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57371"/>
                  </a:ext>
                </a:extLst>
              </a:tr>
              <a:tr h="136442">
                <a:tc rowSpan="2">
                  <a:txBody>
                    <a:bodyPr/>
                    <a:lstStyle/>
                    <a:p>
                      <a:r>
                        <a:rPr lang="en-GB" sz="1000" b="1" dirty="0"/>
                        <a:t>PAIR 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Chen </a:t>
                      </a:r>
                      <a:r>
                        <a:rPr lang="en-GB" sz="1000" dirty="0" err="1"/>
                        <a:t>Pengyu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DC125135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24096"/>
                  </a:ext>
                </a:extLst>
              </a:tr>
              <a:tr h="136442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Lei Chon 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DC026736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738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7811D-D70F-69A2-684A-3AD3C2B3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 / Tokens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4D4F8-21D1-31D4-6B22-A8DBA63B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300" y="1117800"/>
            <a:ext cx="4522100" cy="3569400"/>
          </a:xfrm>
        </p:spPr>
        <p:txBody>
          <a:bodyPr/>
          <a:lstStyle/>
          <a:p>
            <a:r>
              <a:rPr lang="en-GB" dirty="0"/>
              <a:t>Token validation is used to verify user’s integrity.</a:t>
            </a:r>
          </a:p>
          <a:p>
            <a:r>
              <a:rPr lang="en-GB" dirty="0"/>
              <a:t>Anytime a verification is needed, a new user token will be generated and sent to the user’s email account.</a:t>
            </a:r>
          </a:p>
          <a:p>
            <a:r>
              <a:rPr lang="en-GB" dirty="0"/>
              <a:t>Randomization: Random 8 bytes.</a:t>
            </a:r>
          </a:p>
          <a:p>
            <a:pPr lvl="1"/>
            <a:r>
              <a:rPr lang="en-GB" dirty="0"/>
              <a:t>Token generated at different time will be different, even if the user email and user name are same.</a:t>
            </a:r>
          </a:p>
          <a:p>
            <a:r>
              <a:rPr lang="en-GB" dirty="0" err="1"/>
              <a:t>TokenSet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Plain: Plain token to be sent to user email.</a:t>
            </a:r>
          </a:p>
          <a:p>
            <a:pPr lvl="1"/>
            <a:r>
              <a:rPr lang="en-GB" dirty="0"/>
              <a:t>Hashed: To store in the database.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6845A3-45E4-CDB8-38BA-48FBF351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0"/>
            <a:ext cx="4165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6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81214-019B-79ED-108D-3BA3479D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 / User Interface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8EEFB-8DC5-F193-9E4C-C5EC7BA4E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Unified Design Language: </a:t>
            </a:r>
          </a:p>
          <a:p>
            <a:pPr lvl="1"/>
            <a:r>
              <a:rPr lang="en-GB" dirty="0"/>
              <a:t>Unified </a:t>
            </a:r>
            <a:r>
              <a:rPr lang="en-GB" dirty="0" err="1"/>
              <a:t>Color</a:t>
            </a:r>
            <a:r>
              <a:rPr lang="en-GB" dirty="0"/>
              <a:t> Set and Variances</a:t>
            </a:r>
          </a:p>
          <a:p>
            <a:pPr lvl="1"/>
            <a:r>
              <a:rPr lang="en-GB" dirty="0"/>
              <a:t>Unified Button Styles</a:t>
            </a:r>
          </a:p>
          <a:p>
            <a:pPr lvl="1"/>
            <a:r>
              <a:rPr lang="en-GB" dirty="0"/>
              <a:t>Card View</a:t>
            </a:r>
          </a:p>
          <a:p>
            <a:pPr lvl="1"/>
            <a:r>
              <a:rPr lang="en-GB" dirty="0"/>
              <a:t>Google Poppins Font</a:t>
            </a:r>
          </a:p>
          <a:p>
            <a:endParaRPr lang="en-US" altLang="zh-CN" dirty="0"/>
          </a:p>
          <a:p>
            <a:r>
              <a:rPr lang="en-US" altLang="zh-CN" dirty="0"/>
              <a:t>Responsive Design</a:t>
            </a:r>
          </a:p>
          <a:p>
            <a:pPr lvl="1"/>
            <a:r>
              <a:rPr lang="en-US" altLang="zh-CN" dirty="0"/>
              <a:t>Web: Rounded Card, Grid View</a:t>
            </a:r>
          </a:p>
          <a:p>
            <a:pPr lvl="1"/>
            <a:r>
              <a:rPr lang="en-US" altLang="zh-CN" dirty="0"/>
              <a:t>Mobile: Sharp Corner Card, List View	</a:t>
            </a:r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C57E43-9469-4EDE-49C2-AA5D6ACA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44" y="1246800"/>
            <a:ext cx="2458131" cy="2649900"/>
          </a:xfrm>
          <a:prstGeom prst="roundRect">
            <a:avLst>
              <a:gd name="adj" fmla="val 1996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DEFA97-7994-C7AA-17B0-DA10CF83F1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9" t="1530" r="1557" b="263"/>
          <a:stretch/>
        </p:blipFill>
        <p:spPr>
          <a:xfrm>
            <a:off x="4841168" y="1246800"/>
            <a:ext cx="1173670" cy="1392938"/>
          </a:xfrm>
          <a:prstGeom prst="roundRect">
            <a:avLst>
              <a:gd name="adj" fmla="val 260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6795AC-EBE0-DABE-05E4-58682AE3B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985" y="3753448"/>
            <a:ext cx="2046868" cy="1077004"/>
          </a:xfrm>
          <a:prstGeom prst="roundRect">
            <a:avLst>
              <a:gd name="adj" fmla="val 271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44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81214-019B-79ED-108D-3BA3479D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 / User Interface / Responsive</a:t>
            </a:r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F28281-09D9-DFF5-532E-B58D3FE5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155847"/>
            <a:ext cx="3618882" cy="19041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5F9006-0ED1-C9D2-BB0A-FF01EC3B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42" y="1155845"/>
            <a:ext cx="2179876" cy="19041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EA63B4-C331-8134-F570-D02C2AD3F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878" y="1155845"/>
            <a:ext cx="2243700" cy="3739500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7ECA9690-4229-BE49-94CE-CD74F7B76C85}"/>
              </a:ext>
            </a:extLst>
          </p:cNvPr>
          <p:cNvSpPr/>
          <p:nvPr/>
        </p:nvSpPr>
        <p:spPr>
          <a:xfrm>
            <a:off x="3823200" y="1972800"/>
            <a:ext cx="748800" cy="453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narrower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1A9815-AD33-C825-40C8-E63270DC5F1E}"/>
              </a:ext>
            </a:extLst>
          </p:cNvPr>
          <p:cNvSpPr/>
          <p:nvPr/>
        </p:nvSpPr>
        <p:spPr>
          <a:xfrm>
            <a:off x="6163200" y="1972800"/>
            <a:ext cx="1014598" cy="453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Even </a:t>
            </a:r>
            <a:r>
              <a:rPr lang="en-GB" sz="800" b="1" dirty="0"/>
              <a:t>narrower</a:t>
            </a:r>
          </a:p>
        </p:txBody>
      </p:sp>
    </p:spTree>
    <p:extLst>
      <p:ext uri="{BB962C8B-B14F-4D97-AF65-F5344CB8AC3E}">
        <p14:creationId xmlns:p14="http://schemas.microsoft.com/office/powerpoint/2010/main" val="181639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0"/>
          <p:cNvSpPr txBox="1"/>
          <p:nvPr/>
        </p:nvSpPr>
        <p:spPr>
          <a:xfrm>
            <a:off x="2618388" y="2208528"/>
            <a:ext cx="390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sz="2400" b="1" dirty="0">
                <a:solidFill>
                  <a:schemeClr val="dk1"/>
                </a:solidFill>
              </a:rPr>
              <a:t>System Walkthrough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70"/>
          <p:cNvGrpSpPr/>
          <p:nvPr/>
        </p:nvGrpSpPr>
        <p:grpSpPr>
          <a:xfrm>
            <a:off x="8038690" y="417727"/>
            <a:ext cx="406437" cy="0"/>
            <a:chOff x="16677" y="838"/>
            <a:chExt cx="1266" cy="0"/>
          </a:xfrm>
        </p:grpSpPr>
        <p:sp>
          <p:nvSpPr>
            <p:cNvPr id="638" name="Google Shape;638;p70"/>
            <p:cNvSpPr/>
            <p:nvPr/>
          </p:nvSpPr>
          <p:spPr>
            <a:xfrm>
              <a:off x="16677" y="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90B0C4"/>
            </a:solidFill>
            <a:ln w="19050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0"/>
            <p:cNvSpPr/>
            <p:nvPr/>
          </p:nvSpPr>
          <p:spPr>
            <a:xfrm>
              <a:off x="17099" y="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E8565E"/>
            </a:solidFill>
            <a:ln w="19050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0"/>
            <p:cNvSpPr/>
            <p:nvPr/>
          </p:nvSpPr>
          <p:spPr>
            <a:xfrm>
              <a:off x="17521" y="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90B0C4"/>
            </a:solidFill>
            <a:ln w="19050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0"/>
            <p:cNvSpPr/>
            <p:nvPr/>
          </p:nvSpPr>
          <p:spPr>
            <a:xfrm>
              <a:off x="17943" y="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FFD592"/>
            </a:solidFill>
            <a:ln w="19050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70"/>
          <p:cNvSpPr/>
          <p:nvPr/>
        </p:nvSpPr>
        <p:spPr>
          <a:xfrm>
            <a:off x="-476" y="4438174"/>
            <a:ext cx="9144000" cy="705000"/>
          </a:xfrm>
          <a:prstGeom prst="rect">
            <a:avLst/>
          </a:prstGeom>
          <a:solidFill>
            <a:srgbClr val="90B0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70"/>
          <p:cNvCxnSpPr/>
          <p:nvPr/>
        </p:nvCxnSpPr>
        <p:spPr>
          <a:xfrm>
            <a:off x="0" y="4433888"/>
            <a:ext cx="9135000" cy="0"/>
          </a:xfrm>
          <a:prstGeom prst="straightConnector1">
            <a:avLst/>
          </a:prstGeom>
          <a:noFill/>
          <a:ln w="38100" cap="flat" cmpd="sng">
            <a:solidFill>
              <a:srgbClr val="31314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44" name="Google Shape;644;p70"/>
          <p:cNvGrpSpPr/>
          <p:nvPr/>
        </p:nvGrpSpPr>
        <p:grpSpPr>
          <a:xfrm rot="5400000">
            <a:off x="496654" y="3479460"/>
            <a:ext cx="228655" cy="171450"/>
            <a:chOff x="3046" y="9211"/>
            <a:chExt cx="470" cy="300"/>
          </a:xfrm>
        </p:grpSpPr>
        <p:sp>
          <p:nvSpPr>
            <p:cNvPr id="645" name="Google Shape;645;p70"/>
            <p:cNvSpPr/>
            <p:nvPr/>
          </p:nvSpPr>
          <p:spPr>
            <a:xfrm rot="5400000">
              <a:off x="2896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0"/>
            <p:cNvSpPr/>
            <p:nvPr/>
          </p:nvSpPr>
          <p:spPr>
            <a:xfrm rot="5400000">
              <a:off x="3131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0"/>
            <p:cNvSpPr/>
            <p:nvPr/>
          </p:nvSpPr>
          <p:spPr>
            <a:xfrm rot="5400000">
              <a:off x="3366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70"/>
          <p:cNvGrpSpPr/>
          <p:nvPr/>
        </p:nvGrpSpPr>
        <p:grpSpPr>
          <a:xfrm>
            <a:off x="5063490" y="886301"/>
            <a:ext cx="135255" cy="64770"/>
            <a:chOff x="10632" y="1861"/>
            <a:chExt cx="284" cy="136"/>
          </a:xfrm>
        </p:grpSpPr>
        <p:sp>
          <p:nvSpPr>
            <p:cNvPr id="649" name="Google Shape;649;p70"/>
            <p:cNvSpPr/>
            <p:nvPr/>
          </p:nvSpPr>
          <p:spPr>
            <a:xfrm>
              <a:off x="10916" y="19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0"/>
            <p:cNvSpPr/>
            <p:nvPr/>
          </p:nvSpPr>
          <p:spPr>
            <a:xfrm>
              <a:off x="10632" y="18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70"/>
          <p:cNvSpPr txBox="1"/>
          <p:nvPr/>
        </p:nvSpPr>
        <p:spPr>
          <a:xfrm>
            <a:off x="2618388" y="1523628"/>
            <a:ext cx="39072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chemeClr val="dk1"/>
                </a:solidFill>
              </a:rPr>
              <a:t>PART 0</a:t>
            </a:r>
            <a:r>
              <a:rPr lang="en-GB" altLang="zh-CN" sz="4000" b="1" dirty="0">
                <a:solidFill>
                  <a:schemeClr val="dk1"/>
                </a:solidFill>
              </a:rPr>
              <a:t>3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70"/>
          <p:cNvGrpSpPr/>
          <p:nvPr/>
        </p:nvGrpSpPr>
        <p:grpSpPr>
          <a:xfrm>
            <a:off x="5063490" y="886301"/>
            <a:ext cx="135255" cy="64770"/>
            <a:chOff x="10632" y="1861"/>
            <a:chExt cx="284" cy="136"/>
          </a:xfrm>
        </p:grpSpPr>
        <p:sp>
          <p:nvSpPr>
            <p:cNvPr id="653" name="Google Shape;653;p70"/>
            <p:cNvSpPr/>
            <p:nvPr/>
          </p:nvSpPr>
          <p:spPr>
            <a:xfrm>
              <a:off x="10916" y="19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70"/>
            <p:cNvSpPr/>
            <p:nvPr/>
          </p:nvSpPr>
          <p:spPr>
            <a:xfrm>
              <a:off x="10632" y="18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FAC9E-C7D7-0985-45D4-25328FBA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Walkthrough / Showcase 1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FC2CA-8732-5C8F-54BF-769F35029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Showcase 1: Signup &amp; Login</a:t>
            </a:r>
          </a:p>
          <a:p>
            <a:r>
              <a:rPr lang="en-GB" dirty="0"/>
              <a:t>Presenters: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ED5F16-3F96-07CB-5EF1-4101532B0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47520"/>
              </p:ext>
            </p:extLst>
          </p:nvPr>
        </p:nvGraphicFramePr>
        <p:xfrm>
          <a:off x="935038" y="1796733"/>
          <a:ext cx="2800324" cy="487680"/>
        </p:xfrm>
        <a:graphic>
          <a:graphicData uri="http://schemas.openxmlformats.org/drawingml/2006/table">
            <a:tbl>
              <a:tblPr firstRow="1" bandRow="1">
                <a:tableStyleId>{F49CBC41-4E46-49B7-B00B-7AFB2F94BE73}</a:tableStyleId>
              </a:tblPr>
              <a:tblGrid>
                <a:gridCol w="676249">
                  <a:extLst>
                    <a:ext uri="{9D8B030D-6E8A-4147-A177-3AD203B41FA5}">
                      <a16:colId xmlns:a16="http://schemas.microsoft.com/office/drawing/2014/main" val="46187762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9729382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592811354"/>
                    </a:ext>
                  </a:extLst>
                </a:gridCol>
              </a:tblGrid>
              <a:tr h="136442">
                <a:tc rowSpan="2">
                  <a:txBody>
                    <a:bodyPr/>
                    <a:lstStyle/>
                    <a:p>
                      <a:r>
                        <a:rPr lang="en-GB" sz="1000" b="1" dirty="0"/>
                        <a:t>PAIR 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Huang Yanzhen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DC126732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21806"/>
                  </a:ext>
                </a:extLst>
              </a:tr>
              <a:tr h="136442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Li </a:t>
                      </a:r>
                      <a:r>
                        <a:rPr lang="en-GB" sz="1000" dirty="0" err="1"/>
                        <a:t>Ruoxuan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DC027534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2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79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FAC9E-C7D7-0985-45D4-25328FBA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Walkthrough / Showcase 2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FC2CA-8732-5C8F-54BF-769F35029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Showcase 2: Post Questions, Reply to Questions</a:t>
            </a:r>
          </a:p>
          <a:p>
            <a:r>
              <a:rPr lang="en-GB" dirty="0"/>
              <a:t>Presenters: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C231FB-34A3-9097-6CAA-36B312184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66960"/>
              </p:ext>
            </p:extLst>
          </p:nvPr>
        </p:nvGraphicFramePr>
        <p:xfrm>
          <a:off x="935038" y="1796733"/>
          <a:ext cx="2800324" cy="487680"/>
        </p:xfrm>
        <a:graphic>
          <a:graphicData uri="http://schemas.openxmlformats.org/drawingml/2006/table">
            <a:tbl>
              <a:tblPr firstRow="1" bandRow="1">
                <a:tableStyleId>{F49CBC41-4E46-49B7-B00B-7AFB2F94BE73}</a:tableStyleId>
              </a:tblPr>
              <a:tblGrid>
                <a:gridCol w="676249">
                  <a:extLst>
                    <a:ext uri="{9D8B030D-6E8A-4147-A177-3AD203B41FA5}">
                      <a16:colId xmlns:a16="http://schemas.microsoft.com/office/drawing/2014/main" val="53566527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2567083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318333130"/>
                    </a:ext>
                  </a:extLst>
                </a:gridCol>
              </a:tblGrid>
              <a:tr h="136442">
                <a:tc rowSpan="2">
                  <a:txBody>
                    <a:bodyPr/>
                    <a:lstStyle/>
                    <a:p>
                      <a:r>
                        <a:rPr lang="en-GB" sz="1000" b="1" dirty="0"/>
                        <a:t>PAIR 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Chen </a:t>
                      </a:r>
                      <a:r>
                        <a:rPr lang="en-GB" sz="1000" dirty="0" err="1"/>
                        <a:t>Pengyu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DC125135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269582"/>
                  </a:ext>
                </a:extLst>
              </a:tr>
              <a:tr h="136442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Lei Chon 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DC026736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1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0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FAC9E-C7D7-0985-45D4-25328FBA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Walkthrough / Showcase 3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FC2CA-8732-5C8F-54BF-769F35029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Showcase 3: Change user name / email, Change password </a:t>
            </a:r>
          </a:p>
          <a:p>
            <a:r>
              <a:rPr lang="en-GB" dirty="0"/>
              <a:t>Presenters: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96C985-2B8E-F757-095E-0B47DEE51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93440"/>
              </p:ext>
            </p:extLst>
          </p:nvPr>
        </p:nvGraphicFramePr>
        <p:xfrm>
          <a:off x="935038" y="1796733"/>
          <a:ext cx="2800324" cy="487680"/>
        </p:xfrm>
        <a:graphic>
          <a:graphicData uri="http://schemas.openxmlformats.org/drawingml/2006/table">
            <a:tbl>
              <a:tblPr firstRow="1" bandRow="1">
                <a:tableStyleId>{F49CBC41-4E46-49B7-B00B-7AFB2F94BE73}</a:tableStyleId>
              </a:tblPr>
              <a:tblGrid>
                <a:gridCol w="676249">
                  <a:extLst>
                    <a:ext uri="{9D8B030D-6E8A-4147-A177-3AD203B41FA5}">
                      <a16:colId xmlns:a16="http://schemas.microsoft.com/office/drawing/2014/main" val="230876689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50981937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095556209"/>
                    </a:ext>
                  </a:extLst>
                </a:gridCol>
              </a:tblGrid>
              <a:tr h="136442">
                <a:tc rowSpan="2">
                  <a:txBody>
                    <a:bodyPr/>
                    <a:lstStyle/>
                    <a:p>
                      <a:r>
                        <a:rPr lang="en-GB" sz="1000" b="1" dirty="0"/>
                        <a:t>PAIR 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Chen Zirui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DC127901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38532"/>
                  </a:ext>
                </a:extLst>
              </a:tr>
              <a:tr h="136442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Guo </a:t>
                      </a:r>
                      <a:r>
                        <a:rPr lang="en-GB" sz="1000" dirty="0" err="1"/>
                        <a:t>Pengze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1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3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9"/>
          <p:cNvSpPr/>
          <p:nvPr/>
        </p:nvSpPr>
        <p:spPr>
          <a:xfrm>
            <a:off x="-476" y="4438174"/>
            <a:ext cx="9144000" cy="705000"/>
          </a:xfrm>
          <a:prstGeom prst="rect">
            <a:avLst/>
          </a:prstGeom>
          <a:solidFill>
            <a:srgbClr val="90B0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4" name="Google Shape;764;p79"/>
          <p:cNvCxnSpPr/>
          <p:nvPr/>
        </p:nvCxnSpPr>
        <p:spPr>
          <a:xfrm>
            <a:off x="0" y="4433888"/>
            <a:ext cx="9135000" cy="0"/>
          </a:xfrm>
          <a:prstGeom prst="straightConnector1">
            <a:avLst/>
          </a:prstGeom>
          <a:noFill/>
          <a:ln w="38100" cap="flat" cmpd="sng">
            <a:solidFill>
              <a:srgbClr val="31314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5" name="Google Shape;765;p79"/>
          <p:cNvCxnSpPr/>
          <p:nvPr/>
        </p:nvCxnSpPr>
        <p:spPr>
          <a:xfrm>
            <a:off x="636985" y="845344"/>
            <a:ext cx="0" cy="2367000"/>
          </a:xfrm>
          <a:prstGeom prst="straightConnector1">
            <a:avLst/>
          </a:prstGeom>
          <a:noFill/>
          <a:ln w="15875" cap="flat" cmpd="sng">
            <a:solidFill>
              <a:srgbClr val="D9D9D9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66" name="Google Shape;766;p79"/>
          <p:cNvGrpSpPr/>
          <p:nvPr/>
        </p:nvGrpSpPr>
        <p:grpSpPr>
          <a:xfrm rot="5400000">
            <a:off x="496654" y="3479460"/>
            <a:ext cx="228655" cy="171450"/>
            <a:chOff x="3046" y="9211"/>
            <a:chExt cx="470" cy="300"/>
          </a:xfrm>
        </p:grpSpPr>
        <p:sp>
          <p:nvSpPr>
            <p:cNvPr id="767" name="Google Shape;767;p79"/>
            <p:cNvSpPr/>
            <p:nvPr/>
          </p:nvSpPr>
          <p:spPr>
            <a:xfrm rot="5400000">
              <a:off x="2896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9"/>
            <p:cNvSpPr/>
            <p:nvPr/>
          </p:nvSpPr>
          <p:spPr>
            <a:xfrm rot="5400000">
              <a:off x="3131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9"/>
            <p:cNvSpPr/>
            <p:nvPr/>
          </p:nvSpPr>
          <p:spPr>
            <a:xfrm rot="5400000">
              <a:off x="3366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79"/>
          <p:cNvGrpSpPr/>
          <p:nvPr/>
        </p:nvGrpSpPr>
        <p:grpSpPr>
          <a:xfrm>
            <a:off x="5063490" y="886301"/>
            <a:ext cx="135255" cy="64770"/>
            <a:chOff x="10632" y="1861"/>
            <a:chExt cx="284" cy="136"/>
          </a:xfrm>
        </p:grpSpPr>
        <p:sp>
          <p:nvSpPr>
            <p:cNvPr id="771" name="Google Shape;771;p79"/>
            <p:cNvSpPr/>
            <p:nvPr/>
          </p:nvSpPr>
          <p:spPr>
            <a:xfrm>
              <a:off x="10916" y="19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9"/>
            <p:cNvSpPr/>
            <p:nvPr/>
          </p:nvSpPr>
          <p:spPr>
            <a:xfrm>
              <a:off x="10632" y="18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p79"/>
          <p:cNvSpPr txBox="1"/>
          <p:nvPr/>
        </p:nvSpPr>
        <p:spPr>
          <a:xfrm>
            <a:off x="332297" y="1826100"/>
            <a:ext cx="84699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chemeClr val="dk1"/>
                </a:solidFill>
              </a:rPr>
              <a:t>Thank you for listening!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3AC65-8876-657F-75FB-170A426C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pic>
        <p:nvPicPr>
          <p:cNvPr id="5" name="图形 4" descr="望远镜 纯色填充">
            <a:extLst>
              <a:ext uri="{FF2B5EF4-FFF2-40B4-BE49-F238E27FC236}">
                <a16:creationId xmlns:a16="http://schemas.microsoft.com/office/drawing/2014/main" id="{1042AF6E-A368-F903-852F-DF2B8969C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838" y="1657350"/>
            <a:ext cx="914400" cy="914400"/>
          </a:xfrm>
          <a:prstGeom prst="rect">
            <a:avLst/>
          </a:prstGeom>
        </p:spPr>
      </p:pic>
      <p:pic>
        <p:nvPicPr>
          <p:cNvPr id="6" name="图形 5" descr="拼图 纯色填充">
            <a:extLst>
              <a:ext uri="{FF2B5EF4-FFF2-40B4-BE49-F238E27FC236}">
                <a16:creationId xmlns:a16="http://schemas.microsoft.com/office/drawing/2014/main" id="{46CA9B2E-2D0D-8576-7281-05B59D589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2550" y="1657350"/>
            <a:ext cx="914400" cy="914400"/>
          </a:xfrm>
          <a:prstGeom prst="rect">
            <a:avLst/>
          </a:prstGeom>
        </p:spPr>
      </p:pic>
      <p:pic>
        <p:nvPicPr>
          <p:cNvPr id="8" name="图形 7" descr="网络图 纯色填充">
            <a:extLst>
              <a:ext uri="{FF2B5EF4-FFF2-40B4-BE49-F238E27FC236}">
                <a16:creationId xmlns:a16="http://schemas.microsoft.com/office/drawing/2014/main" id="{F2D9E88D-E50C-480F-6527-3541E5041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8256" y="1657350"/>
            <a:ext cx="914400" cy="9144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FA8FC3C-B4FE-EBF1-D073-3E8229DCA22C}"/>
              </a:ext>
            </a:extLst>
          </p:cNvPr>
          <p:cNvGrpSpPr/>
          <p:nvPr/>
        </p:nvGrpSpPr>
        <p:grpSpPr>
          <a:xfrm>
            <a:off x="1755954" y="2571750"/>
            <a:ext cx="986167" cy="584776"/>
            <a:chOff x="1755954" y="2571750"/>
            <a:chExt cx="986167" cy="58477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2EF20FE-3449-F8F8-4AFA-8897E178B3B5}"/>
                </a:ext>
              </a:extLst>
            </p:cNvPr>
            <p:cNvSpPr txBox="1"/>
            <p:nvPr/>
          </p:nvSpPr>
          <p:spPr>
            <a:xfrm>
              <a:off x="1793809" y="2571750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PART 01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C1B5C38-C0D4-DA03-A133-15319AF6B69B}"/>
                </a:ext>
              </a:extLst>
            </p:cNvPr>
            <p:cNvSpPr txBox="1"/>
            <p:nvPr/>
          </p:nvSpPr>
          <p:spPr>
            <a:xfrm>
              <a:off x="1755954" y="2879527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/>
                <a:t>Introduction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1BCA63-BB41-C06A-8C8A-4BAFC6139AE6}"/>
              </a:ext>
            </a:extLst>
          </p:cNvPr>
          <p:cNvGrpSpPr/>
          <p:nvPr/>
        </p:nvGrpSpPr>
        <p:grpSpPr>
          <a:xfrm>
            <a:off x="3956442" y="2571750"/>
            <a:ext cx="1217001" cy="584776"/>
            <a:chOff x="1640539" y="2571750"/>
            <a:chExt cx="1217001" cy="58477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22C47DD-63E5-B0B5-8905-BD35E678FDF7}"/>
                </a:ext>
              </a:extLst>
            </p:cNvPr>
            <p:cNvSpPr txBox="1"/>
            <p:nvPr/>
          </p:nvSpPr>
          <p:spPr>
            <a:xfrm>
              <a:off x="1793809" y="2571750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PART 02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1A0A5D5-9398-C3D6-C5D3-19A536246756}"/>
                </a:ext>
              </a:extLst>
            </p:cNvPr>
            <p:cNvSpPr txBox="1"/>
            <p:nvPr/>
          </p:nvSpPr>
          <p:spPr>
            <a:xfrm>
              <a:off x="1640539" y="2879527"/>
              <a:ext cx="1217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System Design</a:t>
              </a:r>
              <a:endParaRPr lang="en-GB" sz="12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E554AFB-1491-A1A1-F305-B0BC46B1F4C3}"/>
              </a:ext>
            </a:extLst>
          </p:cNvPr>
          <p:cNvGrpSpPr/>
          <p:nvPr/>
        </p:nvGrpSpPr>
        <p:grpSpPr>
          <a:xfrm>
            <a:off x="5926075" y="2571750"/>
            <a:ext cx="1619526" cy="584776"/>
            <a:chOff x="1439275" y="2571750"/>
            <a:chExt cx="1619526" cy="58477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22B544-139C-5FE9-9AD5-D4FEC438A5F8}"/>
                </a:ext>
              </a:extLst>
            </p:cNvPr>
            <p:cNvSpPr txBox="1"/>
            <p:nvPr/>
          </p:nvSpPr>
          <p:spPr>
            <a:xfrm>
              <a:off x="1843502" y="2571750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PART 3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12E2C31-8A88-B1A4-2AFD-2BDE42EF339E}"/>
                </a:ext>
              </a:extLst>
            </p:cNvPr>
            <p:cNvSpPr txBox="1"/>
            <p:nvPr/>
          </p:nvSpPr>
          <p:spPr>
            <a:xfrm>
              <a:off x="1439275" y="2879527"/>
              <a:ext cx="1619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System Walkthrough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49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"/>
          <p:cNvSpPr txBox="1"/>
          <p:nvPr/>
        </p:nvSpPr>
        <p:spPr>
          <a:xfrm>
            <a:off x="2618388" y="2208528"/>
            <a:ext cx="390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dk1"/>
                </a:solidFill>
              </a:rPr>
              <a:t>Introduction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6"/>
          <p:cNvSpPr/>
          <p:nvPr/>
        </p:nvSpPr>
        <p:spPr>
          <a:xfrm>
            <a:off x="-476" y="4438174"/>
            <a:ext cx="9144000" cy="704850"/>
          </a:xfrm>
          <a:prstGeom prst="rect">
            <a:avLst/>
          </a:prstGeom>
          <a:solidFill>
            <a:srgbClr val="90B0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66"/>
          <p:cNvCxnSpPr/>
          <p:nvPr/>
        </p:nvCxnSpPr>
        <p:spPr>
          <a:xfrm>
            <a:off x="0" y="4433888"/>
            <a:ext cx="9134951" cy="0"/>
          </a:xfrm>
          <a:prstGeom prst="straightConnector1">
            <a:avLst/>
          </a:prstGeom>
          <a:noFill/>
          <a:ln w="38100" cap="flat" cmpd="sng">
            <a:solidFill>
              <a:srgbClr val="31314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7" name="Google Shape;577;p66"/>
          <p:cNvSpPr txBox="1"/>
          <p:nvPr/>
        </p:nvSpPr>
        <p:spPr>
          <a:xfrm>
            <a:off x="2618388" y="1523628"/>
            <a:ext cx="39072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chemeClr val="dk1"/>
                </a:solidFill>
              </a:rPr>
              <a:t>PART 01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66"/>
          <p:cNvGrpSpPr/>
          <p:nvPr/>
        </p:nvGrpSpPr>
        <p:grpSpPr>
          <a:xfrm>
            <a:off x="5215890" y="1038701"/>
            <a:ext cx="135255" cy="64770"/>
            <a:chOff x="10632" y="1861"/>
            <a:chExt cx="284" cy="136"/>
          </a:xfrm>
        </p:grpSpPr>
        <p:sp>
          <p:nvSpPr>
            <p:cNvPr id="579" name="Google Shape;579;p66"/>
            <p:cNvSpPr/>
            <p:nvPr/>
          </p:nvSpPr>
          <p:spPr>
            <a:xfrm>
              <a:off x="10916" y="19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6"/>
            <p:cNvSpPr/>
            <p:nvPr/>
          </p:nvSpPr>
          <p:spPr>
            <a:xfrm>
              <a:off x="10632" y="18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71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4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rial"/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563" name="Google Shape;563;p64"/>
          <p:cNvSpPr txBox="1">
            <a:spLocks noGrp="1"/>
          </p:cNvSpPr>
          <p:nvPr>
            <p:ph type="body" idx="1"/>
          </p:nvPr>
        </p:nvSpPr>
        <p:spPr>
          <a:xfrm>
            <a:off x="456300" y="1117800"/>
            <a:ext cx="8226900" cy="3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 fontScale="92500" lnSpcReduction="10000"/>
          </a:bodyPr>
          <a:lstStyle/>
          <a:p>
            <a:pPr marL="17780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GB" altLang="zh-CN" b="1" dirty="0"/>
              <a:t>Application Domain</a:t>
            </a:r>
          </a:p>
          <a:p>
            <a:pPr marL="635000" lvl="1" indent="-177800">
              <a:lnSpc>
                <a:spcPct val="130000"/>
              </a:lnSpc>
              <a:spcBef>
                <a:spcPts val="0"/>
              </a:spcBef>
            </a:pPr>
            <a:r>
              <a:rPr lang="zh-CN" dirty="0"/>
              <a:t>In the University of Macau, there has never been a unified school forum. </a:t>
            </a:r>
            <a:endParaRPr dirty="0"/>
          </a:p>
          <a:p>
            <a:pPr marL="635000" lvl="1" indent="-177800">
              <a:lnSpc>
                <a:spcPct val="130000"/>
              </a:lnSpc>
              <a:spcBef>
                <a:spcPts val="0"/>
              </a:spcBef>
            </a:pPr>
            <a:r>
              <a:rPr lang="zh-CN" dirty="0"/>
              <a:t>Therefore, we hope to develop a student forum software, so that </a:t>
            </a:r>
            <a:endParaRPr dirty="0"/>
          </a:p>
          <a:p>
            <a:pPr marL="977900" lvl="2" indent="-177800">
              <a:lnSpc>
                <a:spcPct val="130000"/>
              </a:lnSpc>
              <a:spcBef>
                <a:spcPts val="0"/>
              </a:spcBef>
            </a:pPr>
            <a:r>
              <a:rPr lang="en-GB" altLang="zh-CN" dirty="0"/>
              <a:t>E</a:t>
            </a:r>
            <a:r>
              <a:rPr lang="zh-CN" dirty="0"/>
              <a:t>veryone can freely raise and discuss their questions in study and life and </a:t>
            </a:r>
            <a:endParaRPr dirty="0"/>
          </a:p>
          <a:p>
            <a:pPr marL="977900" lvl="2" indent="-177800">
              <a:lnSpc>
                <a:spcPct val="130000"/>
              </a:lnSpc>
              <a:spcBef>
                <a:spcPts val="0"/>
              </a:spcBef>
            </a:pPr>
            <a:r>
              <a:rPr lang="en-GB" altLang="zh-CN" dirty="0"/>
              <a:t>G</a:t>
            </a:r>
            <a:r>
              <a:rPr lang="zh-CN" dirty="0"/>
              <a:t>et answers from enthusiastic students. </a:t>
            </a:r>
            <a:endParaRPr dirty="0"/>
          </a:p>
          <a:p>
            <a:pPr marL="177800" lvl="0" indent="-1778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zh-CN" b="1" dirty="0"/>
              <a:t>Function</a:t>
            </a:r>
            <a:r>
              <a:rPr lang="en-GB" altLang="zh-CN" b="1" dirty="0"/>
              <a:t>s &amp; Descriptions</a:t>
            </a:r>
            <a:endParaRPr lang="en-GB" altLang="zh-CN" dirty="0"/>
          </a:p>
          <a:p>
            <a:pPr marL="635000" lvl="1" indent="-177800">
              <a:lnSpc>
                <a:spcPct val="130000"/>
              </a:lnSpc>
            </a:pPr>
            <a:r>
              <a:rPr lang="zh-CN" b="0" i="0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Campus Q&amp;A is a platform that allows students on campus to ask and answer questions. A student can post a public question for all students to answer, and a student can answer a public question by replying to the corresponding public post.</a:t>
            </a:r>
            <a:endParaRPr dirty="0"/>
          </a:p>
          <a:p>
            <a:pPr marL="177800" lvl="0" indent="-1778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495057"/>
              </a:buClr>
              <a:buSzPts val="1400"/>
              <a:buChar char="●"/>
            </a:pPr>
            <a:r>
              <a:rPr lang="zh-CN" b="1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User</a:t>
            </a:r>
            <a:r>
              <a:rPr lang="zh-CN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GB" altLang="zh-CN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zh-CN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ampus students</a:t>
            </a:r>
            <a:endParaRPr dirty="0"/>
          </a:p>
          <a:p>
            <a:pPr marL="177800" lvl="0" indent="-1778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495057"/>
              </a:buClr>
              <a:buSzPts val="1400"/>
              <a:buChar char="●"/>
            </a:pPr>
            <a:r>
              <a:rPr lang="zh-CN" b="1" i="0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Technologies：</a:t>
            </a:r>
            <a:endParaRPr lang="en-GB" altLang="zh-CN" b="1" i="0" dirty="0">
              <a:solidFill>
                <a:srgbClr val="49505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35000" lvl="1" indent="-177800">
              <a:lnSpc>
                <a:spcPct val="130000"/>
              </a:lnSpc>
              <a:buClr>
                <a:srgbClr val="495057"/>
              </a:buClr>
            </a:pPr>
            <a:r>
              <a:rPr lang="zh-CN" b="1" i="0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b="0" i="0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Front-end: HTML + CSS + JS             </a:t>
            </a:r>
            <a:endParaRPr lang="en-GB" altLang="zh-CN" b="0" i="0" dirty="0">
              <a:solidFill>
                <a:srgbClr val="49505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35000" lvl="1" indent="-177800">
              <a:lnSpc>
                <a:spcPct val="130000"/>
              </a:lnSpc>
              <a:buClr>
                <a:srgbClr val="495057"/>
              </a:buClr>
            </a:pPr>
            <a:r>
              <a:rPr lang="zh-CN" b="0" i="0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Back-end: PHP + MySQL</a:t>
            </a:r>
            <a:endParaRPr b="0" i="0" dirty="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lvl="0" indent="-889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2700"/>
              <a:buFont typeface="Arial"/>
              <a:buNone/>
            </a:pPr>
            <a:r>
              <a:rPr lang="zh-CN" dirty="0">
                <a:solidFill>
                  <a:srgbClr val="495057"/>
                </a:solidFill>
                <a:highlight>
                  <a:srgbClr val="FFFFFF"/>
                </a:highlight>
              </a:rPr>
              <a:t>Introduction / </a:t>
            </a:r>
            <a:r>
              <a:rPr lang="en-GB" altLang="zh-CN" dirty="0">
                <a:solidFill>
                  <a:srgbClr val="495057"/>
                </a:solidFill>
                <a:highlight>
                  <a:srgbClr val="FFFFFF"/>
                </a:highlight>
              </a:rPr>
              <a:t>List of Services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B8238EA-5F58-9A1E-618C-9BC51DFF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93111"/>
              </p:ext>
            </p:extLst>
          </p:nvPr>
        </p:nvGraphicFramePr>
        <p:xfrm>
          <a:off x="3319725" y="1273810"/>
          <a:ext cx="2500050" cy="2595880"/>
        </p:xfrm>
        <a:graphic>
          <a:graphicData uri="http://schemas.openxmlformats.org/drawingml/2006/table">
            <a:tbl>
              <a:tblPr firstRow="1" bandRow="1">
                <a:tableStyleId>{F49CBC41-4E46-49B7-B00B-7AFB2F94BE73}</a:tableStyleId>
              </a:tblPr>
              <a:tblGrid>
                <a:gridCol w="2500050">
                  <a:extLst>
                    <a:ext uri="{9D8B030D-6E8A-4147-A177-3AD203B41FA5}">
                      <a16:colId xmlns:a16="http://schemas.microsoft.com/office/drawing/2014/main" val="217469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Post a 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6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Close / Re-Open a 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18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Reply to a 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0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 up / Delete an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Login / Log out an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72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 a user name and email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54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Change User 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47022"/>
                  </a:ext>
                </a:extLst>
              </a:tr>
            </a:tbl>
          </a:graphicData>
        </a:graphic>
      </p:graphicFrame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74515CF9-2E79-776F-C5A8-E21B135F2010}"/>
              </a:ext>
            </a:extLst>
          </p:cNvPr>
          <p:cNvSpPr/>
          <p:nvPr/>
        </p:nvSpPr>
        <p:spPr>
          <a:xfrm>
            <a:off x="6199200" y="1603350"/>
            <a:ext cx="2426400" cy="1130400"/>
          </a:xfrm>
          <a:prstGeom prst="wedgeRoundRectCallout">
            <a:avLst>
              <a:gd name="adj1" fmla="val -62845"/>
              <a:gd name="adj2" fmla="val -3240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As soon as a question is considered solved by the asker and the asker no longer expect any answers, he or she could close the question. Users could still reply to closed questions.</a:t>
            </a:r>
            <a:endParaRPr lang="en-GB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2700"/>
              <a:buFont typeface="Arial"/>
              <a:buNone/>
            </a:pPr>
            <a:r>
              <a:rPr lang="zh-CN" dirty="0">
                <a:solidFill>
                  <a:srgbClr val="495057"/>
                </a:solidFill>
                <a:highlight>
                  <a:srgbClr val="FFFFFF"/>
                </a:highlight>
              </a:rPr>
              <a:t>Introduction / </a:t>
            </a:r>
            <a:r>
              <a:rPr lang="en-GB" altLang="zh-CN" dirty="0">
                <a:solidFill>
                  <a:srgbClr val="495057"/>
                </a:solidFill>
                <a:highlight>
                  <a:srgbClr val="FFFFFF"/>
                </a:highlight>
              </a:rPr>
              <a:t>List of Tasks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B8238EA-5F58-9A1E-618C-9BC51DFF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18576"/>
              </p:ext>
            </p:extLst>
          </p:nvPr>
        </p:nvGraphicFramePr>
        <p:xfrm>
          <a:off x="1195650" y="1144005"/>
          <a:ext cx="6748200" cy="3286760"/>
        </p:xfrm>
        <a:graphic>
          <a:graphicData uri="http://schemas.openxmlformats.org/drawingml/2006/table">
            <a:tbl>
              <a:tblPr firstRow="1" bandRow="1">
                <a:tableStyleId>{F49CBC41-4E46-49B7-B00B-7AFB2F94BE73}</a:tableStyleId>
              </a:tblPr>
              <a:tblGrid>
                <a:gridCol w="2500050">
                  <a:extLst>
                    <a:ext uri="{9D8B030D-6E8A-4147-A177-3AD203B41FA5}">
                      <a16:colId xmlns:a16="http://schemas.microsoft.com/office/drawing/2014/main" val="2174692311"/>
                    </a:ext>
                  </a:extLst>
                </a:gridCol>
                <a:gridCol w="2546700">
                  <a:extLst>
                    <a:ext uri="{9D8B030D-6E8A-4147-A177-3AD203B41FA5}">
                      <a16:colId xmlns:a16="http://schemas.microsoft.com/office/drawing/2014/main" val="4246642027"/>
                    </a:ext>
                  </a:extLst>
                </a:gridCol>
                <a:gridCol w="1701450">
                  <a:extLst>
                    <a:ext uri="{9D8B030D-6E8A-4147-A177-3AD203B41FA5}">
                      <a16:colId xmlns:a16="http://schemas.microsoft.com/office/drawing/2014/main" val="2551043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Task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Work Distribution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5370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GB" dirty="0"/>
                        <a:t>Project Coordination &amp; Version Control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PAIR 06, PAIR 04, PAIR 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70080"/>
                  </a:ext>
                </a:extLst>
              </a:tr>
              <a:tr h="172720">
                <a:tc rowSpan="3">
                  <a:txBody>
                    <a:bodyPr/>
                    <a:lstStyle/>
                    <a:p>
                      <a:r>
                        <a:rPr lang="en-GB" dirty="0"/>
                        <a:t>Front-end Design &amp;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Posts, Login/Signup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PAIR 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019862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Posts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PAIR 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058977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 Details &amp; User Details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PAIR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70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Backend Design &amp; Implementation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PAIR 06, PAIR 04, PAIR 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Digital Story Scripting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PAIR 06, PAIR 04, PAIR 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2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Project Summarization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PAIR 06, PAIR 04, PAIR 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4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40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506F3-1105-C2A4-AFEB-AD1E9EBD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rgbClr val="495057"/>
                </a:solidFill>
                <a:highlight>
                  <a:srgbClr val="FFFFFF"/>
                </a:highlight>
              </a:rPr>
              <a:t>Introduction / </a:t>
            </a:r>
            <a:r>
              <a:rPr lang="en-GB" altLang="zh-CN" dirty="0">
                <a:solidFill>
                  <a:srgbClr val="495057"/>
                </a:solidFill>
                <a:highlight>
                  <a:srgbClr val="FFFFFF"/>
                </a:highlight>
              </a:rPr>
              <a:t>Source Control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0C948-CAEC-294A-23D7-097E00BAF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Development Branches</a:t>
            </a:r>
          </a:p>
          <a:p>
            <a:pPr lvl="1"/>
            <a:r>
              <a:rPr lang="en-GB" dirty="0"/>
              <a:t>Before: Three branches: </a:t>
            </a:r>
            <a:r>
              <a:rPr lang="en-GB" i="1" dirty="0" err="1"/>
              <a:t>modifyCardView</a:t>
            </a:r>
            <a:r>
              <a:rPr lang="en-GB" i="1" dirty="0"/>
              <a:t>, login, </a:t>
            </a:r>
            <a:r>
              <a:rPr lang="en-GB" i="1" dirty="0" err="1"/>
              <a:t>postDetails</a:t>
            </a:r>
            <a:endParaRPr lang="en-GB" dirty="0"/>
          </a:p>
          <a:p>
            <a:pPr lvl="1"/>
            <a:r>
              <a:rPr lang="en-GB" dirty="0"/>
              <a:t>After:</a:t>
            </a:r>
            <a:r>
              <a:rPr lang="zh-CN" altLang="en-US" dirty="0"/>
              <a:t> </a:t>
            </a:r>
            <a:r>
              <a:rPr lang="en-GB" altLang="zh-CN" dirty="0"/>
              <a:t>Mainly on </a:t>
            </a:r>
            <a:r>
              <a:rPr lang="en-GB" altLang="zh-CN" i="1" dirty="0"/>
              <a:t>dev</a:t>
            </a:r>
            <a:r>
              <a:rPr lang="en-GB" altLang="zh-CN" dirty="0"/>
              <a:t>, adding branches only for unstable increments </a:t>
            </a:r>
          </a:p>
          <a:p>
            <a:pPr lvl="1"/>
            <a:r>
              <a:rPr lang="en-GB" dirty="0"/>
              <a:t>Purpose: Reduce Modification Conflicts</a:t>
            </a:r>
          </a:p>
        </p:txBody>
      </p:sp>
    </p:spTree>
    <p:extLst>
      <p:ext uri="{BB962C8B-B14F-4D97-AF65-F5344CB8AC3E}">
        <p14:creationId xmlns:p14="http://schemas.microsoft.com/office/powerpoint/2010/main" val="393998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"/>
          <p:cNvSpPr txBox="1"/>
          <p:nvPr/>
        </p:nvSpPr>
        <p:spPr>
          <a:xfrm>
            <a:off x="2618388" y="2208528"/>
            <a:ext cx="390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dk1"/>
                </a:solidFill>
              </a:rPr>
              <a:t>System Design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6"/>
          <p:cNvSpPr/>
          <p:nvPr/>
        </p:nvSpPr>
        <p:spPr>
          <a:xfrm>
            <a:off x="-476" y="4438174"/>
            <a:ext cx="9144000" cy="704850"/>
          </a:xfrm>
          <a:prstGeom prst="rect">
            <a:avLst/>
          </a:prstGeom>
          <a:solidFill>
            <a:srgbClr val="90B0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66"/>
          <p:cNvCxnSpPr/>
          <p:nvPr/>
        </p:nvCxnSpPr>
        <p:spPr>
          <a:xfrm>
            <a:off x="0" y="4433888"/>
            <a:ext cx="9134951" cy="0"/>
          </a:xfrm>
          <a:prstGeom prst="straightConnector1">
            <a:avLst/>
          </a:prstGeom>
          <a:noFill/>
          <a:ln w="38100" cap="flat" cmpd="sng">
            <a:solidFill>
              <a:srgbClr val="31314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7" name="Google Shape;577;p66"/>
          <p:cNvSpPr txBox="1"/>
          <p:nvPr/>
        </p:nvSpPr>
        <p:spPr>
          <a:xfrm>
            <a:off x="2618388" y="1523628"/>
            <a:ext cx="39072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chemeClr val="dk1"/>
                </a:solidFill>
              </a:rPr>
              <a:t>PART 0</a:t>
            </a:r>
            <a:r>
              <a:rPr lang="en-GB" altLang="zh-CN" sz="4000" b="1" dirty="0">
                <a:solidFill>
                  <a:schemeClr val="dk1"/>
                </a:solidFill>
              </a:rPr>
              <a:t>2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66"/>
          <p:cNvGrpSpPr/>
          <p:nvPr/>
        </p:nvGrpSpPr>
        <p:grpSpPr>
          <a:xfrm>
            <a:off x="5215890" y="1038701"/>
            <a:ext cx="135255" cy="64770"/>
            <a:chOff x="10632" y="1861"/>
            <a:chExt cx="284" cy="136"/>
          </a:xfrm>
        </p:grpSpPr>
        <p:sp>
          <p:nvSpPr>
            <p:cNvPr id="579" name="Google Shape;579;p66"/>
            <p:cNvSpPr/>
            <p:nvPr/>
          </p:nvSpPr>
          <p:spPr>
            <a:xfrm>
              <a:off x="10916" y="19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6"/>
            <p:cNvSpPr/>
            <p:nvPr/>
          </p:nvSpPr>
          <p:spPr>
            <a:xfrm>
              <a:off x="10632" y="18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A76DC-B00E-A707-AEDA-6B5BCB84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 / Database Design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C049EB-C553-8475-2F29-7A9FC628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42" y="1247538"/>
            <a:ext cx="4478516" cy="3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C08987-45B0-70A8-7DE9-CF59056A26A2}"/>
              </a:ext>
            </a:extLst>
          </p:cNvPr>
          <p:cNvSpPr txBox="1"/>
          <p:nvPr/>
        </p:nvSpPr>
        <p:spPr>
          <a:xfrm>
            <a:off x="456300" y="1247538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Database: </a:t>
            </a:r>
            <a:r>
              <a:rPr lang="en-GB" dirty="0" err="1"/>
              <a:t>qadb</a:t>
            </a:r>
            <a:endParaRPr lang="en-GB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B577CEA5-1711-6595-CEF1-052F0CEB3A20}"/>
              </a:ext>
            </a:extLst>
          </p:cNvPr>
          <p:cNvSpPr/>
          <p:nvPr/>
        </p:nvSpPr>
        <p:spPr>
          <a:xfrm>
            <a:off x="7148428" y="1247538"/>
            <a:ext cx="1721252" cy="307777"/>
          </a:xfrm>
          <a:prstGeom prst="wedgeRoundRectCallout">
            <a:avLst>
              <a:gd name="adj1" fmla="val -62845"/>
              <a:gd name="adj2" fmla="val -3240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that is, “Question Posts”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741635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991</Words>
  <Application>Microsoft Office PowerPoint</Application>
  <PresentationFormat>全屏显示(16:9)</PresentationFormat>
  <Paragraphs>153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Microsoft Yahei</vt:lpstr>
      <vt:lpstr>Arial</vt:lpstr>
      <vt:lpstr>Simple Light</vt:lpstr>
      <vt:lpstr>第一PPT，www.1ppt.com</vt:lpstr>
      <vt:lpstr>PowerPoint 演示文稿</vt:lpstr>
      <vt:lpstr>Table of Contents</vt:lpstr>
      <vt:lpstr>PowerPoint 演示文稿</vt:lpstr>
      <vt:lpstr>Introduction</vt:lpstr>
      <vt:lpstr>Introduction / List of Services</vt:lpstr>
      <vt:lpstr>Introduction / List of Tasks</vt:lpstr>
      <vt:lpstr>Introduction / Source Control</vt:lpstr>
      <vt:lpstr>PowerPoint 演示文稿</vt:lpstr>
      <vt:lpstr>System Design / Database Design</vt:lpstr>
      <vt:lpstr>System Design / Tokens</vt:lpstr>
      <vt:lpstr>System Design / User Interface</vt:lpstr>
      <vt:lpstr>System Design / User Interface / Responsive</vt:lpstr>
      <vt:lpstr>PowerPoint 演示文稿</vt:lpstr>
      <vt:lpstr>System Walkthrough / Showcase 1</vt:lpstr>
      <vt:lpstr>System Walkthrough / Showcase 2</vt:lpstr>
      <vt:lpstr>System Walkthrough / Showcase 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yanzhen huang</cp:lastModifiedBy>
  <cp:revision>63</cp:revision>
  <dcterms:modified xsi:type="dcterms:W3CDTF">2024-05-05T22:24:23Z</dcterms:modified>
</cp:coreProperties>
</file>