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Gomoku</a:t>
            </a:r>
            <a:endParaRPr lang="en-US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Yanzhou Huang</a:t>
            </a:r>
          </a:p>
        </p:txBody>
      </p:sp>
    </p:spTree>
    <p:extLst>
      <p:ext uri="{BB962C8B-B14F-4D97-AF65-F5344CB8AC3E}">
        <p14:creationId xmlns:p14="http://schemas.microsoft.com/office/powerpoint/2010/main" val="56585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dobe Caslon Pro" panose="0205050205050A020403" pitchFamily="18" charset="0"/>
              </a:rPr>
              <a:t>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679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Gomoku</a:t>
            </a:r>
            <a:r>
              <a:rPr lang="en-US" dirty="0"/>
              <a:t> is a board game.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Winner is the first player to get an unbroken row of five stones.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black stones goes first.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</a:t>
            </a:r>
            <a:r>
              <a:rPr lang="en-US" altLang="zh-CN" dirty="0"/>
              <a:t>wap2 rule.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86108"/>
              </p:ext>
            </p:extLst>
          </p:nvPr>
        </p:nvGraphicFramePr>
        <p:xfrm>
          <a:off x="1429789" y="3528580"/>
          <a:ext cx="9542694" cy="1402080"/>
        </p:xfrm>
        <a:graphic>
          <a:graphicData uri="http://schemas.openxmlformats.org/drawingml/2006/table">
            <a:tbl>
              <a:tblPr/>
              <a:tblGrid>
                <a:gridCol w="9542694">
                  <a:extLst>
                    <a:ext uri="{9D8B030D-6E8A-4147-A177-3AD203B41FA5}">
                      <a16:colId xmlns:a16="http://schemas.microsoft.com/office/drawing/2014/main" val="1592390302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Gomoku</a:t>
                      </a:r>
                      <a:r>
                        <a:rPr lang="en-US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 swap2 rule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10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- The first player puts 2 black and 1 white stones anywhere on the board. </a:t>
                      </a:r>
                      <a:br>
                        <a:rPr lang="en-U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- The second player has 3 options: - stay with white, </a:t>
                      </a:r>
                      <a:br>
                        <a:rPr lang="en-U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                                                         - swap, </a:t>
                      </a:r>
                      <a:br>
                        <a:rPr lang="en-U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                                                         - put 2 more stones and let the opponent choose the </a:t>
                      </a:r>
                      <a:r>
                        <a:rPr lang="en-US" sz="160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colour</a:t>
                      </a:r>
                      <a:r>
                        <a:rPr lang="en-U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4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94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79" y="640080"/>
            <a:ext cx="5795158" cy="5577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FFFFFF"/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Game Mechanics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</a:rPr>
              <a:t>User can choose player vs player and player vs com.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85" y="640080"/>
            <a:ext cx="5780146" cy="5577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i="1">
                <a:solidFill>
                  <a:srgbClr val="FFFFFF"/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Game Mechanics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</a:rPr>
              <a:t>New Game Button on the top of the board, player can start a new game at any time.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4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/>
          <a:srcRect r="4" b="3002"/>
          <a:stretch/>
        </p:blipFill>
        <p:spPr>
          <a:xfrm>
            <a:off x="4812161" y="-2655"/>
            <a:ext cx="3606643" cy="3358597"/>
          </a:xfrm>
          <a:prstGeom prst="rect">
            <a:avLst/>
          </a:prstGeom>
        </p:spPr>
      </p:pic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/>
          <a:srcRect l="19262" r="10186" b="3"/>
          <a:stretch/>
        </p:blipFill>
        <p:spPr>
          <a:xfrm>
            <a:off x="8576279" y="10"/>
            <a:ext cx="3610035" cy="3355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69" y="516835"/>
            <a:ext cx="3735502" cy="2103875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FFFFFF"/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Game Mechanics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371" y="2653800"/>
            <a:ext cx="3735500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</a:rPr>
              <a:t>“count” record the numbers of stones on the board, if counts reaches rows*col, then a game is a tie.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689" y="3474721"/>
            <a:ext cx="7199813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92369" y="516835"/>
            <a:ext cx="3735502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FFFFFF"/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Game Mechanics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92371" y="2653800"/>
            <a:ext cx="3735500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Game is win, if get an unbroken row of 5 stone.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Uses 4 loops to count the number of connected stones in each direction -----horizontally, vertically, or two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diagonally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687" y="1"/>
            <a:ext cx="3921592" cy="33559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278" y="0"/>
            <a:ext cx="3654251" cy="335594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7" y="3355942"/>
            <a:ext cx="3921980" cy="35020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277" y="3355942"/>
            <a:ext cx="3615723" cy="35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AI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Block opponent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Try to get the winning placement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/>
              <a:t>Search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Search for a place and calculate the rank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Each rank defined the difference action 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74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198</TotalTime>
  <Words>178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Adobe Arabic</vt:lpstr>
      <vt:lpstr>Adobe Caslon Pro</vt:lpstr>
      <vt:lpstr>Arial</vt:lpstr>
      <vt:lpstr>Calibri</vt:lpstr>
      <vt:lpstr>Calibri Light</vt:lpstr>
      <vt:lpstr>helvetica</vt:lpstr>
      <vt:lpstr>Wingdings</vt:lpstr>
      <vt:lpstr>回顾</vt:lpstr>
      <vt:lpstr>Gomoku</vt:lpstr>
      <vt:lpstr>Description</vt:lpstr>
      <vt:lpstr>Game Mechanics</vt:lpstr>
      <vt:lpstr>Game Mechanics</vt:lpstr>
      <vt:lpstr>Game Mechanics</vt:lpstr>
      <vt:lpstr>PowerPoint 演示文稿</vt:lpstr>
      <vt:lpstr>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Gomoku</dc:title>
  <dc:creator>Huang, Yanzhou</dc:creator>
  <cp:lastModifiedBy>Huang, Yanzhou</cp:lastModifiedBy>
  <cp:revision>24</cp:revision>
  <dcterms:created xsi:type="dcterms:W3CDTF">2016-09-14T21:02:14Z</dcterms:created>
  <dcterms:modified xsi:type="dcterms:W3CDTF">2016-09-15T05:27:26Z</dcterms:modified>
</cp:coreProperties>
</file>