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0" autoAdjust="0"/>
    <p:restoredTop sz="96825" autoAdjust="0"/>
  </p:normalViewPr>
  <p:slideViewPr>
    <p:cSldViewPr snapToGrid="0" snapToObjects="1">
      <p:cViewPr varScale="1">
        <p:scale>
          <a:sx n="108" d="100"/>
          <a:sy n="108" d="100"/>
        </p:scale>
        <p:origin x="1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B52D-9E9E-964F-B121-47C75C5952B7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E982A-8F9E-984C-964E-D271B8F3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6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4A60F-742A-BD40-B669-5141DB800E8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CA1D7-31B2-5340-9591-9BBEA2C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40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5412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95781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Name:</a:t>
            </a:r>
          </a:p>
          <a:p>
            <a:r>
              <a:rPr lang="en-US" dirty="0" smtClean="0"/>
              <a:t>Date: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075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56286"/>
            <a:ext cx="8229600" cy="5069877"/>
          </a:xfrm>
        </p:spPr>
        <p:txBody>
          <a:bodyPr/>
          <a:lstStyle>
            <a:lvl1pPr marL="342900" indent="-342900">
              <a:buClr>
                <a:srgbClr val="CC9933"/>
              </a:buClr>
              <a:buFont typeface="Wingdings" charset="2"/>
              <a:buChar char="Ø"/>
              <a:defRPr sz="2400">
                <a:latin typeface="Gill Sans"/>
                <a:cs typeface="Gill Sans"/>
              </a:defRPr>
            </a:lvl1pPr>
            <a:lvl2pPr marL="742950" indent="-285750"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>
                <a:latin typeface="Gill Sans"/>
                <a:cs typeface="Gill Sans"/>
              </a:defRPr>
            </a:lvl2pPr>
            <a:lvl3pPr>
              <a:buClr>
                <a:srgbClr val="CC9933"/>
              </a:buClr>
              <a:buSzPct val="120000"/>
              <a:defRPr sz="2000">
                <a:latin typeface="Gill Sans"/>
                <a:cs typeface="Gill Sans"/>
              </a:defRPr>
            </a:lvl3pPr>
            <a:lvl4pPr marL="1600200" indent="-228600"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>
                <a:latin typeface="Gill Sans"/>
                <a:cs typeface="Gill Sans"/>
              </a:defRPr>
            </a:lvl4pPr>
            <a:lvl5pPr marL="2057400" indent="-228600">
              <a:buClr>
                <a:srgbClr val="CC9933"/>
              </a:buClr>
              <a:buSzPct val="60000"/>
              <a:buFont typeface="Courier New"/>
              <a:buChar char="o"/>
              <a:defRPr>
                <a:latin typeface="Gill Sans"/>
                <a:cs typeface="Gill Sans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32BAF81-2836-1841-8C1D-2DCC72636AA7}" type="datetime1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20E9FC0C-25CF-334A-B910-44A385CE0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9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BAF81-2836-1841-8C1D-2DCC72636AA7}" type="datetime1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FC0C-25CF-334A-B910-44A385CE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lancaster78@gmail.com" TargetMode="External"/><Relationship Id="rId4" Type="http://schemas.openxmlformats.org/officeDocument/2006/relationships/hyperlink" Target="mailto:gu.yunfei@wustl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yuan25@wustl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hy-A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195" y="3360155"/>
            <a:ext cx="6400800" cy="1752600"/>
          </a:xfrm>
        </p:spPr>
        <p:txBody>
          <a:bodyPr>
            <a:normAutofit/>
          </a:bodyPr>
          <a:lstStyle/>
          <a:p>
            <a:pPr lvl="1" algn="l">
              <a:defRPr sz="2500"/>
            </a:pPr>
            <a:r>
              <a:rPr lang="de-DE" dirty="0" smtClean="0"/>
              <a:t>Yao </a:t>
            </a:r>
            <a:r>
              <a:rPr lang="de-DE" dirty="0"/>
              <a:t>Yuan    </a:t>
            </a:r>
            <a:r>
              <a:rPr lang="de-DE" u="sng" dirty="0" smtClean="0">
                <a:hlinkClick r:id="rId2"/>
              </a:rPr>
              <a:t>yyuan25@wustl.edu</a:t>
            </a:r>
            <a:endParaRPr lang="de-DE" u="sng" dirty="0" smtClean="0"/>
          </a:p>
          <a:p>
            <a:pPr lvl="1" algn="l">
              <a:defRPr sz="2500"/>
            </a:pPr>
            <a:r>
              <a:rPr lang="de-DE" dirty="0" smtClean="0"/>
              <a:t>A</a:t>
            </a:r>
            <a:r>
              <a:rPr lang="de-DE" altLang="zh-CN" dirty="0" smtClean="0"/>
              <a:t>lex</a:t>
            </a:r>
            <a:r>
              <a:rPr lang="de-DE" dirty="0" smtClean="0"/>
              <a:t> </a:t>
            </a:r>
            <a:r>
              <a:rPr lang="de-DE" dirty="0"/>
              <a:t>Lancaster  </a:t>
            </a:r>
            <a:r>
              <a:rPr lang="de-DE" u="sng" dirty="0" smtClean="0">
                <a:hlinkClick r:id="rId3"/>
              </a:rPr>
              <a:t>a</a:t>
            </a:r>
            <a:r>
              <a:rPr lang="de-DE" altLang="zh-CN" u="sng" dirty="0" smtClean="0">
                <a:hlinkClick r:id="rId3"/>
              </a:rPr>
              <a:t>lex</a:t>
            </a:r>
            <a:r>
              <a:rPr lang="de-DE" u="sng" dirty="0" smtClean="0">
                <a:hlinkClick r:id="rId3"/>
              </a:rPr>
              <a:t>.lancaster78@gmail.com</a:t>
            </a:r>
            <a:endParaRPr lang="de-DE" u="sng" dirty="0" smtClean="0"/>
          </a:p>
          <a:p>
            <a:pPr lvl="1" algn="l">
              <a:defRPr sz="2500"/>
            </a:pPr>
            <a:r>
              <a:rPr lang="de-DE" dirty="0" err="1" smtClean="0"/>
              <a:t>Yunfei</a:t>
            </a:r>
            <a:r>
              <a:rPr lang="de-DE" dirty="0" smtClean="0"/>
              <a:t> </a:t>
            </a:r>
            <a:r>
              <a:rPr lang="de-DE" dirty="0" err="1"/>
              <a:t>Gu</a:t>
            </a:r>
            <a:r>
              <a:rPr lang="de-DE" dirty="0"/>
              <a:t>    </a:t>
            </a:r>
            <a:r>
              <a:rPr lang="de-DE" u="sng" dirty="0">
                <a:hlinkClick r:id="rId4"/>
              </a:rPr>
              <a:t>gu.yunfei@wustl.edu</a:t>
            </a:r>
          </a:p>
          <a:p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60407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	</a:t>
            </a:r>
            <a:endParaRPr lang="hy-AM" dirty="0"/>
          </a:p>
        </p:txBody>
      </p:sp>
      <p:pic>
        <p:nvPicPr>
          <p:cNvPr id="117" name="Content Placeholder 1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1095631"/>
            <a:ext cx="7241911" cy="5070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7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 setting up connections between</a:t>
            </a:r>
          </a:p>
          <a:p>
            <a:pPr lvl="1"/>
            <a:r>
              <a:rPr lang="en-US" dirty="0" smtClean="0"/>
              <a:t>Raspberry Pi and AWS_IOT</a:t>
            </a:r>
          </a:p>
          <a:p>
            <a:pPr lvl="1"/>
            <a:r>
              <a:rPr lang="en-US" dirty="0" smtClean="0"/>
              <a:t>AWS_IOT and intermediate server</a:t>
            </a:r>
          </a:p>
          <a:p>
            <a:pPr lvl="1"/>
            <a:r>
              <a:rPr lang="en-US" dirty="0" smtClean="0"/>
              <a:t>Intermediate server and database</a:t>
            </a:r>
          </a:p>
          <a:p>
            <a:pPr lvl="1"/>
            <a:r>
              <a:rPr lang="en-US" dirty="0" smtClean="0"/>
              <a:t>Database and backend server</a:t>
            </a:r>
          </a:p>
          <a:p>
            <a:pPr lvl="1"/>
            <a:r>
              <a:rPr lang="en-US" dirty="0" smtClean="0"/>
              <a:t>Backend server and front end 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Having the sensor connected to the raspberry PI</a:t>
            </a:r>
          </a:p>
          <a:p>
            <a:pPr lvl="1"/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6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35" y="1080038"/>
            <a:ext cx="8229600" cy="51307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Sensor publishes data to the AWS_IOT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subscription triggered AWS SNS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SNS publishes message to the intermediate server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server inserts the message into the database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backend server polls the message from the database and sends the messages to the front end UI</a:t>
            </a:r>
          </a:p>
          <a:p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6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the bug in the website</a:t>
            </a:r>
          </a:p>
          <a:p>
            <a:endParaRPr lang="en-US" dirty="0"/>
          </a:p>
          <a:p>
            <a:r>
              <a:rPr lang="en-US" dirty="0" smtClean="0"/>
              <a:t>Enable users to send command back to the sensor</a:t>
            </a:r>
          </a:p>
          <a:p>
            <a:endParaRPr lang="en-US" dirty="0"/>
          </a:p>
          <a:p>
            <a:r>
              <a:rPr lang="en-US" dirty="0" smtClean="0"/>
              <a:t>And try out some new ideas (maybe) </a:t>
            </a:r>
            <a:r>
              <a:rPr lang="is-IS" dirty="0" smtClean="0"/>
              <a:t>…</a:t>
            </a:r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4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279758</TotalTime>
  <Words>132</Words>
  <Application>Microsoft Macintosh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Courier New</vt:lpstr>
      <vt:lpstr>Gill Sans</vt:lpstr>
      <vt:lpstr>Wingdings</vt:lpstr>
      <vt:lpstr>宋体</vt:lpstr>
      <vt:lpstr>Arial</vt:lpstr>
      <vt:lpstr>Office Theme</vt:lpstr>
      <vt:lpstr>Demo 1</vt:lpstr>
      <vt:lpstr>Overall Architecture </vt:lpstr>
      <vt:lpstr>What We Have Done</vt:lpstr>
      <vt:lpstr>Demo</vt:lpstr>
      <vt:lpstr>What’s Next</vt:lpstr>
    </vt:vector>
  </TitlesOfParts>
  <Company>wustl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eit</dc:creator>
  <cp:lastModifiedBy>Yuan, Yao</cp:lastModifiedBy>
  <cp:revision>4011</cp:revision>
  <dcterms:created xsi:type="dcterms:W3CDTF">2013-08-14T23:08:37Z</dcterms:created>
  <dcterms:modified xsi:type="dcterms:W3CDTF">2016-10-10T16:20:57Z</dcterms:modified>
</cp:coreProperties>
</file>