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doctor_medical_20230603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doctor_medical_20230603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doctor_medical_20230603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doctor_medical_20230603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36185" y="2257425"/>
            <a:ext cx="3725545" cy="62801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buNone/>
            </a:pPr>
            <a:r>
              <a:rPr lang="en-US" sz="329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Noto Sans SC" pitchFamily="34" charset="-120"/>
              </a:rPr>
              <a:t>一、人工智能</a:t>
            </a:r>
            <a:r>
              <a:rPr lang="zh-CN" altLang="en-US" sz="329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Noto Sans SC" pitchFamily="34" charset="-120"/>
              </a:rPr>
              <a:t>概述</a:t>
            </a:r>
            <a:endParaRPr lang="zh-CN" altLang="en-US" sz="329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Noto Sans SC" pitchFamily="34" charset="-120"/>
            </a:endParaRPr>
          </a:p>
        </p:txBody>
      </p:sp>
      <p:sp>
        <p:nvSpPr>
          <p:cNvPr id="3" name="Text 1"/>
          <p:cNvSpPr/>
          <p:nvPr/>
        </p:nvSpPr>
        <p:spPr>
          <a:xfrm>
            <a:off x="5305425" y="800100"/>
            <a:ext cx="3187065" cy="352425"/>
          </a:xfrm>
          <a:prstGeom prst="rect">
            <a:avLst/>
          </a:prstGeom>
          <a:noFill/>
        </p:spPr>
        <p:txBody>
          <a:bodyPr wrap="square" rtlCol="0" anchor="b"/>
          <a:lstStyle/>
          <a:p>
            <a:pPr marL="0" indent="0" algn="r">
              <a:buNone/>
            </a:pPr>
            <a:r>
              <a:rPr lang="en-US" sz="168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Noto Sans SC" pitchFamily="34" charset="-120"/>
              </a:rPr>
              <a:t>《医学信息技术》课程</a:t>
            </a:r>
            <a:endParaRPr lang="en-US" sz="168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 2"/>
          <p:cNvSpPr/>
          <p:nvPr/>
        </p:nvSpPr>
        <p:spPr>
          <a:xfrm>
            <a:off x="5811520" y="3378835"/>
            <a:ext cx="2856230" cy="276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ct val="150000"/>
              </a:lnSpc>
              <a:buNone/>
            </a:pPr>
            <a:r>
              <a:rPr 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黄恩待</a:t>
            </a:r>
            <a:endParaRPr 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智能医学与生物医学工程研究院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2024-09-</a:t>
            </a:r>
            <a:r>
              <a:rPr lang="x-none" altLang="en-US" sz="1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23</a:t>
            </a:r>
            <a:endParaRPr 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r">
              <a:lnSpc>
                <a:spcPct val="150000"/>
              </a:lnSpc>
              <a:buNone/>
            </a:pPr>
            <a:endParaRPr lang="en-US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 3"/>
          <p:cNvSpPr/>
          <p:nvPr/>
        </p:nvSpPr>
        <p:spPr>
          <a:xfrm>
            <a:off x="6510338" y="4424363"/>
            <a:ext cx="1943100" cy="276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33613" y="428625"/>
            <a:ext cx="5162550" cy="8286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4200" b="1" dirty="0">
                <a:solidFill>
                  <a:srgbClr val="3E78CA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CONTENTS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2233613" y="1347787"/>
            <a:ext cx="4857750" cy="3219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en-US" sz="17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Noto Sans SC" pitchFamily="34" charset="-120"/>
              </a:rPr>
              <a:t>一、</a:t>
            </a:r>
            <a:r>
              <a:rPr lang="zh-CN" altLang="en-US" sz="17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Noto Sans SC" pitchFamily="34" charset="-120"/>
              </a:rPr>
              <a:t>课程介绍</a:t>
            </a:r>
            <a:endParaRPr lang="en-US" sz="175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Noto Sans SC" pitchFamily="34" charset="-120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zh-CN" altLang="en-US" sz="17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Noto Sans SC" pitchFamily="34" charset="-120"/>
              </a:rPr>
              <a:t>二、</a:t>
            </a:r>
            <a:r>
              <a:rPr lang="en-US" sz="17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Noto Sans SC" pitchFamily="34" charset="-120"/>
              </a:rPr>
              <a:t>人工智能的基本概念</a:t>
            </a:r>
            <a:endParaRPr lang="en-US" sz="175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zh-CN" altLang="en-US" sz="17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Noto Sans SC" pitchFamily="34" charset="-120"/>
              </a:rPr>
              <a:t>三</a:t>
            </a:r>
            <a:r>
              <a:rPr lang="en-US" sz="17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Noto Sans SC" pitchFamily="34" charset="-120"/>
              </a:rPr>
              <a:t>、人工智能历史发展</a:t>
            </a:r>
            <a:endParaRPr lang="en-US" sz="175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zh-CN" altLang="en-US" sz="17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Noto Sans SC" pitchFamily="34" charset="-120"/>
              </a:rPr>
              <a:t>四</a:t>
            </a:r>
            <a:r>
              <a:rPr lang="en-US" sz="17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Noto Sans SC" pitchFamily="34" charset="-120"/>
              </a:rPr>
              <a:t>、机器学习与深度学习</a:t>
            </a:r>
            <a:endParaRPr lang="en-US" sz="175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algn="l">
              <a:lnSpc>
                <a:spcPct val="150000"/>
              </a:lnSpc>
              <a:buSzPct val="100000"/>
              <a:buNone/>
            </a:pPr>
            <a:r>
              <a:rPr lang="zh-CN" altLang="en-US" sz="17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Noto Sans SC" pitchFamily="34" charset="-120"/>
              </a:rPr>
              <a:t>五</a:t>
            </a:r>
            <a:r>
              <a:rPr lang="en-US" sz="17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Noto Sans SC" pitchFamily="34" charset="-120"/>
              </a:rPr>
              <a:t>、人工智能</a:t>
            </a:r>
            <a:r>
              <a:rPr lang="zh-CN" altLang="en-US" sz="17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Noto Sans SC" pitchFamily="34" charset="-120"/>
              </a:rPr>
              <a:t>应用</a:t>
            </a:r>
            <a:r>
              <a:rPr lang="en-US" sz="175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Noto Sans SC" pitchFamily="34" charset="-120"/>
              </a:rPr>
              <a:t>现状</a:t>
            </a:r>
            <a:endParaRPr lang="en-US" sz="17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8200" y="742950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851660" y="2235835"/>
            <a:ext cx="5440680" cy="6718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zh-CN" altLang="en-US" sz="35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Noto Sans SC" pitchFamily="34" charset="-120"/>
              </a:rPr>
              <a:t>课程介绍</a:t>
            </a:r>
            <a:endParaRPr lang="zh-CN" altLang="en-US" sz="35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47713"/>
          </a:xfrm>
          <a:prstGeom prst="rect">
            <a:avLst/>
          </a:prstGeom>
          <a:solidFill>
            <a:srgbClr val="3E78CA"/>
          </a:solidFill>
        </p:spPr>
      </p:sp>
      <p:sp>
        <p:nvSpPr>
          <p:cNvPr id="3" name="Text 1"/>
          <p:cNvSpPr/>
          <p:nvPr/>
        </p:nvSpPr>
        <p:spPr>
          <a:xfrm>
            <a:off x="762000" y="9525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Noto Sans SC" pitchFamily="34" charset="-120"/>
              </a:rPr>
              <a:t>一、</a:t>
            </a:r>
            <a:r>
              <a:rPr lang="zh-CN" altLang="en-US" sz="266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Noto Sans SC" pitchFamily="34" charset="-120"/>
              </a:rPr>
              <a:t>课程介绍</a:t>
            </a:r>
            <a:endParaRPr lang="zh-CN" altLang="en-US" sz="266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Noto Sans SC" pitchFamily="34" charset="-12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62000" y="880110"/>
            <a:ext cx="7715250" cy="37480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zh-CN" altLang="en-US" sz="1600" dirty="0">
                <a:solidFill>
                  <a:srgbClr val="38383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计算机科学与医学交叉学科</a:t>
            </a:r>
            <a:endParaRPr lang="zh-CN" altLang="en-US" sz="1600" dirty="0">
              <a:solidFill>
                <a:srgbClr val="38383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zh-CN" altLang="en-US" sz="1600" dirty="0">
                <a:solidFill>
                  <a:srgbClr val="38383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用计算机作为工具，帮助我们解决问题（特别是医学问题）</a:t>
            </a:r>
            <a:endParaRPr lang="zh-CN" altLang="en-US" sz="1600" dirty="0">
              <a:solidFill>
                <a:srgbClr val="38383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zh-CN" altLang="en-US" sz="1600" dirty="0">
                <a:solidFill>
                  <a:srgbClr val="38383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1600" dirty="0">
                <a:solidFill>
                  <a:srgbClr val="38383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600" dirty="0">
                <a:solidFill>
                  <a:srgbClr val="38383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周</a:t>
            </a:r>
            <a:r>
              <a:rPr lang="en-US" altLang="zh-CN" sz="1600" dirty="0">
                <a:solidFill>
                  <a:srgbClr val="38383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600" dirty="0">
                <a:solidFill>
                  <a:srgbClr val="38383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1600" dirty="0">
                <a:solidFill>
                  <a:srgbClr val="38383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1600" dirty="0">
                <a:solidFill>
                  <a:srgbClr val="38383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周，</a:t>
            </a:r>
            <a:r>
              <a:rPr lang="en-US" altLang="zh-CN" sz="1600" dirty="0">
                <a:solidFill>
                  <a:srgbClr val="38383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  <a:r>
              <a:rPr lang="zh-CN" altLang="en-US" sz="1600" dirty="0">
                <a:solidFill>
                  <a:srgbClr val="38383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600" dirty="0">
                <a:solidFill>
                  <a:srgbClr val="38383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00-21</a:t>
            </a:r>
            <a:r>
              <a:rPr lang="zh-CN" altLang="en-US" sz="1600" dirty="0">
                <a:solidFill>
                  <a:srgbClr val="38383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1600" dirty="0">
                <a:solidFill>
                  <a:srgbClr val="38383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</a:t>
            </a:r>
            <a:r>
              <a:rPr lang="zh-CN" altLang="en-US" sz="1600" dirty="0">
                <a:solidFill>
                  <a:srgbClr val="38383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（三次课间休息）</a:t>
            </a:r>
            <a:endParaRPr lang="zh-CN" altLang="en-US" sz="1600" dirty="0">
              <a:solidFill>
                <a:srgbClr val="38383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zh-CN" altLang="en-US" sz="1600" dirty="0">
                <a:solidFill>
                  <a:srgbClr val="38383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任课老师：姚育东、张白桦、黄恩待</a:t>
            </a:r>
            <a:endParaRPr lang="zh-CN" altLang="en-US" sz="1600" dirty="0">
              <a:solidFill>
                <a:srgbClr val="38383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WPS 文字</Application>
  <PresentationFormat>On-screen Show (16:9)</PresentationFormat>
  <Paragraphs>28</Paragraphs>
  <Slides>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汉仪旗黑</vt:lpstr>
      <vt:lpstr>Noto Sans SC</vt:lpstr>
      <vt:lpstr>Noto Sans SC</vt:lpstr>
      <vt:lpstr>苹方-简</vt:lpstr>
      <vt:lpstr>Noto Sans SC</vt:lpstr>
      <vt:lpstr>Calibri</vt:lpstr>
      <vt:lpstr>Helvetica Neue</vt:lpstr>
      <vt:lpstr>宋体</vt:lpstr>
      <vt:lpstr>Arial Unicode MS</vt:lpstr>
      <vt:lpstr>等线</vt:lpstr>
      <vt:lpstr>汉仪中等线KW</vt:lpstr>
      <vt:lpstr>汉仪书宋二KW</vt:lpstr>
      <vt:lpstr>微软雅黑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一、人工智能基础</dc:title>
  <dc:creator>黄恩待</dc:creator>
  <dc:subject>《医学信息技术》课程</dc:subject>
  <cp:lastModifiedBy>王伟平</cp:lastModifiedBy>
  <cp:revision>42</cp:revision>
  <dcterms:created xsi:type="dcterms:W3CDTF">2025-07-11T08:34:26Z</dcterms:created>
  <dcterms:modified xsi:type="dcterms:W3CDTF">2025-07-11T08:34:26Z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2052-12.1.21861.21861</vt:lpwstr>
  </property>
</Properties>
</file>