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4" r:id="rId3"/>
    <p:sldId id="257" r:id="rId4"/>
    <p:sldId id="259" r:id="rId5"/>
    <p:sldId id="260" r:id="rId6"/>
    <p:sldId id="261" r:id="rId7"/>
    <p:sldId id="270" r:id="rId8"/>
    <p:sldId id="271" r:id="rId9"/>
    <p:sldId id="272" r:id="rId10"/>
    <p:sldId id="262" r:id="rId11"/>
    <p:sldId id="263" r:id="rId12"/>
    <p:sldId id="266" r:id="rId13"/>
    <p:sldId id="265" r:id="rId14"/>
    <p:sldId id="267" r:id="rId15"/>
    <p:sldId id="264" r:id="rId16"/>
    <p:sldId id="268" r:id="rId1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1" autoAdjust="0"/>
  </p:normalViewPr>
  <p:slideViewPr>
    <p:cSldViewPr>
      <p:cViewPr varScale="1">
        <p:scale>
          <a:sx n="100" d="100"/>
          <a:sy n="100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937A0C5-C219-4998-AE08-8462BED5ED16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BE2C8B6-F831-4D0A-9709-45C2E1B1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2C8B6-F831-4D0A-9709-45C2E1B1B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2C8B6-F831-4D0A-9709-45C2E1B1B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2C8B6-F831-4D0A-9709-45C2E1B1B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2C8B6-F831-4D0A-9709-45C2E1B1B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9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40BF-4184-4AD2-95EA-F418F7019829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0782-C607-4814-835F-1DBA00956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65" y="3133725"/>
            <a:ext cx="3160149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90" y="285751"/>
            <a:ext cx="2994349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7891" y="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91" y="3095625"/>
            <a:ext cx="3299567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91" y="285752"/>
            <a:ext cx="3024698" cy="28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0" y="952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1411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411" y="2438400"/>
            <a:ext cx="17002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/>
              <a:t>SS=10^4 photons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No Dark Count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autofluorescence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411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1411" y="4419600"/>
            <a:ext cx="1793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Automatic fit is not as good as forced manual fit (forced lifetimes): why?</a:t>
            </a:r>
          </a:p>
        </p:txBody>
      </p:sp>
    </p:spTree>
    <p:extLst>
      <p:ext uri="{BB962C8B-B14F-4D97-AF65-F5344CB8AC3E}">
        <p14:creationId xmlns:p14="http://schemas.microsoft.com/office/powerpoint/2010/main" val="382038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photons are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Assumed distribution:</a:t>
            </a:r>
          </a:p>
          <a:p>
            <a:pPr marL="0" indent="0">
              <a:buNone/>
            </a:pPr>
            <a:r>
              <a:rPr lang="en-US" dirty="0" smtClean="0"/>
              <a:t>	Tau1=2.1ns, tau2=0.7ns</a:t>
            </a:r>
          </a:p>
          <a:p>
            <a:pPr marL="0" indent="0">
              <a:buNone/>
            </a:pPr>
            <a:r>
              <a:rPr lang="en-US" dirty="0" smtClean="0"/>
              <a:t>		Start: p1=60%, p2=40%</a:t>
            </a:r>
          </a:p>
          <a:p>
            <a:pPr marL="0" indent="0">
              <a:buNone/>
            </a:pPr>
            <a:r>
              <a:rPr lang="en-US" dirty="0" smtClean="0"/>
              <a:t>		End: p1=20%, p2=80%.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Sample size (from signal)=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10000, 50000, 80000, 200000, 400000.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64 channel</a:t>
            </a:r>
          </a:p>
          <a:p>
            <a:r>
              <a:rPr lang="en-US" b="1" dirty="0" err="1" smtClean="0"/>
              <a:t>Prf</a:t>
            </a:r>
            <a:r>
              <a:rPr lang="en-US" b="1" dirty="0" smtClean="0"/>
              <a:t>=20120512top</a:t>
            </a:r>
          </a:p>
          <a:p>
            <a:endParaRPr lang="en-US" b="1" dirty="0"/>
          </a:p>
          <a:p>
            <a:r>
              <a:rPr lang="en-US" dirty="0" smtClean="0"/>
              <a:t>1% </a:t>
            </a:r>
            <a:r>
              <a:rPr lang="en-US" dirty="0" err="1" smtClean="0"/>
              <a:t>afterpulse</a:t>
            </a:r>
            <a:endParaRPr lang="en-US" dirty="0" smtClean="0"/>
          </a:p>
          <a:p>
            <a:r>
              <a:rPr lang="en-US" dirty="0" smtClean="0"/>
              <a:t>Dark Count 3000 (600/s)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autofluorescence</a:t>
            </a:r>
            <a:r>
              <a:rPr lang="en-US" dirty="0" smtClean="0"/>
              <a:t> (Based on 20 frames, 40% power, 10X, 30um below surface)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393523"/>
            <a:ext cx="3262313" cy="32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2236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SS=10000</a:t>
            </a:r>
          </a:p>
          <a:p>
            <a:r>
              <a:rPr lang="en-US" dirty="0" smtClean="0"/>
              <a:t>P1/p2=0.6/0.4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45531"/>
            <a:ext cx="3052762" cy="294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14285"/>
            <a:ext cx="3419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656741" y="1223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2236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86" y="420617"/>
            <a:ext cx="3078627" cy="29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200650"/>
            <a:ext cx="133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Awful fitting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3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236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SS=10000</a:t>
            </a:r>
          </a:p>
          <a:p>
            <a:r>
              <a:rPr lang="en-US" dirty="0" smtClean="0"/>
              <a:t>P1/p2=0.2/0.8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0877" y="1223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32536" y="12236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00650"/>
            <a:ext cx="133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Awful fitting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296980"/>
            <a:ext cx="3172558" cy="319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30142"/>
            <a:ext cx="3104016" cy="292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96980"/>
            <a:ext cx="3170692" cy="319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0619"/>
            <a:ext cx="3144383" cy="296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27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236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SS=50000</a:t>
            </a:r>
          </a:p>
          <a:p>
            <a:r>
              <a:rPr lang="en-US" dirty="0" smtClean="0"/>
              <a:t>P1/p2=0.6/0.4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6741" y="1223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2236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0065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Much better than 10000 photons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79672"/>
            <a:ext cx="3142516" cy="316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1568"/>
            <a:ext cx="3200400" cy="301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560941"/>
            <a:ext cx="3200400" cy="322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6237"/>
            <a:ext cx="3210516" cy="302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35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236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SS=50000</a:t>
            </a:r>
          </a:p>
          <a:p>
            <a:r>
              <a:rPr lang="en-US" dirty="0" smtClean="0"/>
              <a:t>P1/p2=0.2/0.8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56741" y="1223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2236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0065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Much better than 10000 photons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53" y="3276600"/>
            <a:ext cx="3268337" cy="329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30143"/>
            <a:ext cx="3023088" cy="284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15" y="3200399"/>
            <a:ext cx="3419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30" y="430142"/>
            <a:ext cx="3016860" cy="28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5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236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SS=400000</a:t>
            </a:r>
          </a:p>
          <a:p>
            <a:r>
              <a:rPr lang="en-US" dirty="0" smtClean="0"/>
              <a:t>P1/p2=0.6/0.4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4522" y="1209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2236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0065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Much nicer fitting than lower photon counts, problematic near starting point.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8384"/>
            <a:ext cx="3038475" cy="306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41" y="445531"/>
            <a:ext cx="3314700" cy="312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31" y="3407806"/>
            <a:ext cx="2958744" cy="298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632" y="428684"/>
            <a:ext cx="3332593" cy="313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33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2366"/>
            <a:ext cx="15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SS=400000</a:t>
            </a:r>
          </a:p>
          <a:p>
            <a:r>
              <a:rPr lang="en-US" dirty="0" smtClean="0"/>
              <a:t>P1/p2=0.2/0.8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4522" y="12090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12236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20065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Much nicer fitting than lower photon counts, problematic near starting point.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38" y="3581416"/>
            <a:ext cx="3070899" cy="309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28683"/>
            <a:ext cx="3348351" cy="315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43" y="3429000"/>
            <a:ext cx="3041632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57" y="428683"/>
            <a:ext cx="3348368" cy="315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5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2465" y="-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429557" y="0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1411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412" y="2209800"/>
            <a:ext cx="19590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/>
              <a:t>SS=10^4 photons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No Dark Count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autofluorescence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After changing what to minimize in the program (by changing weights)</a:t>
            </a:r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411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1411" y="4419600"/>
            <a:ext cx="1793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endParaRPr lang="en-US" sz="1400" b="1" dirty="0"/>
          </a:p>
          <a:p>
            <a:r>
              <a:rPr lang="en-US" sz="1400" dirty="0" smtClean="0">
                <a:solidFill>
                  <a:srgbClr val="FF0000"/>
                </a:solidFill>
              </a:rPr>
              <a:t>It is minimizing chi2; note that reduced chi2 got larger because of more free parameters.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26" y="3333184"/>
            <a:ext cx="3419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983" y="307776"/>
            <a:ext cx="3276417" cy="30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51" y="3333184"/>
            <a:ext cx="3419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26" y="307776"/>
            <a:ext cx="3262312" cy="307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38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7891" y="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9525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1411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411" y="2438400"/>
            <a:ext cx="17002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SS=10^5 photons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No Dark Count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autofluorescence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411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1411" y="4419600"/>
            <a:ext cx="1793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More photons-&gt;More accurate fit.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58" y="3423994"/>
            <a:ext cx="3179441" cy="325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34" y="378857"/>
            <a:ext cx="3038166" cy="286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3281479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9291"/>
            <a:ext cx="3090808" cy="291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5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9567" y="-2519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84831" y="-25191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1411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411" y="2438400"/>
            <a:ext cx="17002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SS=2*10^5 photons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No Dark Count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autofluorescence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411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1411" y="4419600"/>
            <a:ext cx="17934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Automatic fit is now better than manual fit. Accuracy similar to 10^5.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4" y="3314700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3" y="334616"/>
            <a:ext cx="3205469" cy="301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52" y="3343274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45" y="320891"/>
            <a:ext cx="3179582" cy="299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44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9567" y="-2519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84831" y="-25191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438400"/>
            <a:ext cx="1970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/>
              <a:t>SS=2*10^5 photons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0000"/>
                </a:solidFill>
              </a:rPr>
              <a:t>Dark Count 3000 (600/s)</a:t>
            </a:r>
          </a:p>
          <a:p>
            <a:r>
              <a:rPr lang="en-US" sz="1400" dirty="0" smtClean="0"/>
              <a:t>No </a:t>
            </a:r>
            <a:r>
              <a:rPr lang="en-US" sz="1400" dirty="0" err="1" smtClean="0"/>
              <a:t>autofluorescence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419600"/>
            <a:ext cx="1793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Similar to no dark count.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429" y="3427156"/>
            <a:ext cx="3124771" cy="320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14" y="320891"/>
            <a:ext cx="3179582" cy="299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00" y="3165602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3167"/>
            <a:ext cx="3114975" cy="293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71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9567" y="-2519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84831" y="-25191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186790"/>
            <a:ext cx="19701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/>
              <a:t>SS=2*10^5 photons</a:t>
            </a:r>
          </a:p>
          <a:p>
            <a:r>
              <a:rPr lang="en-US" sz="1400" dirty="0" smtClean="0"/>
              <a:t>1%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Dark Count 3000 (600/s)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Added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(Based on 20 frames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40% power, 10X, 30um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below surface)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4196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 makes the fit a lot worse, but the proportion is more accurate with the forced manual fit. Note how the average lifetime changed with and without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19" y="3145965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06" y="320893"/>
            <a:ext cx="3000374" cy="282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45965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60" y="307168"/>
            <a:ext cx="3014951" cy="28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97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9567" y="-25191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84831" y="-25191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186790"/>
            <a:ext cx="19701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/>
              <a:t>SS=2*10^5 photons</a:t>
            </a:r>
          </a:p>
          <a:p>
            <a:r>
              <a:rPr lang="en-US" sz="1400" dirty="0" smtClean="0"/>
              <a:t>1%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Dark Count 3000 (600/s)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Added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(Based on 20 frames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40% power, 10X, 30um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below surface)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4196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 makes the fit a lot worse, but the proportion is more accurate with the forced manual fit. Note how the average lifetime changed with and without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19" y="3145965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06" y="320893"/>
            <a:ext cx="3000374" cy="282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45965"/>
            <a:ext cx="34575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60" y="307168"/>
            <a:ext cx="3014951" cy="283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08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2072" y="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fit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37336" y="0"/>
            <a:ext cx="113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Automatic fit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67261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True distribution</a:t>
            </a:r>
          </a:p>
          <a:p>
            <a:r>
              <a:rPr lang="en-US" sz="1400" dirty="0" smtClean="0"/>
              <a:t>Tau1 2.6</a:t>
            </a:r>
          </a:p>
          <a:p>
            <a:r>
              <a:rPr lang="en-US" sz="1400" dirty="0" smtClean="0"/>
              <a:t>Tau2 0.9</a:t>
            </a:r>
          </a:p>
          <a:p>
            <a:r>
              <a:rPr lang="en-US" sz="1400" dirty="0" smtClean="0"/>
              <a:t>P1=p2=0.5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" y="218679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Simulated Data</a:t>
            </a:r>
          </a:p>
          <a:p>
            <a:r>
              <a:rPr lang="en-US" sz="1400" dirty="0" smtClean="0"/>
              <a:t>SS=2*10^5 photons</a:t>
            </a:r>
          </a:p>
          <a:p>
            <a:r>
              <a:rPr lang="en-US" sz="1400" dirty="0" smtClean="0"/>
              <a:t>1% </a:t>
            </a:r>
            <a:r>
              <a:rPr lang="en-US" sz="1400" dirty="0" err="1" smtClean="0"/>
              <a:t>afterpulse</a:t>
            </a:r>
            <a:endParaRPr lang="en-US" sz="1400" dirty="0" smtClean="0"/>
          </a:p>
          <a:p>
            <a:r>
              <a:rPr lang="en-US" sz="1400" dirty="0" smtClean="0"/>
              <a:t>Dark Count 3000 (600/s)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Included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 after convolution with </a:t>
            </a:r>
            <a:r>
              <a:rPr lang="en-US" sz="1400" dirty="0" err="1" smtClean="0">
                <a:solidFill>
                  <a:srgbClr val="FF0000"/>
                </a:solidFill>
              </a:rPr>
              <a:t>prf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4666"/>
            <a:ext cx="147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64 channel</a:t>
            </a:r>
          </a:p>
          <a:p>
            <a:r>
              <a:rPr lang="en-US" sz="1400" b="1" dirty="0" err="1" smtClean="0"/>
              <a:t>Prf</a:t>
            </a:r>
            <a:r>
              <a:rPr lang="en-US" sz="1400" b="1" dirty="0" smtClean="0"/>
              <a:t>=20120512top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107" y="3964900"/>
            <a:ext cx="23826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Conclusion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This is much better than convolution after addition of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; and it makes sense too!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FF0000"/>
                </a:solidFill>
              </a:rPr>
              <a:t>Forced fit is much closer to the true distribution, and the average lifetime is closer to the value without </a:t>
            </a:r>
            <a:r>
              <a:rPr lang="en-US" sz="1400" dirty="0" err="1" smtClean="0">
                <a:solidFill>
                  <a:srgbClr val="FF0000"/>
                </a:solidFill>
              </a:rPr>
              <a:t>autofluorescence</a:t>
            </a:r>
            <a:r>
              <a:rPr lang="en-US" sz="1400" dirty="0" smtClean="0">
                <a:solidFill>
                  <a:srgbClr val="FF0000"/>
                </a:solidFill>
              </a:rPr>
              <a:t> when you use forced fit.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34239"/>
            <a:ext cx="3419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02895"/>
            <a:ext cx="3390900" cy="31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3434239"/>
            <a:ext cx="34194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"/>
            <a:ext cx="3390900" cy="31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88111" cy="31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3488111" cy="31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4344"/>
            <a:ext cx="3488111" cy="31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3124200"/>
            <a:ext cx="3488111" cy="31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9856"/>
            <a:ext cx="3429000" cy="31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0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539</Words>
  <Application>Microsoft Office PowerPoint</Application>
  <PresentationFormat>On-screen Show (4:3)</PresentationFormat>
  <Paragraphs>187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photons are necessary?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Chen</dc:creator>
  <cp:lastModifiedBy>Yao Chen</cp:lastModifiedBy>
  <cp:revision>35</cp:revision>
  <cp:lastPrinted>2012-12-17T20:31:47Z</cp:lastPrinted>
  <dcterms:created xsi:type="dcterms:W3CDTF">2012-11-18T22:08:58Z</dcterms:created>
  <dcterms:modified xsi:type="dcterms:W3CDTF">2012-12-18T21:03:11Z</dcterms:modified>
</cp:coreProperties>
</file>