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8288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07"/>
  </p:normalViewPr>
  <p:slideViewPr>
    <p:cSldViewPr snapToGrid="0">
      <p:cViewPr>
        <p:scale>
          <a:sx n="63" d="100"/>
          <a:sy n="63" d="100"/>
        </p:scale>
        <p:origin x="1800" y="-5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3651-674A-1C43-983E-9EF6A1678423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7005-A874-334E-9D47-0420E5B3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11463" y="1143000"/>
            <a:ext cx="123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D7005-A874-334E-9D47-0420E5B33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0"/>
            <a:ext cx="15544800" cy="159173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87"/>
            <a:ext cx="13716000" cy="11038413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434167"/>
            <a:ext cx="3943350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434167"/>
            <a:ext cx="11601450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1398263"/>
            <a:ext cx="15773400" cy="1901824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30596430"/>
            <a:ext cx="15773400" cy="1000124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3"/>
            <a:ext cx="77724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3"/>
            <a:ext cx="77724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77"/>
            <a:ext cx="157734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1207753"/>
            <a:ext cx="7736680" cy="549274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6700500"/>
            <a:ext cx="773668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1207753"/>
            <a:ext cx="7774782" cy="549274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6700500"/>
            <a:ext cx="7774782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0"/>
            <a:ext cx="5898356" cy="10668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44"/>
            <a:ext cx="9258300" cy="324908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716000"/>
            <a:ext cx="5898356" cy="2541058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0"/>
            <a:ext cx="5898356" cy="10668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44"/>
            <a:ext cx="9258300" cy="324908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716000"/>
            <a:ext cx="5898356" cy="2541058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77"/>
            <a:ext cx="157734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3"/>
            <a:ext cx="157734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77"/>
            <a:ext cx="41148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8A02-C69D-F743-AE8B-451B216E9AA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77"/>
            <a:ext cx="41148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B5FE-DBB1-D240-A83D-7696CDDB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9F9F2-FF7E-03D9-35D4-2F241F598207}"/>
              </a:ext>
            </a:extLst>
          </p:cNvPr>
          <p:cNvSpPr txBox="1"/>
          <p:nvPr/>
        </p:nvSpPr>
        <p:spPr>
          <a:xfrm>
            <a:off x="2461260" y="1033796"/>
            <a:ext cx="13365481" cy="830997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Load Parameters</a:t>
            </a:r>
          </a:p>
          <a:p>
            <a:pPr algn="ctr"/>
            <a:r>
              <a:rPr lang="en-US" sz="1200" dirty="0" err="1"/>
              <a:t>dataParameters</a:t>
            </a:r>
            <a:r>
              <a:rPr lang="en-US" sz="1200" dirty="0"/>
              <a:t>: </a:t>
            </a:r>
            <a:r>
              <a:rPr lang="en-US" sz="1200" dirty="0" err="1"/>
              <a:t>df</a:t>
            </a:r>
            <a:endParaRPr lang="en-US" sz="1200" dirty="0"/>
          </a:p>
          <a:p>
            <a:pPr algn="ctr"/>
            <a:r>
              <a:rPr lang="en-US" sz="1200" dirty="0" err="1"/>
              <a:t>analysisParameters</a:t>
            </a:r>
            <a:r>
              <a:rPr lang="en-US" sz="1200" dirty="0"/>
              <a:t>: </a:t>
            </a:r>
            <a:r>
              <a:rPr lang="en-US" sz="1200" dirty="0" err="1"/>
              <a:t>dict</a:t>
            </a:r>
            <a:endParaRPr lang="en-US" sz="1200" dirty="0"/>
          </a:p>
          <a:p>
            <a:pPr algn="ctr"/>
            <a:r>
              <a:rPr lang="en-US" sz="1200" dirty="0" err="1"/>
              <a:t>saveOptions</a:t>
            </a:r>
            <a:r>
              <a:rPr lang="en-US" sz="1200" dirty="0"/>
              <a:t>: </a:t>
            </a:r>
            <a:r>
              <a:rPr lang="en-US" sz="1200" dirty="0" err="1"/>
              <a:t>dict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28D4-0124-C311-EDC0-DAC530C75CDF}"/>
              </a:ext>
            </a:extLst>
          </p:cNvPr>
          <p:cNvSpPr txBox="1"/>
          <p:nvPr/>
        </p:nvSpPr>
        <p:spPr>
          <a:xfrm>
            <a:off x="2461259" y="2256426"/>
            <a:ext cx="13365481" cy="2862322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Load Data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2A180-D03B-9707-0BAE-2816A4167392}"/>
              </a:ext>
            </a:extLst>
          </p:cNvPr>
          <p:cNvSpPr txBox="1"/>
          <p:nvPr/>
        </p:nvSpPr>
        <p:spPr>
          <a:xfrm>
            <a:off x="7155019" y="3126799"/>
            <a:ext cx="1258607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load_speed</a:t>
            </a:r>
            <a:r>
              <a:rPr lang="en-US" sz="1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69A50-5CBA-EAD9-7D71-1BA133DA1EB0}"/>
              </a:ext>
            </a:extLst>
          </p:cNvPr>
          <p:cNvSpPr txBox="1"/>
          <p:nvPr/>
        </p:nvSpPr>
        <p:spPr>
          <a:xfrm>
            <a:off x="7155021" y="2566010"/>
            <a:ext cx="1258607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E7407-6D4A-13DB-36F4-AD161D8B34C3}"/>
              </a:ext>
            </a:extLst>
          </p:cNvPr>
          <p:cNvSpPr txBox="1"/>
          <p:nvPr/>
        </p:nvSpPr>
        <p:spPr>
          <a:xfrm>
            <a:off x="6258484" y="4228001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03974-A0AF-0243-FF6A-4E25A396786B}"/>
              </a:ext>
            </a:extLst>
          </p:cNvPr>
          <p:cNvSpPr txBox="1"/>
          <p:nvPr/>
        </p:nvSpPr>
        <p:spPr>
          <a:xfrm>
            <a:off x="7903860" y="3687588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Values (List)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61DE-58D8-1D8C-DE0A-5FADC94ECB38}"/>
              </a:ext>
            </a:extLst>
          </p:cNvPr>
          <p:cNvSpPr txBox="1"/>
          <p:nvPr/>
        </p:nvSpPr>
        <p:spPr>
          <a:xfrm>
            <a:off x="9874376" y="2566009"/>
            <a:ext cx="1258607" cy="276999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FLP 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BDDC6-A49A-3D90-B3EA-0D71B7CC744D}"/>
              </a:ext>
            </a:extLst>
          </p:cNvPr>
          <p:cNvSpPr txBox="1"/>
          <p:nvPr/>
        </p:nvSpPr>
        <p:spPr>
          <a:xfrm>
            <a:off x="9874375" y="3126798"/>
            <a:ext cx="1258607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load_FLP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905D-53A6-1FF0-5E0E-1197749AF3AF}"/>
              </a:ext>
            </a:extLst>
          </p:cNvPr>
          <p:cNvSpPr txBox="1"/>
          <p:nvPr/>
        </p:nvSpPr>
        <p:spPr>
          <a:xfrm>
            <a:off x="5871714" y="3677400"/>
            <a:ext cx="179307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Standard2ElapsedTime()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42FB6-E651-B967-D2A1-FA0A9E48B184}"/>
              </a:ext>
            </a:extLst>
          </p:cNvPr>
          <p:cNvSpPr txBox="1"/>
          <p:nvPr/>
        </p:nvSpPr>
        <p:spPr>
          <a:xfrm>
            <a:off x="9874375" y="3766336"/>
            <a:ext cx="1258607" cy="1200329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  <a:p>
            <a:pPr algn="ctr"/>
            <a:r>
              <a:rPr lang="en-US" sz="1200" dirty="0" err="1"/>
              <a:t>Dataframe</a:t>
            </a:r>
            <a:r>
              <a:rPr lang="en-US" sz="1200" dirty="0"/>
              <a:t>: time, Intensity, Fit Lifetime, Empirical Lifetime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D5EE2-3A2E-1F70-3332-09383A612746}"/>
              </a:ext>
            </a:extLst>
          </p:cNvPr>
          <p:cNvSpPr txBox="1"/>
          <p:nvPr/>
        </p:nvSpPr>
        <p:spPr>
          <a:xfrm>
            <a:off x="2461258" y="5540962"/>
            <a:ext cx="13365481" cy="2862322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Clean/Process Data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74C50-4EC6-DB2B-A826-717577E3EE58}"/>
              </a:ext>
            </a:extLst>
          </p:cNvPr>
          <p:cNvSpPr txBox="1"/>
          <p:nvPr/>
        </p:nvSpPr>
        <p:spPr>
          <a:xfrm>
            <a:off x="7784322" y="5884728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Values (List)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1C08C-0703-9238-E5B4-B2C095DFF176}"/>
              </a:ext>
            </a:extLst>
          </p:cNvPr>
          <p:cNvSpPr txBox="1"/>
          <p:nvPr/>
        </p:nvSpPr>
        <p:spPr>
          <a:xfrm>
            <a:off x="6525715" y="5889059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Time Values (List)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37546-CD78-65E5-1C3E-89FA807F2796}"/>
              </a:ext>
            </a:extLst>
          </p:cNvPr>
          <p:cNvSpPr txBox="1"/>
          <p:nvPr/>
        </p:nvSpPr>
        <p:spPr>
          <a:xfrm>
            <a:off x="6406176" y="6695125"/>
            <a:ext cx="1258607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bin_speed</a:t>
            </a:r>
            <a:r>
              <a:rPr lang="en-US" sz="12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76890-5904-D564-BABF-A01F5C809B4E}"/>
              </a:ext>
            </a:extLst>
          </p:cNvPr>
          <p:cNvSpPr txBox="1"/>
          <p:nvPr/>
        </p:nvSpPr>
        <p:spPr>
          <a:xfrm>
            <a:off x="5267108" y="5884728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Bin Size</a:t>
            </a:r>
          </a:p>
          <a:p>
            <a:pPr algn="ctr"/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43CCE-1205-6C06-DA64-58B391BD5B1A}"/>
              </a:ext>
            </a:extLst>
          </p:cNvPr>
          <p:cNvSpPr txBox="1"/>
          <p:nvPr/>
        </p:nvSpPr>
        <p:spPr>
          <a:xfrm>
            <a:off x="5748718" y="7320855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8C2F0-A5BA-0B8A-C5D8-626956727A86}"/>
              </a:ext>
            </a:extLst>
          </p:cNvPr>
          <p:cNvSpPr txBox="1"/>
          <p:nvPr/>
        </p:nvSpPr>
        <p:spPr>
          <a:xfrm>
            <a:off x="7394094" y="7320855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Values (List)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8623D-E915-192B-DEA3-70E45D519DEE}"/>
              </a:ext>
            </a:extLst>
          </p:cNvPr>
          <p:cNvSpPr txBox="1"/>
          <p:nvPr/>
        </p:nvSpPr>
        <p:spPr>
          <a:xfrm>
            <a:off x="9993912" y="5884728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Raw Data (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BB28E0-DAC2-5709-A1C8-AB79DF6E0CD7}"/>
              </a:ext>
            </a:extLst>
          </p:cNvPr>
          <p:cNvSpPr txBox="1"/>
          <p:nvPr/>
        </p:nvSpPr>
        <p:spPr>
          <a:xfrm>
            <a:off x="9874375" y="6690158"/>
            <a:ext cx="1258607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Filter_data</a:t>
            </a:r>
            <a:r>
              <a:rPr lang="en-US" sz="1200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2530C-B8B7-9D33-540A-922A851D5ACA}"/>
              </a:ext>
            </a:extLst>
          </p:cNvPr>
          <p:cNvSpPr txBox="1"/>
          <p:nvPr/>
        </p:nvSpPr>
        <p:spPr>
          <a:xfrm>
            <a:off x="9236163" y="7797546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 Data (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03B35-629D-3F85-07E4-19C59D08D702}"/>
              </a:ext>
            </a:extLst>
          </p:cNvPr>
          <p:cNvSpPr txBox="1"/>
          <p:nvPr/>
        </p:nvSpPr>
        <p:spPr>
          <a:xfrm>
            <a:off x="10778260" y="7801932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DC Data (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911E31-AE2C-20C7-E095-4069CAEA66DF}"/>
              </a:ext>
            </a:extLst>
          </p:cNvPr>
          <p:cNvSpPr txBox="1"/>
          <p:nvPr/>
        </p:nvSpPr>
        <p:spPr>
          <a:xfrm>
            <a:off x="2461258" y="8825498"/>
            <a:ext cx="13365481" cy="8032968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Identify Running Epochs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DB693-BEB7-B2C0-8B7F-C0A637CC12DE}"/>
              </a:ext>
            </a:extLst>
          </p:cNvPr>
          <p:cNvSpPr txBox="1"/>
          <p:nvPr/>
        </p:nvSpPr>
        <p:spPr>
          <a:xfrm>
            <a:off x="7903859" y="9331579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E832F-01EE-FB44-357F-E47B6EE5515B}"/>
              </a:ext>
            </a:extLst>
          </p:cNvPr>
          <p:cNvSpPr txBox="1"/>
          <p:nvPr/>
        </p:nvSpPr>
        <p:spPr>
          <a:xfrm>
            <a:off x="9364609" y="9335841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Values (List)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2E93A4-05FC-BD40-DEB8-7D5002E6315A}"/>
              </a:ext>
            </a:extLst>
          </p:cNvPr>
          <p:cNvSpPr txBox="1"/>
          <p:nvPr/>
        </p:nvSpPr>
        <p:spPr>
          <a:xfrm>
            <a:off x="6131387" y="10276736"/>
            <a:ext cx="6025220" cy="5632311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Find_Activity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E5428F-D097-3E81-1479-8A5C083C40E9}"/>
              </a:ext>
            </a:extLst>
          </p:cNvPr>
          <p:cNvSpPr txBox="1"/>
          <p:nvPr/>
        </p:nvSpPr>
        <p:spPr>
          <a:xfrm>
            <a:off x="9240475" y="11342344"/>
            <a:ext cx="16812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binarizeData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1 or 0 based on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9EBDB8-C1C2-F57B-833C-0DF505B25E5C}"/>
              </a:ext>
            </a:extLst>
          </p:cNvPr>
          <p:cNvSpPr txBox="1"/>
          <p:nvPr/>
        </p:nvSpPr>
        <p:spPr>
          <a:xfrm>
            <a:off x="9251541" y="12283850"/>
            <a:ext cx="1670141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 up Binary data:</a:t>
            </a:r>
          </a:p>
          <a:p>
            <a:pPr algn="ctr"/>
            <a:r>
              <a:rPr lang="en-US" sz="1200" dirty="0"/>
              <a:t>For running to stop, need three consecutive “0” values. Otherwise, regard as noise and change values to “1”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6F3168-6C95-FECA-A055-207161C40354}"/>
              </a:ext>
            </a:extLst>
          </p:cNvPr>
          <p:cNvSpPr txBox="1"/>
          <p:nvPr/>
        </p:nvSpPr>
        <p:spPr>
          <a:xfrm>
            <a:off x="9571314" y="10585504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Values (List)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371530-7E47-D89E-F24F-BBD0DEDD956A}"/>
              </a:ext>
            </a:extLst>
          </p:cNvPr>
          <p:cNvSpPr txBox="1"/>
          <p:nvPr/>
        </p:nvSpPr>
        <p:spPr>
          <a:xfrm>
            <a:off x="7784322" y="10585504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7A13C-8D9F-1E29-CCC8-FDF566F94E80}"/>
              </a:ext>
            </a:extLst>
          </p:cNvPr>
          <p:cNvSpPr txBox="1"/>
          <p:nvPr/>
        </p:nvSpPr>
        <p:spPr>
          <a:xfrm>
            <a:off x="9251541" y="13779354"/>
            <a:ext cx="1670141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 up Binary data:</a:t>
            </a:r>
          </a:p>
          <a:p>
            <a:pPr algn="ctr"/>
            <a:r>
              <a:rPr lang="en-US" sz="1200" dirty="0"/>
              <a:t>If length of epoch less than threshold, Omit.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FEFE4D-62ED-0DE8-3248-A10EBC6BF349}"/>
              </a:ext>
            </a:extLst>
          </p:cNvPr>
          <p:cNvSpPr txBox="1"/>
          <p:nvPr/>
        </p:nvSpPr>
        <p:spPr>
          <a:xfrm>
            <a:off x="9175030" y="14704583"/>
            <a:ext cx="1812094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ensureRestingPreceding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All running preceded by a resting period over threshold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02BE10-5B79-1998-6F30-5BCA54816581}"/>
              </a:ext>
            </a:extLst>
          </p:cNvPr>
          <p:cNvSpPr txBox="1"/>
          <p:nvPr/>
        </p:nvSpPr>
        <p:spPr>
          <a:xfrm>
            <a:off x="9078449" y="16110799"/>
            <a:ext cx="101953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Running Definition (List)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DD82A-E17D-17FD-C2C7-38697456AFEA}"/>
              </a:ext>
            </a:extLst>
          </p:cNvPr>
          <p:cNvSpPr txBox="1"/>
          <p:nvPr/>
        </p:nvSpPr>
        <p:spPr>
          <a:xfrm>
            <a:off x="7784322" y="16111889"/>
            <a:ext cx="101953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6ED69-26BA-2997-8FED-8849D0AA2E5A}"/>
              </a:ext>
            </a:extLst>
          </p:cNvPr>
          <p:cNvSpPr txBox="1"/>
          <p:nvPr/>
        </p:nvSpPr>
        <p:spPr>
          <a:xfrm>
            <a:off x="10295567" y="16110798"/>
            <a:ext cx="101953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Baseline Definition (List)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300146-B7F3-E540-4E5F-4FCB3523CE56}"/>
              </a:ext>
            </a:extLst>
          </p:cNvPr>
          <p:cNvSpPr txBox="1"/>
          <p:nvPr/>
        </p:nvSpPr>
        <p:spPr>
          <a:xfrm>
            <a:off x="1221119" y="17912026"/>
            <a:ext cx="7582734" cy="14496276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Analyze Baseline Data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24D587F2-5A2C-AFAC-6698-33F705643DAB}"/>
              </a:ext>
            </a:extLst>
          </p:cNvPr>
          <p:cNvSpPr/>
          <p:nvPr/>
        </p:nvSpPr>
        <p:spPr>
          <a:xfrm>
            <a:off x="9070302" y="1949101"/>
            <a:ext cx="147389" cy="2535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2CE2E5A-7F0F-1A91-EF4A-80435655174A}"/>
              </a:ext>
            </a:extLst>
          </p:cNvPr>
          <p:cNvSpPr/>
          <p:nvPr/>
        </p:nvSpPr>
        <p:spPr>
          <a:xfrm>
            <a:off x="9066990" y="5211322"/>
            <a:ext cx="147389" cy="2535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1FD4A842-5032-1590-E596-2874E3DA08E7}"/>
              </a:ext>
            </a:extLst>
          </p:cNvPr>
          <p:cNvSpPr/>
          <p:nvPr/>
        </p:nvSpPr>
        <p:spPr>
          <a:xfrm>
            <a:off x="9065370" y="8495858"/>
            <a:ext cx="147389" cy="2535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01389F8-6E03-8ACA-8E10-D3C18438C58A}"/>
              </a:ext>
            </a:extLst>
          </p:cNvPr>
          <p:cNvSpPr/>
          <p:nvPr/>
        </p:nvSpPr>
        <p:spPr>
          <a:xfrm>
            <a:off x="9065369" y="17180980"/>
            <a:ext cx="147389" cy="2535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345DB8-8C78-2010-FFC7-416D6200BEF4}"/>
              </a:ext>
            </a:extLst>
          </p:cNvPr>
          <p:cNvCxnSpPr/>
          <p:nvPr/>
        </p:nvCxnSpPr>
        <p:spPr>
          <a:xfrm>
            <a:off x="7789042" y="2868609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3E6D5A6-12D2-9539-6670-209BFEEE8A6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7078" y="3231041"/>
            <a:ext cx="283790" cy="6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BE5ADD0-5AF2-248C-B11B-3FD966D78E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8249" y="3546057"/>
            <a:ext cx="1016075" cy="1364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376692B-FB18-1C73-6F32-0B7E1052B3E3}"/>
              </a:ext>
            </a:extLst>
          </p:cNvPr>
          <p:cNvCxnSpPr/>
          <p:nvPr/>
        </p:nvCxnSpPr>
        <p:spPr>
          <a:xfrm>
            <a:off x="6760890" y="3998612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6342E4-E67D-71A9-F70A-AD0664AC8EA5}"/>
              </a:ext>
            </a:extLst>
          </p:cNvPr>
          <p:cNvCxnSpPr/>
          <p:nvPr/>
        </p:nvCxnSpPr>
        <p:spPr>
          <a:xfrm>
            <a:off x="10503676" y="2879918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8B963A-1A58-55DF-0F7E-5C4408600A63}"/>
              </a:ext>
            </a:extLst>
          </p:cNvPr>
          <p:cNvCxnSpPr/>
          <p:nvPr/>
        </p:nvCxnSpPr>
        <p:spPr>
          <a:xfrm>
            <a:off x="10503676" y="3458199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8EE96FC-488E-A6AC-CB5A-68ACFD706C3E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rot="16200000" flipH="1">
            <a:off x="6231810" y="5891455"/>
            <a:ext cx="348732" cy="125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D98DCA22-9E15-9D7C-49C6-3E74D204AB9E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035479" y="6346392"/>
            <a:ext cx="1258609" cy="172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87999E-D37D-20D0-CB63-EF7BD0D6115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035478" y="6350724"/>
            <a:ext cx="2" cy="16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EEE8EF-4247-F2EE-7FCB-F0346AD48EEC}"/>
              </a:ext>
            </a:extLst>
          </p:cNvPr>
          <p:cNvCxnSpPr/>
          <p:nvPr/>
        </p:nvCxnSpPr>
        <p:spPr>
          <a:xfrm>
            <a:off x="10503676" y="6399288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4E09EB0-B2CF-B149-1B34-82DCD837346B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6472617" y="6757990"/>
            <a:ext cx="348731" cy="7769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C52BF8C-FEDA-8DAD-A8DA-3A1DBE1A1CC9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16200000" flipH="1">
            <a:off x="7295305" y="6712298"/>
            <a:ext cx="348731" cy="8683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EFB6D0A-AA71-57F6-6FAD-2EA6E83E5590}"/>
              </a:ext>
            </a:extLst>
          </p:cNvPr>
          <p:cNvCxnSpPr>
            <a:cxnSpLocks/>
            <a:stCxn id="30" idx="2"/>
            <a:endCxn id="127" idx="0"/>
          </p:cNvCxnSpPr>
          <p:nvPr/>
        </p:nvCxnSpPr>
        <p:spPr>
          <a:xfrm rot="5400000">
            <a:off x="9958424" y="6754662"/>
            <a:ext cx="332761" cy="757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68D9B591-5BEF-AD55-E4C4-2BC069E763B4}"/>
              </a:ext>
            </a:extLst>
          </p:cNvPr>
          <p:cNvCxnSpPr>
            <a:cxnSpLocks/>
            <a:stCxn id="30" idx="2"/>
            <a:endCxn id="126" idx="0"/>
          </p:cNvCxnSpPr>
          <p:nvPr/>
        </p:nvCxnSpPr>
        <p:spPr>
          <a:xfrm rot="16200000" flipH="1">
            <a:off x="10727746" y="6743088"/>
            <a:ext cx="336210" cy="784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6A7869-3E66-DE56-1A5F-2476704CE4D8}"/>
              </a:ext>
            </a:extLst>
          </p:cNvPr>
          <p:cNvCxnSpPr>
            <a:cxnSpLocks/>
          </p:cNvCxnSpPr>
          <p:nvPr/>
        </p:nvCxnSpPr>
        <p:spPr>
          <a:xfrm>
            <a:off x="8294086" y="9822255"/>
            <a:ext cx="0" cy="683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A20D129-CA50-1C80-B6EE-F2CACA316CFD}"/>
              </a:ext>
            </a:extLst>
          </p:cNvPr>
          <p:cNvCxnSpPr>
            <a:cxnSpLocks/>
          </p:cNvCxnSpPr>
          <p:nvPr/>
        </p:nvCxnSpPr>
        <p:spPr>
          <a:xfrm>
            <a:off x="10077246" y="9822255"/>
            <a:ext cx="0" cy="683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06DF40-5F6B-8919-CA9A-DA971773AA59}"/>
              </a:ext>
            </a:extLst>
          </p:cNvPr>
          <p:cNvCxnSpPr>
            <a:cxnSpLocks/>
          </p:cNvCxnSpPr>
          <p:nvPr/>
        </p:nvCxnSpPr>
        <p:spPr>
          <a:xfrm>
            <a:off x="10097979" y="11083013"/>
            <a:ext cx="0" cy="23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B7A49F7-D629-3ED3-5D7F-85BF26252579}"/>
              </a:ext>
            </a:extLst>
          </p:cNvPr>
          <p:cNvCxnSpPr>
            <a:cxnSpLocks/>
          </p:cNvCxnSpPr>
          <p:nvPr/>
        </p:nvCxnSpPr>
        <p:spPr>
          <a:xfrm>
            <a:off x="10086610" y="12020341"/>
            <a:ext cx="0" cy="23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54F71A-D3DC-EC5A-8CC6-56B35B782DDC}"/>
              </a:ext>
            </a:extLst>
          </p:cNvPr>
          <p:cNvCxnSpPr>
            <a:cxnSpLocks/>
          </p:cNvCxnSpPr>
          <p:nvPr/>
        </p:nvCxnSpPr>
        <p:spPr>
          <a:xfrm>
            <a:off x="10097979" y="13516019"/>
            <a:ext cx="0" cy="23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9DA200-FBFD-AF38-FCD0-8B838E354C3A}"/>
              </a:ext>
            </a:extLst>
          </p:cNvPr>
          <p:cNvCxnSpPr>
            <a:cxnSpLocks/>
          </p:cNvCxnSpPr>
          <p:nvPr/>
        </p:nvCxnSpPr>
        <p:spPr>
          <a:xfrm>
            <a:off x="10097979" y="14459931"/>
            <a:ext cx="0" cy="23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867D5B-FAF6-88F2-9411-A17F645CA30B}"/>
              </a:ext>
            </a:extLst>
          </p:cNvPr>
          <p:cNvCxnSpPr>
            <a:endCxn id="47" idx="0"/>
          </p:cNvCxnSpPr>
          <p:nvPr/>
        </p:nvCxnSpPr>
        <p:spPr>
          <a:xfrm>
            <a:off x="8294087" y="11081158"/>
            <a:ext cx="1" cy="5030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1EFFEB-57FF-F755-D6E5-645820FAC4AE}"/>
              </a:ext>
            </a:extLst>
          </p:cNvPr>
          <p:cNvCxnSpPr>
            <a:cxnSpLocks/>
          </p:cNvCxnSpPr>
          <p:nvPr/>
        </p:nvCxnSpPr>
        <p:spPr>
          <a:xfrm>
            <a:off x="8294087" y="14102519"/>
            <a:ext cx="84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137C8D0-C727-083A-E641-352A220C5FCA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9549802" y="15573990"/>
            <a:ext cx="575222" cy="498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092C8AA8-F2A5-186A-FD7A-68B006E591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61129" y="15459896"/>
            <a:ext cx="575218" cy="7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26B2F16-6D11-6725-C2E9-A789C91630B4}"/>
              </a:ext>
            </a:extLst>
          </p:cNvPr>
          <p:cNvSpPr txBox="1"/>
          <p:nvPr/>
        </p:nvSpPr>
        <p:spPr>
          <a:xfrm>
            <a:off x="2047859" y="19488402"/>
            <a:ext cx="6025220" cy="11910953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Baseline_analysis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652E09-1A33-95E8-8732-F3D3936DD134}"/>
              </a:ext>
            </a:extLst>
          </p:cNvPr>
          <p:cNvSpPr txBox="1"/>
          <p:nvPr/>
        </p:nvSpPr>
        <p:spPr>
          <a:xfrm>
            <a:off x="5437316" y="18264091"/>
            <a:ext cx="101953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Baseline Definition (List)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1D0E1F-E1C6-8249-EE25-9B1DF27A2885}"/>
              </a:ext>
            </a:extLst>
          </p:cNvPr>
          <p:cNvSpPr txBox="1"/>
          <p:nvPr/>
        </p:nvSpPr>
        <p:spPr>
          <a:xfrm>
            <a:off x="3737490" y="18424807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8E412C3-5115-480B-A364-38D1DA5E62A3}"/>
              </a:ext>
            </a:extLst>
          </p:cNvPr>
          <p:cNvSpPr txBox="1"/>
          <p:nvPr/>
        </p:nvSpPr>
        <p:spPr>
          <a:xfrm>
            <a:off x="3167957" y="19883508"/>
            <a:ext cx="3858419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Assess_baseline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7D3ABFC-49D9-AC9F-74F8-607FF9F8C817}"/>
              </a:ext>
            </a:extLst>
          </p:cNvPr>
          <p:cNvSpPr txBox="1"/>
          <p:nvPr/>
        </p:nvSpPr>
        <p:spPr>
          <a:xfrm>
            <a:off x="10882314" y="7303367"/>
            <a:ext cx="811421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Lowpass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ABA9A6-B55B-6614-7E00-70346BC0B6A2}"/>
              </a:ext>
            </a:extLst>
          </p:cNvPr>
          <p:cNvSpPr txBox="1"/>
          <p:nvPr/>
        </p:nvSpPr>
        <p:spPr>
          <a:xfrm>
            <a:off x="9340217" y="7299918"/>
            <a:ext cx="811421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Highpass</a:t>
            </a:r>
            <a:endParaRPr lang="en-US" sz="12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2289427-F465-DEFD-38F5-024F2915D0BA}"/>
              </a:ext>
            </a:extLst>
          </p:cNvPr>
          <p:cNvCxnSpPr/>
          <p:nvPr/>
        </p:nvCxnSpPr>
        <p:spPr>
          <a:xfrm>
            <a:off x="9743756" y="7576916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3B1D7BD-5EFC-3C09-9A0A-349AA11000AE}"/>
              </a:ext>
            </a:extLst>
          </p:cNvPr>
          <p:cNvCxnSpPr/>
          <p:nvPr/>
        </p:nvCxnSpPr>
        <p:spPr>
          <a:xfrm>
            <a:off x="11300483" y="7581370"/>
            <a:ext cx="0" cy="22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3835F7-5491-381F-8503-D7297915F50E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5947081" y="18910422"/>
            <a:ext cx="1" cy="98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E9E5BEC-8D52-F30E-7A90-7CBD28E36A7F}"/>
              </a:ext>
            </a:extLst>
          </p:cNvPr>
          <p:cNvCxnSpPr>
            <a:cxnSpLocks/>
          </p:cNvCxnSpPr>
          <p:nvPr/>
        </p:nvCxnSpPr>
        <p:spPr>
          <a:xfrm>
            <a:off x="4270700" y="18910422"/>
            <a:ext cx="0" cy="98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BE67A74-4735-6293-ADB5-D32D2D72CC7D}"/>
              </a:ext>
            </a:extLst>
          </p:cNvPr>
          <p:cNvSpPr txBox="1"/>
          <p:nvPr/>
        </p:nvSpPr>
        <p:spPr>
          <a:xfrm>
            <a:off x="3738777" y="20450205"/>
            <a:ext cx="2719355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Buffer Preceding Running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6A2E56-C7DD-438F-004C-81B213DAB7C6}"/>
              </a:ext>
            </a:extLst>
          </p:cNvPr>
          <p:cNvSpPr txBox="1"/>
          <p:nvPr/>
        </p:nvSpPr>
        <p:spPr>
          <a:xfrm>
            <a:off x="3737492" y="20968700"/>
            <a:ext cx="2719355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Buffer After Running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622A28-21CB-75B8-A05F-96B9E76E50B1}"/>
              </a:ext>
            </a:extLst>
          </p:cNvPr>
          <p:cNvSpPr txBox="1"/>
          <p:nvPr/>
        </p:nvSpPr>
        <p:spPr>
          <a:xfrm>
            <a:off x="3743752" y="21506802"/>
            <a:ext cx="1134092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All </a:t>
            </a:r>
            <a:r>
              <a:rPr lang="en-US" sz="1200" dirty="0" err="1"/>
              <a:t>vals</a:t>
            </a:r>
            <a:r>
              <a:rPr lang="en-US" sz="1200" dirty="0"/>
              <a:t> are resting in period after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1A337D-894D-C383-7CB9-8088F3C9B08B}"/>
              </a:ext>
            </a:extLst>
          </p:cNvPr>
          <p:cNvSpPr txBox="1"/>
          <p:nvPr/>
        </p:nvSpPr>
        <p:spPr>
          <a:xfrm>
            <a:off x="5308111" y="21506316"/>
            <a:ext cx="1134092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all </a:t>
            </a:r>
            <a:r>
              <a:rPr lang="en-US" sz="1200" dirty="0" err="1"/>
              <a:t>vals</a:t>
            </a:r>
            <a:r>
              <a:rPr lang="en-US" sz="1200" dirty="0"/>
              <a:t> are resting in period after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8FE6400-65D6-B5D9-2FA4-CDA4E4825E50}"/>
              </a:ext>
            </a:extLst>
          </p:cNvPr>
          <p:cNvSpPr txBox="1"/>
          <p:nvPr/>
        </p:nvSpPr>
        <p:spPr>
          <a:xfrm>
            <a:off x="3737491" y="22491608"/>
            <a:ext cx="113409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Trim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7C93D9-947A-0CA1-24F5-87F77A5935B0}"/>
              </a:ext>
            </a:extLst>
          </p:cNvPr>
          <p:cNvSpPr txBox="1"/>
          <p:nvPr/>
        </p:nvSpPr>
        <p:spPr>
          <a:xfrm>
            <a:off x="5308111" y="22401178"/>
            <a:ext cx="1134092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Advance Window forwards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7C9BE01-9F6C-4C85-870B-C8EDAB3723F7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098454" y="20188532"/>
            <a:ext cx="0" cy="26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38D344B-141B-4DC3-AD44-1EC4947325A7}"/>
              </a:ext>
            </a:extLst>
          </p:cNvPr>
          <p:cNvCxnSpPr>
            <a:cxnSpLocks/>
          </p:cNvCxnSpPr>
          <p:nvPr/>
        </p:nvCxnSpPr>
        <p:spPr>
          <a:xfrm>
            <a:off x="5102493" y="20727203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AA523EFE-CA6C-AD8A-2E3B-406407156858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 rot="5400000">
            <a:off x="4573434" y="20983065"/>
            <a:ext cx="261103" cy="786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B4EAB7FB-D29E-8C1F-BA4C-BE67A96E7FB7}"/>
              </a:ext>
            </a:extLst>
          </p:cNvPr>
          <p:cNvCxnSpPr>
            <a:cxnSpLocks/>
            <a:stCxn id="143" idx="2"/>
            <a:endCxn id="145" idx="0"/>
          </p:cNvCxnSpPr>
          <p:nvPr/>
        </p:nvCxnSpPr>
        <p:spPr>
          <a:xfrm rot="16200000" flipH="1">
            <a:off x="5355856" y="20987012"/>
            <a:ext cx="260617" cy="777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64F284C-5108-BBE9-80C0-0B052988AB34}"/>
              </a:ext>
            </a:extLst>
          </p:cNvPr>
          <p:cNvCxnSpPr>
            <a:cxnSpLocks/>
          </p:cNvCxnSpPr>
          <p:nvPr/>
        </p:nvCxnSpPr>
        <p:spPr>
          <a:xfrm>
            <a:off x="4304537" y="22212401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3E9C9C7-A7DE-58DA-4099-35ADF465B34A}"/>
              </a:ext>
            </a:extLst>
          </p:cNvPr>
          <p:cNvCxnSpPr>
            <a:cxnSpLocks/>
          </p:cNvCxnSpPr>
          <p:nvPr/>
        </p:nvCxnSpPr>
        <p:spPr>
          <a:xfrm>
            <a:off x="5875157" y="22181588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CA6EC29F-5350-ED67-4E2C-AE509344C857}"/>
              </a:ext>
            </a:extLst>
          </p:cNvPr>
          <p:cNvCxnSpPr>
            <a:cxnSpLocks/>
            <a:stCxn id="147" idx="3"/>
            <a:endCxn id="143" idx="3"/>
          </p:cNvCxnSpPr>
          <p:nvPr/>
        </p:nvCxnSpPr>
        <p:spPr>
          <a:xfrm flipV="1">
            <a:off x="6442204" y="21107199"/>
            <a:ext cx="14643" cy="1617144"/>
          </a:xfrm>
          <a:prstGeom prst="bentConnector3">
            <a:avLst>
              <a:gd name="adj1" fmla="val 1661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E399F78-BF37-AD49-D985-D5766BA428A4}"/>
              </a:ext>
            </a:extLst>
          </p:cNvPr>
          <p:cNvSpPr txBox="1"/>
          <p:nvPr/>
        </p:nvSpPr>
        <p:spPr>
          <a:xfrm>
            <a:off x="3747444" y="24374002"/>
            <a:ext cx="27094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stateChanges</a:t>
            </a:r>
            <a:r>
              <a:rPr lang="en-US" sz="1200" dirty="0"/>
              <a:t>()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92A93D57-9FE4-A438-93B4-362E7BC9130D}"/>
              </a:ext>
            </a:extLst>
          </p:cNvPr>
          <p:cNvCxnSpPr>
            <a:cxnSpLocks/>
            <a:stCxn id="146" idx="2"/>
            <a:endCxn id="180" idx="0"/>
          </p:cNvCxnSpPr>
          <p:nvPr/>
        </p:nvCxnSpPr>
        <p:spPr>
          <a:xfrm rot="16200000" flipH="1">
            <a:off x="4343442" y="22729701"/>
            <a:ext cx="714820" cy="792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BC2BAEC-48D2-3D28-9B00-E30333A74E4E}"/>
              </a:ext>
            </a:extLst>
          </p:cNvPr>
          <p:cNvSpPr txBox="1"/>
          <p:nvPr/>
        </p:nvSpPr>
        <p:spPr>
          <a:xfrm>
            <a:off x="3722847" y="24886562"/>
            <a:ext cx="2719357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State Change Times [ [running start1, running end1], [running start, running end 2],…]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D663F28-7B3A-79A6-9481-CD076C8AAEBF}"/>
              </a:ext>
            </a:extLst>
          </p:cNvPr>
          <p:cNvCxnSpPr>
            <a:cxnSpLocks/>
          </p:cNvCxnSpPr>
          <p:nvPr/>
        </p:nvCxnSpPr>
        <p:spPr>
          <a:xfrm>
            <a:off x="5097167" y="24129757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D1BBB9F-83E6-9BBA-30BC-3165F2B19025}"/>
              </a:ext>
            </a:extLst>
          </p:cNvPr>
          <p:cNvSpPr txBox="1"/>
          <p:nvPr/>
        </p:nvSpPr>
        <p:spPr>
          <a:xfrm>
            <a:off x="3722845" y="25794731"/>
            <a:ext cx="2719357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 chunks &gt; threshold into multiple smaller windows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E23AE0-E7E1-BCA3-214F-79AC81D8315A}"/>
              </a:ext>
            </a:extLst>
          </p:cNvPr>
          <p:cNvSpPr txBox="1"/>
          <p:nvPr/>
        </p:nvSpPr>
        <p:spPr>
          <a:xfrm>
            <a:off x="4587403" y="23483427"/>
            <a:ext cx="101953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Baseline Definition (List)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F8E447BC-4AFB-7818-142B-DAFAE103DC06}"/>
              </a:ext>
            </a:extLst>
          </p:cNvPr>
          <p:cNvCxnSpPr>
            <a:cxnSpLocks/>
            <a:stCxn id="123" idx="1"/>
            <a:endCxn id="171" idx="1"/>
          </p:cNvCxnSpPr>
          <p:nvPr/>
        </p:nvCxnSpPr>
        <p:spPr>
          <a:xfrm rot="10800000" flipH="1" flipV="1">
            <a:off x="3737490" y="18655640"/>
            <a:ext cx="9954" cy="5856862"/>
          </a:xfrm>
          <a:prstGeom prst="bentConnector3">
            <a:avLst>
              <a:gd name="adj1" fmla="val -102579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96B809C-3EF2-B045-EB57-A28445204273}"/>
              </a:ext>
            </a:extLst>
          </p:cNvPr>
          <p:cNvCxnSpPr>
            <a:cxnSpLocks/>
          </p:cNvCxnSpPr>
          <p:nvPr/>
        </p:nvCxnSpPr>
        <p:spPr>
          <a:xfrm>
            <a:off x="5097167" y="24651000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D391917F-36E5-4E3D-80AF-1E3461CFA3E2}"/>
              </a:ext>
            </a:extLst>
          </p:cNvPr>
          <p:cNvSpPr txBox="1"/>
          <p:nvPr/>
        </p:nvSpPr>
        <p:spPr>
          <a:xfrm>
            <a:off x="2833597" y="26518234"/>
            <a:ext cx="4554208" cy="47089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change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218236A-7FE8-3CD5-ABBD-8B63AFC75657}"/>
              </a:ext>
            </a:extLst>
          </p:cNvPr>
          <p:cNvSpPr txBox="1"/>
          <p:nvPr/>
        </p:nvSpPr>
        <p:spPr>
          <a:xfrm>
            <a:off x="3220402" y="26813962"/>
            <a:ext cx="1775695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Method = Max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5E3BDDF-D071-AB94-12B9-1946117596A6}"/>
              </a:ext>
            </a:extLst>
          </p:cNvPr>
          <p:cNvSpPr txBox="1"/>
          <p:nvPr/>
        </p:nvSpPr>
        <p:spPr>
          <a:xfrm>
            <a:off x="5278955" y="26819923"/>
            <a:ext cx="1775695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Method = Median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CD7E765-D74B-E9B0-1262-5965742FF250}"/>
              </a:ext>
            </a:extLst>
          </p:cNvPr>
          <p:cNvSpPr txBox="1"/>
          <p:nvPr/>
        </p:nvSpPr>
        <p:spPr>
          <a:xfrm>
            <a:off x="3220401" y="27308147"/>
            <a:ext cx="1775695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Max_2_surround()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049C0E0-B9C4-2082-70FC-70484027AE36}"/>
              </a:ext>
            </a:extLst>
          </p:cNvPr>
          <p:cNvSpPr txBox="1"/>
          <p:nvPr/>
        </p:nvSpPr>
        <p:spPr>
          <a:xfrm>
            <a:off x="5278955" y="27308146"/>
            <a:ext cx="1775695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Arg_median</a:t>
            </a:r>
            <a:r>
              <a:rPr lang="en-US" sz="1200" dirty="0"/>
              <a:t>()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07CADD3-C4AD-C7D6-2FDD-3A7E05DEBA22}"/>
              </a:ext>
            </a:extLst>
          </p:cNvPr>
          <p:cNvCxnSpPr>
            <a:cxnSpLocks/>
          </p:cNvCxnSpPr>
          <p:nvPr/>
        </p:nvCxnSpPr>
        <p:spPr>
          <a:xfrm>
            <a:off x="5074743" y="25532893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CD17FD9-2DA3-6FDD-4325-5BDCC5E0C920}"/>
              </a:ext>
            </a:extLst>
          </p:cNvPr>
          <p:cNvSpPr txBox="1"/>
          <p:nvPr/>
        </p:nvSpPr>
        <p:spPr>
          <a:xfrm>
            <a:off x="3220401" y="27735636"/>
            <a:ext cx="1775695" cy="1015663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[[</a:t>
            </a:r>
            <a:r>
              <a:rPr lang="en-US" sz="1200" dirty="0" err="1"/>
              <a:t>maxVal</a:t>
            </a:r>
            <a:r>
              <a:rPr lang="en-US" sz="1200" dirty="0"/>
              <a:t> Index-1, point before </a:t>
            </a:r>
            <a:r>
              <a:rPr lang="en-US" sz="1200" dirty="0" err="1"/>
              <a:t>maxVal</a:t>
            </a:r>
            <a:r>
              <a:rPr lang="en-US" sz="1200" dirty="0"/>
              <a:t>],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maxVal</a:t>
            </a:r>
            <a:r>
              <a:rPr lang="en-US" sz="1200" dirty="0"/>
              <a:t> Index, </a:t>
            </a:r>
            <a:r>
              <a:rPr lang="en-US" sz="1200" dirty="0" err="1"/>
              <a:t>maxVal</a:t>
            </a:r>
            <a:r>
              <a:rPr lang="en-US" sz="1200" dirty="0"/>
              <a:t>], [</a:t>
            </a:r>
            <a:r>
              <a:rPr lang="en-US" sz="1200" dirty="0" err="1"/>
              <a:t>maxVal</a:t>
            </a:r>
            <a:r>
              <a:rPr lang="en-US" sz="1200" dirty="0"/>
              <a:t> Index+1, point after </a:t>
            </a:r>
            <a:r>
              <a:rPr lang="en-US" sz="1200" dirty="0" err="1"/>
              <a:t>maxVal</a:t>
            </a:r>
            <a:r>
              <a:rPr lang="en-US" sz="1200" dirty="0"/>
              <a:t>]]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C8F2FE9-C1C3-EBB4-4DA7-8DB49912A98A}"/>
              </a:ext>
            </a:extLst>
          </p:cNvPr>
          <p:cNvSpPr txBox="1"/>
          <p:nvPr/>
        </p:nvSpPr>
        <p:spPr>
          <a:xfrm>
            <a:off x="6212587" y="28369729"/>
            <a:ext cx="928839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[[median Index, median]]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495B277-C571-B4A5-FE02-97702C7415B1}"/>
              </a:ext>
            </a:extLst>
          </p:cNvPr>
          <p:cNvSpPr txBox="1"/>
          <p:nvPr/>
        </p:nvSpPr>
        <p:spPr>
          <a:xfrm>
            <a:off x="5204624" y="27759129"/>
            <a:ext cx="87879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 Num elements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457033-FF3B-973F-4F5B-4482178D2207}"/>
              </a:ext>
            </a:extLst>
          </p:cNvPr>
          <p:cNvSpPr txBox="1"/>
          <p:nvPr/>
        </p:nvSpPr>
        <p:spPr>
          <a:xfrm>
            <a:off x="6208974" y="27761528"/>
            <a:ext cx="93245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Odd Num elements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C397686-1E11-A397-8140-AC76F9CA249A}"/>
              </a:ext>
            </a:extLst>
          </p:cNvPr>
          <p:cNvSpPr txBox="1"/>
          <p:nvPr/>
        </p:nvSpPr>
        <p:spPr>
          <a:xfrm>
            <a:off x="5154579" y="28376031"/>
            <a:ext cx="928839" cy="1200329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[[median Index L, L Val], [median Index R, R Val]]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CA28536-519F-6D01-71AF-79FDBE581B87}"/>
              </a:ext>
            </a:extLst>
          </p:cNvPr>
          <p:cNvCxnSpPr>
            <a:cxnSpLocks/>
          </p:cNvCxnSpPr>
          <p:nvPr/>
        </p:nvCxnSpPr>
        <p:spPr>
          <a:xfrm>
            <a:off x="5082523" y="26302932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E43991A-3FE2-144C-4CED-15044F73AFDA}"/>
              </a:ext>
            </a:extLst>
          </p:cNvPr>
          <p:cNvCxnSpPr>
            <a:cxnSpLocks/>
          </p:cNvCxnSpPr>
          <p:nvPr/>
        </p:nvCxnSpPr>
        <p:spPr>
          <a:xfrm>
            <a:off x="5227143" y="25685293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3F92485-3A40-F0E0-949B-6FBB97A3E7C9}"/>
              </a:ext>
            </a:extLst>
          </p:cNvPr>
          <p:cNvSpPr txBox="1"/>
          <p:nvPr/>
        </p:nvSpPr>
        <p:spPr>
          <a:xfrm>
            <a:off x="3220401" y="29867995"/>
            <a:ext cx="392102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to List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E99C69-DED9-D296-8871-AD2D71A4D639}"/>
              </a:ext>
            </a:extLst>
          </p:cNvPr>
          <p:cNvSpPr txBox="1"/>
          <p:nvPr/>
        </p:nvSpPr>
        <p:spPr>
          <a:xfrm>
            <a:off x="3227726" y="30391124"/>
            <a:ext cx="392102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to Dictionary (Key = data Used)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D421AD2-7B68-063F-4824-A35C1DB120F1}"/>
              </a:ext>
            </a:extLst>
          </p:cNvPr>
          <p:cNvSpPr txBox="1"/>
          <p:nvPr/>
        </p:nvSpPr>
        <p:spPr>
          <a:xfrm>
            <a:off x="3220401" y="30853336"/>
            <a:ext cx="392102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Repeat for Intensity, Fit LFT, Emp LFT, in Raw, AC, DC Data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D20CEBB-48B7-D1BA-7A15-8D44F5594C3C}"/>
              </a:ext>
            </a:extLst>
          </p:cNvPr>
          <p:cNvCxnSpPr>
            <a:cxnSpLocks/>
          </p:cNvCxnSpPr>
          <p:nvPr/>
        </p:nvCxnSpPr>
        <p:spPr>
          <a:xfrm>
            <a:off x="4147803" y="27090961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6E93C6C-F053-03E1-FB97-872D82FB4D68}"/>
              </a:ext>
            </a:extLst>
          </p:cNvPr>
          <p:cNvCxnSpPr>
            <a:cxnSpLocks/>
          </p:cNvCxnSpPr>
          <p:nvPr/>
        </p:nvCxnSpPr>
        <p:spPr>
          <a:xfrm>
            <a:off x="6170686" y="27090961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4A00A58-487B-16F1-E305-BBE2EF3456AB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4108249" y="27585145"/>
            <a:ext cx="0" cy="15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681B6CC3-6B6A-C359-4B8E-00281AE1FAE0}"/>
              </a:ext>
            </a:extLst>
          </p:cNvPr>
          <p:cNvCxnSpPr>
            <a:cxnSpLocks/>
            <a:stCxn id="196" idx="2"/>
            <a:endCxn id="205" idx="0"/>
          </p:cNvCxnSpPr>
          <p:nvPr/>
        </p:nvCxnSpPr>
        <p:spPr>
          <a:xfrm rot="5400000">
            <a:off x="5818420" y="27410746"/>
            <a:ext cx="173984" cy="522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E53F297-CB6C-6F43-8554-CEE887F7089D}"/>
              </a:ext>
            </a:extLst>
          </p:cNvPr>
          <p:cNvCxnSpPr>
            <a:cxnSpLocks/>
            <a:stCxn id="196" idx="2"/>
            <a:endCxn id="206" idx="0"/>
          </p:cNvCxnSpPr>
          <p:nvPr/>
        </p:nvCxnSpPr>
        <p:spPr>
          <a:xfrm rot="16200000" flipH="1">
            <a:off x="6332811" y="27419137"/>
            <a:ext cx="176383" cy="5083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500F4AE-A0AC-462A-2F0E-2DBE0136D906}"/>
              </a:ext>
            </a:extLst>
          </p:cNvPr>
          <p:cNvCxnSpPr>
            <a:cxnSpLocks/>
          </p:cNvCxnSpPr>
          <p:nvPr/>
        </p:nvCxnSpPr>
        <p:spPr>
          <a:xfrm>
            <a:off x="5610494" y="28220794"/>
            <a:ext cx="0" cy="15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855F266-CE93-5A31-CA41-479437D7CBD2}"/>
              </a:ext>
            </a:extLst>
          </p:cNvPr>
          <p:cNvCxnSpPr>
            <a:cxnSpLocks/>
          </p:cNvCxnSpPr>
          <p:nvPr/>
        </p:nvCxnSpPr>
        <p:spPr>
          <a:xfrm>
            <a:off x="6675202" y="28220794"/>
            <a:ext cx="0" cy="15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BD015AD-CB35-B276-772A-59863D48C97E}"/>
              </a:ext>
            </a:extLst>
          </p:cNvPr>
          <p:cNvCxnSpPr>
            <a:cxnSpLocks/>
          </p:cNvCxnSpPr>
          <p:nvPr/>
        </p:nvCxnSpPr>
        <p:spPr>
          <a:xfrm>
            <a:off x="4108249" y="28751299"/>
            <a:ext cx="0" cy="1074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528037B-1FA6-5951-5718-9C2BE6E9BC0F}"/>
              </a:ext>
            </a:extLst>
          </p:cNvPr>
          <p:cNvCxnSpPr>
            <a:cxnSpLocks/>
          </p:cNvCxnSpPr>
          <p:nvPr/>
        </p:nvCxnSpPr>
        <p:spPr>
          <a:xfrm>
            <a:off x="5606934" y="29576360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1C8480-F3E9-A9E6-3A8E-4F50DDE2F44F}"/>
              </a:ext>
            </a:extLst>
          </p:cNvPr>
          <p:cNvCxnSpPr>
            <a:cxnSpLocks/>
          </p:cNvCxnSpPr>
          <p:nvPr/>
        </p:nvCxnSpPr>
        <p:spPr>
          <a:xfrm>
            <a:off x="6675202" y="29016060"/>
            <a:ext cx="0" cy="77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C9E4634-AA5C-158F-86F0-05C2F6E9BAB5}"/>
              </a:ext>
            </a:extLst>
          </p:cNvPr>
          <p:cNvCxnSpPr>
            <a:cxnSpLocks/>
          </p:cNvCxnSpPr>
          <p:nvPr/>
        </p:nvCxnSpPr>
        <p:spPr>
          <a:xfrm>
            <a:off x="5199363" y="30144994"/>
            <a:ext cx="0" cy="21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2A0BD9D-CDA7-2B27-8D9C-2272D6601A74}"/>
              </a:ext>
            </a:extLst>
          </p:cNvPr>
          <p:cNvCxnSpPr>
            <a:cxnSpLocks/>
            <a:endCxn id="227" idx="0"/>
          </p:cNvCxnSpPr>
          <p:nvPr/>
        </p:nvCxnSpPr>
        <p:spPr>
          <a:xfrm>
            <a:off x="5180911" y="30693056"/>
            <a:ext cx="0" cy="160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AACC17D-1694-7E08-E28A-1C7C5C6C864C}"/>
              </a:ext>
            </a:extLst>
          </p:cNvPr>
          <p:cNvSpPr txBox="1"/>
          <p:nvPr/>
        </p:nvSpPr>
        <p:spPr>
          <a:xfrm>
            <a:off x="4716491" y="31539620"/>
            <a:ext cx="928839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Baseline </a:t>
            </a:r>
            <a:r>
              <a:rPr lang="en-US" sz="1200" dirty="0" err="1"/>
              <a:t>Vals</a:t>
            </a:r>
            <a:r>
              <a:rPr lang="en-US" sz="1200" dirty="0"/>
              <a:t> (</a:t>
            </a:r>
            <a:r>
              <a:rPr lang="en-US" sz="1200" dirty="0" err="1"/>
              <a:t>Dict</a:t>
            </a:r>
            <a:r>
              <a:rPr lang="en-US" sz="1200" dirty="0"/>
              <a:t>)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FCC30C3-003B-F023-975C-C5226BAD483E}"/>
              </a:ext>
            </a:extLst>
          </p:cNvPr>
          <p:cNvCxnSpPr>
            <a:cxnSpLocks/>
          </p:cNvCxnSpPr>
          <p:nvPr/>
        </p:nvCxnSpPr>
        <p:spPr>
          <a:xfrm flipH="1">
            <a:off x="5199363" y="31130335"/>
            <a:ext cx="2618" cy="362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8451CDC9-0A6A-D319-8425-88E11DB9D12F}"/>
              </a:ext>
            </a:extLst>
          </p:cNvPr>
          <p:cNvSpPr txBox="1"/>
          <p:nvPr/>
        </p:nvSpPr>
        <p:spPr>
          <a:xfrm>
            <a:off x="9483906" y="17909539"/>
            <a:ext cx="7578424" cy="14496276"/>
          </a:xfrm>
          <a:prstGeom prst="rect">
            <a:avLst/>
          </a:prstGeom>
          <a:solidFill>
            <a:schemeClr val="accent1">
              <a:alpha val="42331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Analyze  Running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B9FCA36-E287-E9C0-1207-0EFBF01B1B01}"/>
              </a:ext>
            </a:extLst>
          </p:cNvPr>
          <p:cNvSpPr txBox="1"/>
          <p:nvPr/>
        </p:nvSpPr>
        <p:spPr>
          <a:xfrm>
            <a:off x="11646841" y="18428637"/>
            <a:ext cx="10195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Speed Time Values (List)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A1E2C15-565A-E575-F5D9-B72578E54B45}"/>
              </a:ext>
            </a:extLst>
          </p:cNvPr>
          <p:cNvSpPr txBox="1"/>
          <p:nvPr/>
        </p:nvSpPr>
        <p:spPr>
          <a:xfrm>
            <a:off x="14040744" y="18240037"/>
            <a:ext cx="101953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Running Definition (List)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1EC0D58-504C-A42F-9DB0-39576F52F864}"/>
              </a:ext>
            </a:extLst>
          </p:cNvPr>
          <p:cNvSpPr txBox="1"/>
          <p:nvPr/>
        </p:nvSpPr>
        <p:spPr>
          <a:xfrm>
            <a:off x="10287330" y="19219382"/>
            <a:ext cx="6025220" cy="932563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Running_analysis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60446A9-A2E8-206C-F72B-16637234679C}"/>
              </a:ext>
            </a:extLst>
          </p:cNvPr>
          <p:cNvSpPr txBox="1"/>
          <p:nvPr/>
        </p:nvSpPr>
        <p:spPr>
          <a:xfrm>
            <a:off x="11445956" y="19684325"/>
            <a:ext cx="3654324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stateChanges</a:t>
            </a:r>
            <a:r>
              <a:rPr lang="en-US" sz="1200" dirty="0"/>
              <a:t>()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5CF3B4-B4C6-8C57-7D8D-671B3F5E1996}"/>
              </a:ext>
            </a:extLst>
          </p:cNvPr>
          <p:cNvSpPr txBox="1"/>
          <p:nvPr/>
        </p:nvSpPr>
        <p:spPr>
          <a:xfrm>
            <a:off x="11445957" y="20188523"/>
            <a:ext cx="367408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State Change Times [ [running start1, running end1], [running start, running end 2],…]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BFC0F22-76E6-0EA8-AAC0-D6F91BB3485E}"/>
              </a:ext>
            </a:extLst>
          </p:cNvPr>
          <p:cNvSpPr txBox="1"/>
          <p:nvPr/>
        </p:nvSpPr>
        <p:spPr>
          <a:xfrm>
            <a:off x="10448738" y="20934677"/>
            <a:ext cx="2552888" cy="7478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ETA Analysis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4CA662E-3DB9-507B-86BC-D407609B9049}"/>
              </a:ext>
            </a:extLst>
          </p:cNvPr>
          <p:cNvSpPr txBox="1"/>
          <p:nvPr/>
        </p:nvSpPr>
        <p:spPr>
          <a:xfrm>
            <a:off x="13607888" y="20934677"/>
            <a:ext cx="2552888" cy="5632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Epoch Analysis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ED8D847-C9B6-2020-1BE7-92CF9FF76D64}"/>
              </a:ext>
            </a:extLst>
          </p:cNvPr>
          <p:cNvSpPr txBox="1"/>
          <p:nvPr/>
        </p:nvSpPr>
        <p:spPr>
          <a:xfrm>
            <a:off x="10589448" y="21329841"/>
            <a:ext cx="225501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Change:</a:t>
            </a:r>
          </a:p>
          <a:p>
            <a:pPr algn="ctr"/>
            <a:r>
              <a:rPr lang="en-US" sz="1200" dirty="0"/>
              <a:t>Add Preceding Period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2771BC8-94CC-7511-9885-D5A437B0D3C6}"/>
              </a:ext>
            </a:extLst>
          </p:cNvPr>
          <p:cNvSpPr txBox="1"/>
          <p:nvPr/>
        </p:nvSpPr>
        <p:spPr>
          <a:xfrm>
            <a:off x="10589448" y="22059239"/>
            <a:ext cx="2255013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Data Windows (list) to Dictionary (each item is list of lists):</a:t>
            </a:r>
          </a:p>
          <a:p>
            <a:pPr algn="ctr"/>
            <a:r>
              <a:rPr lang="en-US" sz="1200" dirty="0"/>
              <a:t>Keys = Speed Time, Speed, Speed (binary), Intensity, Fit Lifetime, Empirical Lifetime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72408D9-EB17-B481-25DE-FBC7EE22257D}"/>
              </a:ext>
            </a:extLst>
          </p:cNvPr>
          <p:cNvSpPr txBox="1"/>
          <p:nvPr/>
        </p:nvSpPr>
        <p:spPr>
          <a:xfrm>
            <a:off x="10595355" y="23527301"/>
            <a:ext cx="2249106" cy="470898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averageTraces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9AB9BB8-5528-E100-D60F-4E10C1D81ADF}"/>
              </a:ext>
            </a:extLst>
          </p:cNvPr>
          <p:cNvSpPr txBox="1"/>
          <p:nvPr/>
        </p:nvSpPr>
        <p:spPr>
          <a:xfrm>
            <a:off x="10748197" y="23806592"/>
            <a:ext cx="1918175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window, set time relative to first speed value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32F3D61-B2A8-FC3A-F5CC-60D3810A47B3}"/>
              </a:ext>
            </a:extLst>
          </p:cNvPr>
          <p:cNvSpPr txBox="1"/>
          <p:nvPr/>
        </p:nvSpPr>
        <p:spPr>
          <a:xfrm>
            <a:off x="10748197" y="24460251"/>
            <a:ext cx="1918175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Cut windows longer than threshold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5797BBA-08D3-3F63-90FB-4509F5892636}"/>
              </a:ext>
            </a:extLst>
          </p:cNvPr>
          <p:cNvSpPr txBox="1"/>
          <p:nvPr/>
        </p:nvSpPr>
        <p:spPr>
          <a:xfrm>
            <a:off x="10757866" y="25050399"/>
            <a:ext cx="1918175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Cut windows longer than threshold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E16736-86AF-C054-861C-7FB935A1B9DD}"/>
              </a:ext>
            </a:extLst>
          </p:cNvPr>
          <p:cNvSpPr txBox="1"/>
          <p:nvPr/>
        </p:nvSpPr>
        <p:spPr>
          <a:xfrm>
            <a:off x="10757867" y="25643799"/>
            <a:ext cx="888974" cy="16927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Via Interpolation:</a:t>
            </a:r>
          </a:p>
          <a:p>
            <a:pPr algn="ctr"/>
            <a:r>
              <a:rPr lang="en-US" sz="800" dirty="0"/>
              <a:t>Set Speed bins, interpolate FLP data at each point for each window, average all windows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C1C62F-A0FF-3F1B-4CFC-E49EFB56D49F}"/>
              </a:ext>
            </a:extLst>
          </p:cNvPr>
          <p:cNvSpPr txBox="1"/>
          <p:nvPr/>
        </p:nvSpPr>
        <p:spPr>
          <a:xfrm>
            <a:off x="11777398" y="25643799"/>
            <a:ext cx="888974" cy="13849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Via Binning:</a:t>
            </a:r>
          </a:p>
          <a:p>
            <a:pPr algn="ctr"/>
            <a:r>
              <a:rPr lang="en-US" sz="800" dirty="0"/>
              <a:t>Set Speed Bins, Add FLP data that falls into each bin from all windows and average bin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305CCF3-3CFD-E59C-C864-7EA51F63996E}"/>
              </a:ext>
            </a:extLst>
          </p:cNvPr>
          <p:cNvSpPr txBox="1"/>
          <p:nvPr/>
        </p:nvSpPr>
        <p:spPr>
          <a:xfrm>
            <a:off x="10757866" y="27527150"/>
            <a:ext cx="1918175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to Dictionary based on data used, Repeat for Intensity, Emp LFT, Fit LFT 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66F7115-DC9F-D791-BEE8-8672650A610E}"/>
              </a:ext>
            </a:extLst>
          </p:cNvPr>
          <p:cNvSpPr txBox="1"/>
          <p:nvPr/>
        </p:nvSpPr>
        <p:spPr>
          <a:xfrm>
            <a:off x="11255513" y="28837156"/>
            <a:ext cx="928839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ETA Results (</a:t>
            </a:r>
            <a:r>
              <a:rPr lang="en-US" sz="1200" dirty="0" err="1"/>
              <a:t>Dict</a:t>
            </a:r>
            <a:r>
              <a:rPr lang="en-US" sz="1200" dirty="0"/>
              <a:t>)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0DA3703-08FB-4C05-7794-C841A78F8E11}"/>
              </a:ext>
            </a:extLst>
          </p:cNvPr>
          <p:cNvSpPr txBox="1"/>
          <p:nvPr/>
        </p:nvSpPr>
        <p:spPr>
          <a:xfrm>
            <a:off x="13681680" y="21319667"/>
            <a:ext cx="2381512" cy="5078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Each Change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92D61B1-00C1-D67C-5F3D-5F69C05FD02E}"/>
              </a:ext>
            </a:extLst>
          </p:cNvPr>
          <p:cNvSpPr txBox="1"/>
          <p:nvPr/>
        </p:nvSpPr>
        <p:spPr>
          <a:xfrm>
            <a:off x="13805050" y="21589743"/>
            <a:ext cx="21840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Period After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EC67676-FB3C-7059-8C22-B39151BE54E0}"/>
              </a:ext>
            </a:extLst>
          </p:cNvPr>
          <p:cNvSpPr txBox="1"/>
          <p:nvPr/>
        </p:nvSpPr>
        <p:spPr>
          <a:xfrm>
            <a:off x="13805050" y="22106480"/>
            <a:ext cx="999521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Method = Max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AD6F9D9-4EDD-68B8-4C90-4EA1406F371E}"/>
              </a:ext>
            </a:extLst>
          </p:cNvPr>
          <p:cNvSpPr txBox="1"/>
          <p:nvPr/>
        </p:nvSpPr>
        <p:spPr>
          <a:xfrm>
            <a:off x="15003014" y="22106480"/>
            <a:ext cx="99952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Method = Median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EC996C9-E3AA-D05C-741C-888EA30C30F6}"/>
              </a:ext>
            </a:extLst>
          </p:cNvPr>
          <p:cNvSpPr txBox="1"/>
          <p:nvPr/>
        </p:nvSpPr>
        <p:spPr>
          <a:xfrm>
            <a:off x="13805050" y="22744562"/>
            <a:ext cx="99952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Max_2_surround()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10F6BE2-D88B-AE61-539D-AED2AFB1ECED}"/>
              </a:ext>
            </a:extLst>
          </p:cNvPr>
          <p:cNvSpPr txBox="1"/>
          <p:nvPr/>
        </p:nvSpPr>
        <p:spPr>
          <a:xfrm>
            <a:off x="15003013" y="22743095"/>
            <a:ext cx="99952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Arg_median</a:t>
            </a:r>
            <a:r>
              <a:rPr lang="en-US" sz="1200" dirty="0"/>
              <a:t>()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4A444BC-B49E-E0B9-4F94-5339064781E8}"/>
              </a:ext>
            </a:extLst>
          </p:cNvPr>
          <p:cNvSpPr txBox="1"/>
          <p:nvPr/>
        </p:nvSpPr>
        <p:spPr>
          <a:xfrm>
            <a:off x="13810271" y="23364988"/>
            <a:ext cx="989078" cy="553998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[[</a:t>
            </a:r>
            <a:r>
              <a:rPr lang="en-US" sz="600" dirty="0" err="1"/>
              <a:t>maxVal</a:t>
            </a:r>
            <a:r>
              <a:rPr lang="en-US" sz="600" dirty="0"/>
              <a:t> Index-1, point before </a:t>
            </a:r>
            <a:r>
              <a:rPr lang="en-US" sz="600" dirty="0" err="1"/>
              <a:t>maxVal</a:t>
            </a:r>
            <a:r>
              <a:rPr lang="en-US" sz="600" dirty="0"/>
              <a:t>],</a:t>
            </a:r>
          </a:p>
          <a:p>
            <a:pPr algn="ctr"/>
            <a:r>
              <a:rPr lang="en-US" sz="600" dirty="0"/>
              <a:t>[</a:t>
            </a:r>
            <a:r>
              <a:rPr lang="en-US" sz="600" dirty="0" err="1"/>
              <a:t>maxVal</a:t>
            </a:r>
            <a:r>
              <a:rPr lang="en-US" sz="600" dirty="0"/>
              <a:t> Index, </a:t>
            </a:r>
            <a:r>
              <a:rPr lang="en-US" sz="600" dirty="0" err="1"/>
              <a:t>maxVal</a:t>
            </a:r>
            <a:r>
              <a:rPr lang="en-US" sz="600" dirty="0"/>
              <a:t>], [</a:t>
            </a:r>
            <a:r>
              <a:rPr lang="en-US" sz="600" dirty="0" err="1"/>
              <a:t>maxVal</a:t>
            </a:r>
            <a:r>
              <a:rPr lang="en-US" sz="600" dirty="0"/>
              <a:t> Index+1, point after </a:t>
            </a:r>
            <a:r>
              <a:rPr lang="en-US" sz="600" dirty="0" err="1"/>
              <a:t>maxVal</a:t>
            </a:r>
            <a:r>
              <a:rPr lang="en-US" sz="600" dirty="0"/>
              <a:t>]]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A111DF4-E3FF-0458-0165-8FFA8D946894}"/>
              </a:ext>
            </a:extLst>
          </p:cNvPr>
          <p:cNvSpPr txBox="1"/>
          <p:nvPr/>
        </p:nvSpPr>
        <p:spPr>
          <a:xfrm>
            <a:off x="15516829" y="23782155"/>
            <a:ext cx="51737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[[median Index, median]]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FD222F0-622C-D36F-32D2-1887132B23C5}"/>
              </a:ext>
            </a:extLst>
          </p:cNvPr>
          <p:cNvSpPr txBox="1"/>
          <p:nvPr/>
        </p:nvSpPr>
        <p:spPr>
          <a:xfrm>
            <a:off x="14927940" y="23354958"/>
            <a:ext cx="52843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Even Num</a:t>
            </a:r>
          </a:p>
          <a:p>
            <a:pPr algn="ctr"/>
            <a:r>
              <a:rPr lang="en-US" sz="600" dirty="0"/>
              <a:t>Elements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46C1D9C-8DE9-A141-C1AC-EE009DF874E4}"/>
              </a:ext>
            </a:extLst>
          </p:cNvPr>
          <p:cNvSpPr txBox="1"/>
          <p:nvPr/>
        </p:nvSpPr>
        <p:spPr>
          <a:xfrm>
            <a:off x="14927940" y="23782155"/>
            <a:ext cx="51737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[[median Index L, L Val], [median Index R, R Val]]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2D366DE-2E59-848C-D357-94748768E78D}"/>
              </a:ext>
            </a:extLst>
          </p:cNvPr>
          <p:cNvSpPr txBox="1"/>
          <p:nvPr/>
        </p:nvSpPr>
        <p:spPr>
          <a:xfrm>
            <a:off x="13805050" y="24624106"/>
            <a:ext cx="21840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to List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C62CD5F-75A7-76A7-DB3A-4D8579883E75}"/>
              </a:ext>
            </a:extLst>
          </p:cNvPr>
          <p:cNvSpPr txBox="1"/>
          <p:nvPr/>
        </p:nvSpPr>
        <p:spPr>
          <a:xfrm>
            <a:off x="13805050" y="25125789"/>
            <a:ext cx="218404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to Dictionary (Key = data Used)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2B08CF3-E44F-D523-3A2E-C98684220E77}"/>
              </a:ext>
            </a:extLst>
          </p:cNvPr>
          <p:cNvSpPr txBox="1"/>
          <p:nvPr/>
        </p:nvSpPr>
        <p:spPr>
          <a:xfrm>
            <a:off x="13805050" y="25807749"/>
            <a:ext cx="218404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Repeat for Intensity, Fit LFT, Emp LFT, in Raw, AC, DC Data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5BE063B-1D8D-37E6-589C-4FEFF01D1354}"/>
              </a:ext>
            </a:extLst>
          </p:cNvPr>
          <p:cNvSpPr txBox="1"/>
          <p:nvPr/>
        </p:nvSpPr>
        <p:spPr>
          <a:xfrm>
            <a:off x="14242463" y="28831030"/>
            <a:ext cx="1290979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Baseline </a:t>
            </a:r>
            <a:r>
              <a:rPr lang="en-US" sz="1200" dirty="0" err="1"/>
              <a:t>Vals</a:t>
            </a:r>
            <a:r>
              <a:rPr lang="en-US" sz="1200" dirty="0"/>
              <a:t> (</a:t>
            </a:r>
            <a:r>
              <a:rPr lang="en-US" sz="1200" dirty="0" err="1"/>
              <a:t>Dict</a:t>
            </a:r>
            <a:r>
              <a:rPr lang="en-US" sz="1200" dirty="0"/>
              <a:t>)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1F0276E-0828-5625-3574-908604040F5B}"/>
              </a:ext>
            </a:extLst>
          </p:cNvPr>
          <p:cNvSpPr txBox="1"/>
          <p:nvPr/>
        </p:nvSpPr>
        <p:spPr>
          <a:xfrm>
            <a:off x="15505768" y="23350749"/>
            <a:ext cx="52843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Odd Num</a:t>
            </a:r>
          </a:p>
          <a:p>
            <a:pPr algn="ctr"/>
            <a:r>
              <a:rPr lang="en-US" sz="600" dirty="0"/>
              <a:t>Elements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17F2A58-7753-3AB6-A3BC-0B73DA440484}"/>
              </a:ext>
            </a:extLst>
          </p:cNvPr>
          <p:cNvCxnSpPr>
            <a:cxnSpLocks/>
          </p:cNvCxnSpPr>
          <p:nvPr/>
        </p:nvCxnSpPr>
        <p:spPr>
          <a:xfrm>
            <a:off x="12162451" y="18896924"/>
            <a:ext cx="0" cy="78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9047BF3B-E69C-D98E-BC8B-FFAA716DEE0F}"/>
              </a:ext>
            </a:extLst>
          </p:cNvPr>
          <p:cNvCxnSpPr>
            <a:cxnSpLocks/>
          </p:cNvCxnSpPr>
          <p:nvPr/>
        </p:nvCxnSpPr>
        <p:spPr>
          <a:xfrm>
            <a:off x="14550509" y="18910422"/>
            <a:ext cx="0" cy="78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963D97C-EDB4-B1A8-A012-4474C8DAD199}"/>
              </a:ext>
            </a:extLst>
          </p:cNvPr>
          <p:cNvCxnSpPr>
            <a:cxnSpLocks/>
          </p:cNvCxnSpPr>
          <p:nvPr/>
        </p:nvCxnSpPr>
        <p:spPr>
          <a:xfrm>
            <a:off x="13299940" y="2003612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FA9A9760-C538-CE7F-8F28-7E251B50961E}"/>
              </a:ext>
            </a:extLst>
          </p:cNvPr>
          <p:cNvCxnSpPr>
            <a:cxnSpLocks/>
            <a:stCxn id="261" idx="2"/>
            <a:endCxn id="262" idx="0"/>
          </p:cNvCxnSpPr>
          <p:nvPr/>
        </p:nvCxnSpPr>
        <p:spPr>
          <a:xfrm rot="5400000">
            <a:off x="12361847" y="20013523"/>
            <a:ext cx="284489" cy="1557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98FA2454-B6DE-4696-2EF4-EC4E27EA8932}"/>
              </a:ext>
            </a:extLst>
          </p:cNvPr>
          <p:cNvCxnSpPr>
            <a:cxnSpLocks/>
            <a:stCxn id="261" idx="2"/>
            <a:endCxn id="264" idx="0"/>
          </p:cNvCxnSpPr>
          <p:nvPr/>
        </p:nvCxnSpPr>
        <p:spPr>
          <a:xfrm rot="16200000" flipH="1">
            <a:off x="13941422" y="19991766"/>
            <a:ext cx="284489" cy="1601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DF44EEF-3196-FD17-27E8-DF2E306E0CBD}"/>
              </a:ext>
            </a:extLst>
          </p:cNvPr>
          <p:cNvCxnSpPr>
            <a:cxnSpLocks/>
          </p:cNvCxnSpPr>
          <p:nvPr/>
        </p:nvCxnSpPr>
        <p:spPr>
          <a:xfrm>
            <a:off x="11707284" y="21829481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6CC2848-28D5-1B36-2591-56E02130A81D}"/>
              </a:ext>
            </a:extLst>
          </p:cNvPr>
          <p:cNvCxnSpPr>
            <a:cxnSpLocks/>
          </p:cNvCxnSpPr>
          <p:nvPr/>
        </p:nvCxnSpPr>
        <p:spPr>
          <a:xfrm>
            <a:off x="11693735" y="23307087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6A29277-C281-1A11-9274-B1EEEB3E670F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 rot="5400000">
            <a:off x="14481073" y="21690481"/>
            <a:ext cx="239738" cy="592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00DC473E-49C3-13D9-4A15-CFC965375C5B}"/>
              </a:ext>
            </a:extLst>
          </p:cNvPr>
          <p:cNvCxnSpPr>
            <a:cxnSpLocks/>
            <a:stCxn id="279" idx="2"/>
            <a:endCxn id="281" idx="0"/>
          </p:cNvCxnSpPr>
          <p:nvPr/>
        </p:nvCxnSpPr>
        <p:spPr>
          <a:xfrm rot="16200000" flipH="1">
            <a:off x="15080054" y="21683760"/>
            <a:ext cx="239738" cy="605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D3CECED-E515-310F-36BB-3D94BA4A5678}"/>
              </a:ext>
            </a:extLst>
          </p:cNvPr>
          <p:cNvCxnSpPr>
            <a:cxnSpLocks/>
          </p:cNvCxnSpPr>
          <p:nvPr/>
        </p:nvCxnSpPr>
        <p:spPr>
          <a:xfrm>
            <a:off x="14312128" y="22568145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8CBC186-74FE-B697-0EFE-3EE42876134D}"/>
              </a:ext>
            </a:extLst>
          </p:cNvPr>
          <p:cNvCxnSpPr>
            <a:cxnSpLocks/>
          </p:cNvCxnSpPr>
          <p:nvPr/>
        </p:nvCxnSpPr>
        <p:spPr>
          <a:xfrm>
            <a:off x="15533442" y="22568145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6D37F8F-08A4-9F26-306E-5541864728BB}"/>
              </a:ext>
            </a:extLst>
          </p:cNvPr>
          <p:cNvCxnSpPr>
            <a:cxnSpLocks/>
          </p:cNvCxnSpPr>
          <p:nvPr/>
        </p:nvCxnSpPr>
        <p:spPr>
          <a:xfrm>
            <a:off x="14312128" y="2320476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>
            <a:extLst>
              <a:ext uri="{FF2B5EF4-FFF2-40B4-BE49-F238E27FC236}">
                <a16:creationId xmlns:a16="http://schemas.microsoft.com/office/drawing/2014/main" id="{04DFA42C-DBF8-B404-64A9-CD51FE26F10A}"/>
              </a:ext>
            </a:extLst>
          </p:cNvPr>
          <p:cNvCxnSpPr>
            <a:cxnSpLocks/>
            <a:stCxn id="283" idx="2"/>
            <a:endCxn id="286" idx="0"/>
          </p:cNvCxnSpPr>
          <p:nvPr/>
        </p:nvCxnSpPr>
        <p:spPr>
          <a:xfrm rot="5400000">
            <a:off x="15272367" y="23124551"/>
            <a:ext cx="150198" cy="310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81C9FD9E-FDD8-D4E2-634E-84552928435C}"/>
              </a:ext>
            </a:extLst>
          </p:cNvPr>
          <p:cNvCxnSpPr>
            <a:cxnSpLocks/>
            <a:stCxn id="283" idx="2"/>
            <a:endCxn id="294" idx="0"/>
          </p:cNvCxnSpPr>
          <p:nvPr/>
        </p:nvCxnSpPr>
        <p:spPr>
          <a:xfrm rot="16200000" flipH="1">
            <a:off x="15563385" y="23144148"/>
            <a:ext cx="145989" cy="2672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DFBF30A-04CF-C009-187C-03EB72C931CE}"/>
              </a:ext>
            </a:extLst>
          </p:cNvPr>
          <p:cNvCxnSpPr>
            <a:cxnSpLocks/>
          </p:cNvCxnSpPr>
          <p:nvPr/>
        </p:nvCxnSpPr>
        <p:spPr>
          <a:xfrm>
            <a:off x="15193895" y="2362774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DDA363A8-CB0E-01E6-003D-CC3BCD6743F5}"/>
              </a:ext>
            </a:extLst>
          </p:cNvPr>
          <p:cNvCxnSpPr>
            <a:cxnSpLocks/>
          </p:cNvCxnSpPr>
          <p:nvPr/>
        </p:nvCxnSpPr>
        <p:spPr>
          <a:xfrm>
            <a:off x="15769984" y="23627748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22692A4-9B4A-3660-7D34-7E87AF18B7F4}"/>
              </a:ext>
            </a:extLst>
          </p:cNvPr>
          <p:cNvCxnSpPr>
            <a:cxnSpLocks/>
          </p:cNvCxnSpPr>
          <p:nvPr/>
        </p:nvCxnSpPr>
        <p:spPr>
          <a:xfrm>
            <a:off x="15769984" y="24151487"/>
            <a:ext cx="0" cy="423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23D0F06-42A5-8B14-2DC3-CFFD43D1C32F}"/>
              </a:ext>
            </a:extLst>
          </p:cNvPr>
          <p:cNvCxnSpPr>
            <a:cxnSpLocks/>
          </p:cNvCxnSpPr>
          <p:nvPr/>
        </p:nvCxnSpPr>
        <p:spPr>
          <a:xfrm flipH="1">
            <a:off x="14304810" y="23917912"/>
            <a:ext cx="7318" cy="657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0BB674B-631F-F666-47D2-BAF279AD577C}"/>
              </a:ext>
            </a:extLst>
          </p:cNvPr>
          <p:cNvCxnSpPr>
            <a:cxnSpLocks/>
          </p:cNvCxnSpPr>
          <p:nvPr/>
        </p:nvCxnSpPr>
        <p:spPr>
          <a:xfrm>
            <a:off x="15193895" y="2442848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E5317DD-9414-B82D-2E37-71A34CF3799A}"/>
              </a:ext>
            </a:extLst>
          </p:cNvPr>
          <p:cNvCxnSpPr>
            <a:cxnSpLocks/>
          </p:cNvCxnSpPr>
          <p:nvPr/>
        </p:nvCxnSpPr>
        <p:spPr>
          <a:xfrm>
            <a:off x="14924218" y="2492191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B9CD60-4D27-31FD-E2E5-9F23E66E2C0B}"/>
              </a:ext>
            </a:extLst>
          </p:cNvPr>
          <p:cNvCxnSpPr>
            <a:cxnSpLocks/>
          </p:cNvCxnSpPr>
          <p:nvPr/>
        </p:nvCxnSpPr>
        <p:spPr>
          <a:xfrm>
            <a:off x="14924218" y="25609093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6A246EDD-E932-618B-08AB-94B9C2B12854}"/>
              </a:ext>
            </a:extLst>
          </p:cNvPr>
          <p:cNvCxnSpPr>
            <a:cxnSpLocks/>
          </p:cNvCxnSpPr>
          <p:nvPr/>
        </p:nvCxnSpPr>
        <p:spPr>
          <a:xfrm>
            <a:off x="11692910" y="2427608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B46EB331-2383-93B9-27E5-EA5C1325D871}"/>
              </a:ext>
            </a:extLst>
          </p:cNvPr>
          <p:cNvCxnSpPr>
            <a:cxnSpLocks/>
          </p:cNvCxnSpPr>
          <p:nvPr/>
        </p:nvCxnSpPr>
        <p:spPr>
          <a:xfrm>
            <a:off x="11688895" y="24921916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6B529554-CE6C-37E3-665A-1DD662667FEF}"/>
              </a:ext>
            </a:extLst>
          </p:cNvPr>
          <p:cNvCxnSpPr>
            <a:cxnSpLocks/>
            <a:stCxn id="273" idx="2"/>
            <a:endCxn id="274" idx="0"/>
          </p:cNvCxnSpPr>
          <p:nvPr/>
        </p:nvCxnSpPr>
        <p:spPr>
          <a:xfrm rot="5400000">
            <a:off x="11393787" y="25320631"/>
            <a:ext cx="131735" cy="514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53B1494F-9240-2E75-C5D3-4C17B4D896E9}"/>
              </a:ext>
            </a:extLst>
          </p:cNvPr>
          <p:cNvCxnSpPr>
            <a:cxnSpLocks/>
            <a:stCxn id="273" idx="2"/>
            <a:endCxn id="275" idx="0"/>
          </p:cNvCxnSpPr>
          <p:nvPr/>
        </p:nvCxnSpPr>
        <p:spPr>
          <a:xfrm rot="16200000" flipH="1">
            <a:off x="11903552" y="25325465"/>
            <a:ext cx="131735" cy="504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2CF12FE4-1948-18C2-7E25-3BEE0B5CFF8F}"/>
              </a:ext>
            </a:extLst>
          </p:cNvPr>
          <p:cNvCxnSpPr>
            <a:cxnSpLocks/>
          </p:cNvCxnSpPr>
          <p:nvPr/>
        </p:nvCxnSpPr>
        <p:spPr>
          <a:xfrm>
            <a:off x="11175491" y="2735768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62FA4FD8-2CE4-1864-7E15-2F26D021710A}"/>
              </a:ext>
            </a:extLst>
          </p:cNvPr>
          <p:cNvCxnSpPr>
            <a:cxnSpLocks/>
          </p:cNvCxnSpPr>
          <p:nvPr/>
        </p:nvCxnSpPr>
        <p:spPr>
          <a:xfrm>
            <a:off x="12221885" y="27028794"/>
            <a:ext cx="0" cy="494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A318E488-5979-2798-41D8-6D7E70C8AD8A}"/>
              </a:ext>
            </a:extLst>
          </p:cNvPr>
          <p:cNvCxnSpPr>
            <a:cxnSpLocks/>
          </p:cNvCxnSpPr>
          <p:nvPr/>
        </p:nvCxnSpPr>
        <p:spPr>
          <a:xfrm>
            <a:off x="11739402" y="28173481"/>
            <a:ext cx="0" cy="60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F0412BB7-37BF-4E15-DA98-B8FEF9264B4C}"/>
              </a:ext>
            </a:extLst>
          </p:cNvPr>
          <p:cNvCxnSpPr>
            <a:cxnSpLocks/>
          </p:cNvCxnSpPr>
          <p:nvPr/>
        </p:nvCxnSpPr>
        <p:spPr>
          <a:xfrm>
            <a:off x="14926055" y="26291353"/>
            <a:ext cx="0" cy="2487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0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680</Words>
  <Application>Microsoft Macintosh PowerPoint</Application>
  <PresentationFormat>Custom</PresentationFormat>
  <Paragraphs>610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Peter</dc:creator>
  <cp:lastModifiedBy>Chen, Peter</cp:lastModifiedBy>
  <cp:revision>32</cp:revision>
  <dcterms:created xsi:type="dcterms:W3CDTF">2022-09-11T15:33:35Z</dcterms:created>
  <dcterms:modified xsi:type="dcterms:W3CDTF">2022-09-13T03:17:24Z</dcterms:modified>
</cp:coreProperties>
</file>