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09" d="100"/>
          <a:sy n="109" d="100"/>
        </p:scale>
        <p:origin x="6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9CA4-672D-F3CF-121A-945AA433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94E48-8D67-E090-1B63-91E6E311B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C0D41-5DFE-10EB-DF1A-0A3ED612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E170-99E3-84F4-83EC-F03C03BC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6AA1-7FFA-1479-80F1-1489D428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471F-4E98-CD1A-8C86-FF367B90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3E8E4-EE3D-CB57-5C74-764F73AB5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0C03-717A-6C75-427F-CF5633F4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2263A-8F66-6F56-A03D-EFC5F95E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932A-BC4A-42DC-A2E2-E6293593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BE0C1-4AA4-40EB-5E73-E37DACD35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DBDE4-5AD7-98DA-9004-77E12FC2F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C6F5-B9D9-2C26-F531-B237728C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0B25-120A-167B-1E97-7263C2D7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C9DC-EDDE-4FB6-7BB4-51BDA7C8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57EF-1B41-79FB-EFEE-32D93071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37B4-4F5E-366D-EB66-0AA6CE162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B987-9A3E-64D3-BF6F-B3AEBF2B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4D3B-302F-0301-095E-D9554E1D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5324-7D0B-3DF6-AE0B-98C40A73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4A69-6EED-A0FD-D8F5-76C797C9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889C5-9A3E-07A5-DB62-C4CE983EC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4B21-CFBC-96B5-52C5-3AAB1B01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7F50-01D4-2B12-0F08-2115D676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F52C-2265-8A3C-4227-E1C942C4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308-35C5-AF5A-E304-900948C5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A287-4FEC-34EC-219B-2AFA0D13E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05601-72A6-A810-B95B-5BEC32F1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99C51-C645-67E8-7878-9D28FF60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C4DD5-D207-67A5-0191-4D8576D7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5B54D-E69B-AEB2-2E76-565BFEE7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4F0D-BF25-1B07-C59A-E4A9502C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3281B-355A-FB28-B1A2-670E1A29B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E14F0-E127-6699-995B-FD6CD37AC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55EA-7E1D-286D-3005-2D8F10A36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9DD60-0059-0549-7ECA-967A76F9B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D09FD-4DCD-5A63-6EE9-78FCCCAC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5AEF0-EEDE-97F9-8D2B-2438C262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8CDF1-8890-A7A8-66AC-D592F6EE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99F7-E5E9-98FF-48A1-4567D77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83300-E3A3-2B3B-494B-BB727E3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272CB-3524-B6BF-91B5-FA8500D1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A4447-240A-AA62-6A36-88D53CD9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2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76C5B-D6B4-8127-A321-2A72FD3E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E1464-5E9E-F814-4205-5B9CC16E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83A23-A4A4-FFB7-1A64-81369F4B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E254-1802-E301-1640-166C8EF2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41DF-A50F-CC0A-3A36-971876E7F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8E734-203A-BA31-419A-84A8AF68D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3817C-585B-D607-47C5-00867801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58663-E616-50AD-60A0-BBD1437D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BE665-3B7E-5D55-3253-36246492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9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7C40-9F7A-4145-E3E3-3799CACB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FCD31-7CD4-7091-3B77-2687C0D3A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02D59-F54F-EEAE-0F73-9C7EDD96D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1DA0-BCD4-80FE-0EC9-FDC25AD2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49FA6-817F-4875-EAD6-99FA3B9C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B07A-F575-617B-B902-8C8E2EEE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6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C33C4-D0FC-6BE2-8505-6D531BFA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C330C-E5D8-62BB-F434-5686EDB1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41E1-2879-2395-B9CD-6EB77C778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7B686-B051-5D44-9907-3A429788AB5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3594-36CB-6470-8210-A26D78E45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0B98-8E0C-0661-D86D-549BFBE5D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C996-7869-5343-AD26-B5D20713F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7A11E-AC85-9615-9CCA-3F154EB8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41" y="3037338"/>
            <a:ext cx="4669971" cy="3501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D4681-78DA-B86A-016B-FF722473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42" y="3124424"/>
            <a:ext cx="4669971" cy="3501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8019B-717C-7C51-C34F-51CA07B85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78" y="232432"/>
            <a:ext cx="6889750" cy="2615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39D8C-D8C6-C392-965A-F15D0C35C4D1}"/>
              </a:ext>
            </a:extLst>
          </p:cNvPr>
          <p:cNvSpPr txBox="1"/>
          <p:nvPr/>
        </p:nvSpPr>
        <p:spPr>
          <a:xfrm>
            <a:off x="2356338" y="26611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1611</a:t>
            </a:r>
            <a:r>
              <a:rPr lang="zh-CN" altLang="en-US" dirty="0"/>
              <a:t> </a:t>
            </a:r>
            <a:r>
              <a:rPr lang="en-US" altLang="zh-CN" dirty="0"/>
              <a:t>003</a:t>
            </a:r>
            <a:r>
              <a:rPr lang="zh-CN" altLang="en-US" dirty="0"/>
              <a:t> </a:t>
            </a:r>
            <a:r>
              <a:rPr lang="en-US" altLang="zh-CN" dirty="0"/>
              <a:t>Acq18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4FC9A-84E9-1027-DEF3-44789CDF0621}"/>
              </a:ext>
            </a:extLst>
          </p:cNvPr>
          <p:cNvSpPr txBox="1"/>
          <p:nvPr/>
        </p:nvSpPr>
        <p:spPr>
          <a:xfrm>
            <a:off x="7311629" y="2661138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1611</a:t>
            </a:r>
            <a:r>
              <a:rPr lang="zh-CN" altLang="en-US" dirty="0"/>
              <a:t> </a:t>
            </a:r>
            <a:r>
              <a:rPr lang="en-US" altLang="zh-CN" dirty="0"/>
              <a:t>005</a:t>
            </a:r>
            <a:r>
              <a:rPr lang="zh-CN" altLang="en-US" dirty="0"/>
              <a:t> </a:t>
            </a:r>
            <a:r>
              <a:rPr lang="en-US" altLang="zh-CN" dirty="0"/>
              <a:t>Acq21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E7D334-8E5F-FF62-1FD5-320903B4E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8" y="169635"/>
            <a:ext cx="6291295" cy="2976335"/>
          </a:xfrm>
          <a:prstGeom prst="rect">
            <a:avLst/>
          </a:prstGeom>
        </p:spPr>
      </p:pic>
      <p:pic>
        <p:nvPicPr>
          <p:cNvPr id="6" name="Picture 5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2537F22E-7A05-A743-623A-5DAD4A27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1" y="-41031"/>
            <a:ext cx="4454769" cy="3341077"/>
          </a:xfrm>
          <a:prstGeom prst="rect">
            <a:avLst/>
          </a:prstGeom>
        </p:spPr>
      </p:pic>
      <p:pic>
        <p:nvPicPr>
          <p:cNvPr id="8" name="Picture 7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32C8E131-A223-D9E3-768A-8615BC2A2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07" y="3727938"/>
            <a:ext cx="4173416" cy="3130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77D1F-4F3B-CB0D-FB4E-8AB5E5EB4AE7}"/>
              </a:ext>
            </a:extLst>
          </p:cNvPr>
          <p:cNvSpPr txBox="1"/>
          <p:nvPr/>
        </p:nvSpPr>
        <p:spPr>
          <a:xfrm>
            <a:off x="9576942" y="33732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1612</a:t>
            </a:r>
            <a:r>
              <a:rPr lang="zh-CN" altLang="en-US" dirty="0"/>
              <a:t> </a:t>
            </a:r>
            <a:r>
              <a:rPr lang="en-US" altLang="zh-CN" dirty="0"/>
              <a:t>004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B9C0D-2914-5FA8-8A4D-0DAA1C263FDE}"/>
              </a:ext>
            </a:extLst>
          </p:cNvPr>
          <p:cNvSpPr txBox="1"/>
          <p:nvPr/>
        </p:nvSpPr>
        <p:spPr>
          <a:xfrm>
            <a:off x="7326923" y="1488831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Acq19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A72E7-EBFD-4E0D-B994-C41A0C8EE13C}"/>
              </a:ext>
            </a:extLst>
          </p:cNvPr>
          <p:cNvSpPr txBox="1"/>
          <p:nvPr/>
        </p:nvSpPr>
        <p:spPr>
          <a:xfrm>
            <a:off x="7491046" y="490024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Acq21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5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88866-BE08-680D-D744-C77B0DC9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706461" cy="26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8E3842-CE8F-A5C7-C106-518D0C4EB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223252" cy="2471057"/>
          </a:xfrm>
          <a:prstGeom prst="rect">
            <a:avLst/>
          </a:prstGeom>
        </p:spPr>
      </p:pic>
      <p:pic>
        <p:nvPicPr>
          <p:cNvPr id="5" name="Picture 4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DF77DD86-8DA1-B987-5379-BAF7576A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3" y="2634345"/>
            <a:ext cx="4673600" cy="3505200"/>
          </a:xfrm>
          <a:prstGeom prst="rect">
            <a:avLst/>
          </a:prstGeom>
        </p:spPr>
      </p:pic>
      <p:pic>
        <p:nvPicPr>
          <p:cNvPr id="7" name="Picture 6" descr="A graph of a change&#10;&#10;Description automatically generated with medium confidence">
            <a:extLst>
              <a:ext uri="{FF2B5EF4-FFF2-40B4-BE49-F238E27FC236}">
                <a16:creationId xmlns:a16="http://schemas.microsoft.com/office/drawing/2014/main" id="{F9C1612B-E188-A7B3-6723-6FE406F37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770" y="2830288"/>
            <a:ext cx="4673600" cy="350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8D2DA4-7755-B020-0AC6-3A70667FE02B}"/>
              </a:ext>
            </a:extLst>
          </p:cNvPr>
          <p:cNvSpPr txBox="1"/>
          <p:nvPr/>
        </p:nvSpPr>
        <p:spPr>
          <a:xfrm>
            <a:off x="7195457" y="218802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1629</a:t>
            </a:r>
            <a:r>
              <a:rPr lang="zh-CN" altLang="en-US" dirty="0"/>
              <a:t> </a:t>
            </a:r>
            <a:r>
              <a:rPr lang="en-US" altLang="zh-CN" dirty="0"/>
              <a:t>003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EC822-2AD0-ECC1-411D-B748C16D276E}"/>
              </a:ext>
            </a:extLst>
          </p:cNvPr>
          <p:cNvSpPr txBox="1"/>
          <p:nvPr/>
        </p:nvSpPr>
        <p:spPr>
          <a:xfrm>
            <a:off x="1831640" y="2372695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1629</a:t>
            </a:r>
            <a:r>
              <a:rPr lang="zh-CN" altLang="en-US" dirty="0"/>
              <a:t> </a:t>
            </a:r>
            <a:r>
              <a:rPr lang="en-US" altLang="zh-CN" dirty="0"/>
              <a:t>002</a:t>
            </a:r>
            <a:r>
              <a:rPr lang="zh-CN" altLang="en-US" dirty="0"/>
              <a:t> </a:t>
            </a:r>
            <a:r>
              <a:rPr lang="en-US" altLang="zh-CN" dirty="0"/>
              <a:t>Acq19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0EBFF5-722D-F2FA-3ACC-3B0CAE68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376499" cy="2536371"/>
          </a:xfrm>
          <a:prstGeom prst="rect">
            <a:avLst/>
          </a:prstGeom>
        </p:spPr>
      </p:pic>
      <p:pic>
        <p:nvPicPr>
          <p:cNvPr id="4" name="Picture 3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62477A8C-994F-3706-2E27-7CEB027C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" y="2460170"/>
            <a:ext cx="5544457" cy="4158343"/>
          </a:xfrm>
          <a:prstGeom prst="rect">
            <a:avLst/>
          </a:prstGeom>
        </p:spPr>
      </p:pic>
      <p:pic>
        <p:nvPicPr>
          <p:cNvPr id="6" name="Picture 5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F9FBA8E6-A991-79D2-8E73-1ECE538D9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504" y="0"/>
            <a:ext cx="4412343" cy="3309257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4D4F1B7-1078-B920-F0C7-45910598C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04" y="3429000"/>
            <a:ext cx="4412343" cy="3309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88DFC-5BCF-8E6F-F84E-45FFFDE83ECA}"/>
              </a:ext>
            </a:extLst>
          </p:cNvPr>
          <p:cNvSpPr txBox="1"/>
          <p:nvPr/>
        </p:nvSpPr>
        <p:spPr>
          <a:xfrm>
            <a:off x="8493325" y="31794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1630</a:t>
            </a:r>
            <a:r>
              <a:rPr lang="zh-CN" altLang="en-US" dirty="0"/>
              <a:t> </a:t>
            </a:r>
            <a:r>
              <a:rPr lang="en-US" altLang="zh-CN" dirty="0"/>
              <a:t>003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0A5055-2CAF-59A9-31E3-DA79301BB14C}"/>
              </a:ext>
            </a:extLst>
          </p:cNvPr>
          <p:cNvSpPr txBox="1"/>
          <p:nvPr/>
        </p:nvSpPr>
        <p:spPr>
          <a:xfrm>
            <a:off x="1840099" y="227550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1630</a:t>
            </a:r>
            <a:r>
              <a:rPr lang="zh-CN" altLang="en-US" dirty="0"/>
              <a:t> </a:t>
            </a:r>
            <a:r>
              <a:rPr lang="en-US" altLang="zh-CN" dirty="0"/>
              <a:t>002</a:t>
            </a:r>
            <a:r>
              <a:rPr lang="zh-CN" altLang="en-US" dirty="0"/>
              <a:t> </a:t>
            </a:r>
            <a:r>
              <a:rPr lang="en-US" altLang="zh-CN" dirty="0"/>
              <a:t>Acq15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20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Pingchuan</dc:creator>
  <cp:lastModifiedBy>Ma, Pingchuan</cp:lastModifiedBy>
  <cp:revision>5</cp:revision>
  <dcterms:created xsi:type="dcterms:W3CDTF">2023-10-03T21:41:51Z</dcterms:created>
  <dcterms:modified xsi:type="dcterms:W3CDTF">2023-10-04T05:39:51Z</dcterms:modified>
</cp:coreProperties>
</file>