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4577"/>
  </p:normalViewPr>
  <p:slideViewPr>
    <p:cSldViewPr snapToGrid="0" snapToObjects="1">
      <p:cViewPr>
        <p:scale>
          <a:sx n="131" d="100"/>
          <a:sy n="131" d="100"/>
        </p:scale>
        <p:origin x="64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9009-3427-3A48-9D57-8725EE64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4D870-52A0-6449-87B1-99EBADC9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2D53-0CD7-A245-BF61-F81EB37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02E0-0D85-4749-B4BF-45D6446A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F788-EA81-2F4B-B6A5-E625317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C3A7-9E42-F44E-87CA-1D118A72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7AA4-1C4F-7C4A-911C-AB85B066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3F7B-A74F-EE4D-8721-549268DC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A89E-44C8-2A41-906D-B3FB43EC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E1F4F-8678-B748-9A80-FB938509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5BD30-06B1-F347-9892-3C3D922D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9324-BC22-8240-B924-69A0A44D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4C9B-24AA-7D4F-8A26-1A1C742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F737-EA00-F049-8285-204E3A83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A1C4-D097-494D-BB5E-65DEABCC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2F7D-1FF3-9C4D-9C30-91742C51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2AED-20BC-CC49-9B46-3F02BDFE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587D-8763-B54B-B036-8F47CAF4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F02D-9025-A44A-A126-FF9CD98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B829-0D56-914A-B246-0E4FC0B2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FD90-5563-474C-9BAA-6FB60911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449E-7174-0745-AD5E-737A6033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8C99-350B-144E-AD4A-A382B4B1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3918-CD0D-934C-856C-1733FF76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53B8-0F33-E743-B0F7-813A9640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1D79-04BC-4F49-BF65-814EF031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7C3A-05C4-B24E-B62D-5FDFC19F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6D3AB-9940-544E-9D2B-A78DC66E8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E972-C8A8-1342-A31F-DBD16317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ACD8-376A-7E4D-BDE4-39A51623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F84E0-7BF1-6540-93BD-C9EE060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2AB-AEBF-C44E-97AB-885E9428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71FD-C41B-3841-B148-B6A21511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BD62-B204-DB45-8733-B71562761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5DCF-042F-E948-889A-C60A729A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6B02F-CA94-254E-A311-0BCE9C80F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DAD74-3856-F247-80BE-75074E13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2DF74-3161-B743-906C-D17782C3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3941-C7F6-D54E-9B8E-E5D45CA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83A7-4B51-FA4B-B9E9-70DB5E26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7C74E-A378-194F-8D08-CCF7AF70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F624-8D66-CB45-B2E3-B23753A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9808E-5EA9-4042-AD17-B045BD15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C3B0-5496-B746-8F0E-0C07A4F3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98FD-5402-4C45-BC8B-313CF10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D695-E41B-254A-A84A-D8B96A1C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7960-6C9F-F444-8C6A-38B37263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94E-BE1F-894C-A734-ABCF501E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1A723-E088-964A-9A76-86E028DC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11D7-7DCC-8F40-9496-8FC1AE40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5575-25B6-134E-8331-7D559C4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E665-FF21-6147-8470-2DF9B88C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001C-F5E9-9D4A-96AD-CBB59D5B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A88E2-5EFD-EA41-8C94-5EFB0886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AB1D1-24E7-9843-9D12-ECDBDBA51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38F6-1326-3346-9A07-ED9EF63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C305-4BD8-244B-B8D4-BE09E032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DF348-ABA8-6449-86FB-181F3582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FC47E-1311-574A-8D86-5C7C1333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481C-96F8-1540-9CED-38D5806D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E2C4-F2C6-344C-806B-CB17842E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54E0-8DE3-4548-B6D0-09811F2D15B8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31E5-232A-5E4D-B29F-B2CEF6CBF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AB87-CF64-1A48-A863-21778B0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2405-0366-934D-999A-0D2881D9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tXywZS0H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07C8-7811-7B48-9A21-3381A3A1F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Embedding Object Labels in the Map </a:t>
            </a:r>
            <a:br>
              <a:rPr lang="en-US" sz="4400" dirty="0"/>
            </a:br>
            <a:r>
              <a:rPr lang="en-US" sz="4400" dirty="0"/>
              <a:t>for Semantic Mapping on Mobile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1B995-1277-E241-ADCF-610F5E5AD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Kousuke</a:t>
            </a:r>
            <a:r>
              <a:rPr lang="en-US" dirty="0"/>
              <a:t> </a:t>
            </a:r>
            <a:r>
              <a:rPr lang="en-US" dirty="0" err="1"/>
              <a:t>Ariga</a:t>
            </a:r>
            <a:r>
              <a:rPr lang="en-US" dirty="0"/>
              <a:t>, Chi-</a:t>
            </a:r>
            <a:r>
              <a:rPr lang="en-US" dirty="0" err="1"/>
              <a:t>Heng</a:t>
            </a:r>
            <a:r>
              <a:rPr lang="en-US" dirty="0"/>
              <a:t> Hung, Yao-Chung Liang, 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115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6D3-7A20-A740-8083-8C4B0FC9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Mapping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51B-828D-A645-811D-E40D8228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6"/>
            <a:ext cx="10515600" cy="4351338"/>
          </a:xfrm>
        </p:spPr>
        <p:txBody>
          <a:bodyPr/>
          <a:lstStyle/>
          <a:p>
            <a:r>
              <a:rPr lang="en-US" dirty="0"/>
              <a:t>Spatial information (ex. Mapping, SLAM)</a:t>
            </a:r>
          </a:p>
          <a:p>
            <a:r>
              <a:rPr lang="en-US" dirty="0"/>
              <a:t>Semantic information (ex. Object Detection)</a:t>
            </a:r>
          </a:p>
          <a:p>
            <a:r>
              <a:rPr lang="en-US" dirty="0"/>
              <a:t>Interactions through human language’s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F1928-3878-314A-AEAC-5FE5EEE2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6" y="3022710"/>
            <a:ext cx="3055108" cy="368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B2D2D-90B2-8249-AAB8-615B529B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38" y="3022711"/>
            <a:ext cx="3667148" cy="3683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C45C9-FB75-B04D-8331-73B260B21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53"/>
          <a:stretch/>
        </p:blipFill>
        <p:spPr>
          <a:xfrm>
            <a:off x="8169790" y="3022710"/>
            <a:ext cx="3285690" cy="36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C6F8-82A9-5D4D-9A75-6BD3EA2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23596-9041-5145-865D-33A80F1B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215" y="3202012"/>
            <a:ext cx="793804" cy="810128"/>
          </a:xfrm>
          <a:prstGeom prst="rect">
            <a:avLst/>
          </a:prstGeom>
          <a:scene3d>
            <a:camera prst="orthographicFront">
              <a:rot lat="20400000" lon="1800000" rev="0"/>
            </a:camera>
            <a:lightRig rig="threePt" dir="t"/>
          </a:scene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A7011A-D0C1-D84F-BBD4-D93F6601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09" y="3974242"/>
            <a:ext cx="1075281" cy="19785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F96E76-05E5-0044-96CF-E49450B65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8600" y="3693137"/>
            <a:ext cx="469997" cy="479662"/>
          </a:xfrm>
          <a:prstGeom prst="rect">
            <a:avLst/>
          </a:prstGeom>
          <a:scene3d>
            <a:camera prst="orthographicFront">
              <a:rot lat="20400000" lon="1800000" rev="0"/>
            </a:camera>
            <a:lightRig rig="threePt" dir="t"/>
          </a:scene3d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81FCA02-C1D8-E340-BBE0-DFA9F32F2337}"/>
              </a:ext>
            </a:extLst>
          </p:cNvPr>
          <p:cNvGrpSpPr/>
          <p:nvPr/>
        </p:nvGrpSpPr>
        <p:grpSpPr>
          <a:xfrm>
            <a:off x="4979362" y="2556221"/>
            <a:ext cx="1692268" cy="2857113"/>
            <a:chOff x="916447" y="3319559"/>
            <a:chExt cx="1692268" cy="285711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15FFD0-6F2D-AF4B-B830-746F0E9CCC2C}"/>
                </a:ext>
              </a:extLst>
            </p:cNvPr>
            <p:cNvCxnSpPr>
              <a:cxnSpLocks/>
            </p:cNvCxnSpPr>
            <p:nvPr/>
          </p:nvCxnSpPr>
          <p:spPr>
            <a:xfrm>
              <a:off x="916447" y="4310007"/>
              <a:ext cx="0" cy="1861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0D837F-F1C4-4D47-B5CC-47B6688D0803}"/>
                </a:ext>
              </a:extLst>
            </p:cNvPr>
            <p:cNvCxnSpPr>
              <a:cxnSpLocks/>
            </p:cNvCxnSpPr>
            <p:nvPr/>
          </p:nvCxnSpPr>
          <p:spPr>
            <a:xfrm>
              <a:off x="2582948" y="3328834"/>
              <a:ext cx="19704" cy="18955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ED46FF6-EDC0-9248-BD87-B2C91ACA8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447" y="3319559"/>
              <a:ext cx="1658670" cy="9835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E1161B-2311-BE4F-94C9-9ABBDF926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447" y="5200727"/>
              <a:ext cx="1692268" cy="9759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A4BD399-E278-304B-A562-395799036C40}"/>
              </a:ext>
            </a:extLst>
          </p:cNvPr>
          <p:cNvGrpSpPr/>
          <p:nvPr/>
        </p:nvGrpSpPr>
        <p:grpSpPr>
          <a:xfrm>
            <a:off x="4961920" y="2530656"/>
            <a:ext cx="2611507" cy="2882678"/>
            <a:chOff x="4961920" y="2530656"/>
            <a:chExt cx="2611507" cy="288267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B21289-83C9-E04B-9C62-7DD6D5FADB26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20" y="3540897"/>
              <a:ext cx="2592300" cy="942487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989E8B2-3E00-7542-92DD-F1FC4D3E4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056" y="4530945"/>
              <a:ext cx="2600371" cy="882389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0D2F63-3C29-0E4D-ACA1-645C90AC3EC4}"/>
                </a:ext>
              </a:extLst>
            </p:cNvPr>
            <p:cNvCxnSpPr>
              <a:cxnSpLocks/>
            </p:cNvCxnSpPr>
            <p:nvPr/>
          </p:nvCxnSpPr>
          <p:spPr>
            <a:xfrm>
              <a:off x="6658981" y="2530656"/>
              <a:ext cx="895239" cy="1964306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EF90FE-D646-A246-A1A9-2567287D5946}"/>
                </a:ext>
              </a:extLst>
            </p:cNvPr>
            <p:cNvCxnSpPr>
              <a:cxnSpLocks/>
            </p:cNvCxnSpPr>
            <p:nvPr/>
          </p:nvCxnSpPr>
          <p:spPr>
            <a:xfrm>
              <a:off x="6678046" y="4402033"/>
              <a:ext cx="876174" cy="92930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8F2B7C-DC97-E84D-A7FA-AA6A67D482C3}"/>
              </a:ext>
            </a:extLst>
          </p:cNvPr>
          <p:cNvGrpSpPr/>
          <p:nvPr/>
        </p:nvGrpSpPr>
        <p:grpSpPr>
          <a:xfrm>
            <a:off x="5577625" y="3384710"/>
            <a:ext cx="646331" cy="954389"/>
            <a:chOff x="5555140" y="3377215"/>
            <a:chExt cx="646331" cy="95438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71680F-1924-4346-A570-1EB373DB4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1667" y="4015545"/>
              <a:ext cx="503864" cy="316059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A6CD4E-10C7-244F-A6C8-32A3A36DA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141" y="3495472"/>
              <a:ext cx="503864" cy="316059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A32FA6-D854-544D-829E-4D00AAD47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200" y="3814420"/>
              <a:ext cx="0" cy="517184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D4F404-1969-0F46-AE61-1DB0F15C2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403" y="3506256"/>
              <a:ext cx="0" cy="517184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D3A2F8-6775-864E-A519-9539B8527F2B}"/>
                </a:ext>
              </a:extLst>
            </p:cNvPr>
            <p:cNvSpPr txBox="1"/>
            <p:nvPr/>
          </p:nvSpPr>
          <p:spPr>
            <a:xfrm>
              <a:off x="5555140" y="3377215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92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apple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0747E8-D28E-B54B-BCB5-3FED536C45C5}"/>
              </a:ext>
            </a:extLst>
          </p:cNvPr>
          <p:cNvGrpSpPr/>
          <p:nvPr/>
        </p:nvGrpSpPr>
        <p:grpSpPr>
          <a:xfrm>
            <a:off x="3631247" y="2266733"/>
            <a:ext cx="1707119" cy="2883738"/>
            <a:chOff x="3583603" y="2386332"/>
            <a:chExt cx="1707119" cy="28837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D0D971-623A-B54D-B651-5279263FA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798" y="2395607"/>
              <a:ext cx="1065" cy="1871893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6E1BF0-D49C-A84A-8C1D-47C6CE03C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2710" y="2386332"/>
              <a:ext cx="1698012" cy="1002325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B9B2C6-F4A1-6246-BA4F-EEBF400B6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646" y="4267745"/>
              <a:ext cx="1698012" cy="1002325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A17D9-FA0D-E14E-8E0E-F79AA767A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603" y="3379727"/>
              <a:ext cx="1065" cy="1871893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D92A6A41-8A14-6B46-A067-CB295E110B4A}"/>
              </a:ext>
            </a:extLst>
          </p:cNvPr>
          <p:cNvSpPr/>
          <p:nvPr/>
        </p:nvSpPr>
        <p:spPr>
          <a:xfrm rot="20017739">
            <a:off x="6318638" y="3325963"/>
            <a:ext cx="912212" cy="105163"/>
          </a:xfrm>
          <a:prstGeom prst="rightArrow">
            <a:avLst>
              <a:gd name="adj1" fmla="val 50000"/>
              <a:gd name="adj2" fmla="val 1201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19CBA21-F446-E344-9CBF-65E8B1A9F78A}"/>
              </a:ext>
            </a:extLst>
          </p:cNvPr>
          <p:cNvGrpSpPr/>
          <p:nvPr/>
        </p:nvGrpSpPr>
        <p:grpSpPr>
          <a:xfrm>
            <a:off x="4270086" y="3320955"/>
            <a:ext cx="540454" cy="591344"/>
            <a:chOff x="4270086" y="3320955"/>
            <a:chExt cx="540454" cy="5913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0C844-858B-DD4B-B905-4D1A01DE17D0}"/>
                </a:ext>
              </a:extLst>
            </p:cNvPr>
            <p:cNvSpPr/>
            <p:nvPr/>
          </p:nvSpPr>
          <p:spPr>
            <a:xfrm>
              <a:off x="4653378" y="3460964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AB1477-9631-E64C-853F-B795F63199E5}"/>
                </a:ext>
              </a:extLst>
            </p:cNvPr>
            <p:cNvSpPr/>
            <p:nvPr/>
          </p:nvSpPr>
          <p:spPr>
            <a:xfrm>
              <a:off x="4697361" y="3507036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6F4A0C-44D2-1B4F-885B-9494BAC90620}"/>
                </a:ext>
              </a:extLst>
            </p:cNvPr>
            <p:cNvSpPr/>
            <p:nvPr/>
          </p:nvSpPr>
          <p:spPr>
            <a:xfrm>
              <a:off x="4753452" y="3533340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CD28C4-C885-D64F-B4A7-28671FDCD1B6}"/>
                </a:ext>
              </a:extLst>
            </p:cNvPr>
            <p:cNvSpPr/>
            <p:nvPr/>
          </p:nvSpPr>
          <p:spPr>
            <a:xfrm>
              <a:off x="4779401" y="3580560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9B09D8-0EFB-EA4F-8F08-BA316B776D89}"/>
                </a:ext>
              </a:extLst>
            </p:cNvPr>
            <p:cNvSpPr/>
            <p:nvPr/>
          </p:nvSpPr>
          <p:spPr>
            <a:xfrm>
              <a:off x="4743151" y="3642979"/>
              <a:ext cx="31139" cy="3464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84D5D6-251A-A540-866F-5381610D6BB6}"/>
                </a:ext>
              </a:extLst>
            </p:cNvPr>
            <p:cNvSpPr/>
            <p:nvPr/>
          </p:nvSpPr>
          <p:spPr>
            <a:xfrm>
              <a:off x="4776910" y="3707714"/>
              <a:ext cx="31139" cy="34644"/>
            </a:xfrm>
            <a:prstGeom prst="ellipse">
              <a:avLst/>
            </a:prstGeom>
            <a:solidFill>
              <a:srgbClr val="FFF6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A80289-F3A5-214B-BFDA-43CAF8847C81}"/>
                </a:ext>
              </a:extLst>
            </p:cNvPr>
            <p:cNvSpPr/>
            <p:nvPr/>
          </p:nvSpPr>
          <p:spPr>
            <a:xfrm>
              <a:off x="4712012" y="3709151"/>
              <a:ext cx="31139" cy="34644"/>
            </a:xfrm>
            <a:prstGeom prst="ellipse">
              <a:avLst/>
            </a:prstGeom>
            <a:solidFill>
              <a:srgbClr val="FFF6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ADDBC1-34C8-1743-A2EF-FE34BC695533}"/>
                </a:ext>
              </a:extLst>
            </p:cNvPr>
            <p:cNvSpPr/>
            <p:nvPr/>
          </p:nvSpPr>
          <p:spPr>
            <a:xfrm>
              <a:off x="4730098" y="3776828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A24E59-C33D-BC48-8701-754BAB756A1F}"/>
                </a:ext>
              </a:extLst>
            </p:cNvPr>
            <p:cNvSpPr/>
            <p:nvPr/>
          </p:nvSpPr>
          <p:spPr>
            <a:xfrm>
              <a:off x="4697361" y="3585520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59F42C-11C5-4246-975B-82E8C874890B}"/>
                </a:ext>
              </a:extLst>
            </p:cNvPr>
            <p:cNvSpPr/>
            <p:nvPr/>
          </p:nvSpPr>
          <p:spPr>
            <a:xfrm>
              <a:off x="4653378" y="3653805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26BED8-F92B-8B46-B459-6649707CA715}"/>
                </a:ext>
              </a:extLst>
            </p:cNvPr>
            <p:cNvSpPr/>
            <p:nvPr/>
          </p:nvSpPr>
          <p:spPr>
            <a:xfrm>
              <a:off x="4608631" y="3855972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4DF638-362C-A840-812B-5BD0F93AE4DE}"/>
                </a:ext>
              </a:extLst>
            </p:cNvPr>
            <p:cNvSpPr/>
            <p:nvPr/>
          </p:nvSpPr>
          <p:spPr>
            <a:xfrm>
              <a:off x="4593062" y="3728906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59DD9D-FDE6-F042-BCD8-06AA3B507675}"/>
                </a:ext>
              </a:extLst>
            </p:cNvPr>
            <p:cNvSpPr/>
            <p:nvPr/>
          </p:nvSpPr>
          <p:spPr>
            <a:xfrm>
              <a:off x="4660192" y="3731679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BDE9F9-7815-6B40-BFEF-222C724F60C7}"/>
                </a:ext>
              </a:extLst>
            </p:cNvPr>
            <p:cNvSpPr/>
            <p:nvPr/>
          </p:nvSpPr>
          <p:spPr>
            <a:xfrm>
              <a:off x="4640765" y="3800283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FEC1A2-FF18-D641-9671-4EB67250E1AD}"/>
                </a:ext>
              </a:extLst>
            </p:cNvPr>
            <p:cNvSpPr/>
            <p:nvPr/>
          </p:nvSpPr>
          <p:spPr>
            <a:xfrm>
              <a:off x="4427646" y="3771181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8C4543-A0AB-3A42-A2FD-4EA341D96E97}"/>
                </a:ext>
              </a:extLst>
            </p:cNvPr>
            <p:cNvSpPr/>
            <p:nvPr/>
          </p:nvSpPr>
          <p:spPr>
            <a:xfrm>
              <a:off x="4579439" y="3615204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4753E9-B75A-6D44-8687-A8E05B22CC3A}"/>
                </a:ext>
              </a:extLst>
            </p:cNvPr>
            <p:cNvSpPr/>
            <p:nvPr/>
          </p:nvSpPr>
          <p:spPr>
            <a:xfrm>
              <a:off x="4474112" y="3738108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97ABAE-8C1C-E044-8559-1551EBFFA861}"/>
                </a:ext>
              </a:extLst>
            </p:cNvPr>
            <p:cNvSpPr/>
            <p:nvPr/>
          </p:nvSpPr>
          <p:spPr>
            <a:xfrm>
              <a:off x="4545359" y="3760657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07B808-AF3C-5E41-8CD4-13D6E7293B10}"/>
                </a:ext>
              </a:extLst>
            </p:cNvPr>
            <p:cNvSpPr/>
            <p:nvPr/>
          </p:nvSpPr>
          <p:spPr>
            <a:xfrm>
              <a:off x="4539685" y="3877655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12B02F-9E49-5D45-A143-13DC140681A3}"/>
                </a:ext>
              </a:extLst>
            </p:cNvPr>
            <p:cNvSpPr/>
            <p:nvPr/>
          </p:nvSpPr>
          <p:spPr>
            <a:xfrm>
              <a:off x="4541463" y="3679103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AD2EB8-9EA3-9C40-BA2B-5FE8A8DE3ECF}"/>
                </a:ext>
              </a:extLst>
            </p:cNvPr>
            <p:cNvSpPr/>
            <p:nvPr/>
          </p:nvSpPr>
          <p:spPr>
            <a:xfrm>
              <a:off x="4624201" y="3575944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039CE3-3344-B74F-A597-16EADBCD1067}"/>
                </a:ext>
              </a:extLst>
            </p:cNvPr>
            <p:cNvSpPr/>
            <p:nvPr/>
          </p:nvSpPr>
          <p:spPr>
            <a:xfrm>
              <a:off x="4449473" y="3615204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DBE9FF-B20E-DE4E-BD29-1600CB321966}"/>
                </a:ext>
              </a:extLst>
            </p:cNvPr>
            <p:cNvSpPr/>
            <p:nvPr/>
          </p:nvSpPr>
          <p:spPr>
            <a:xfrm>
              <a:off x="4476292" y="3821328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A57122-36B7-F64B-B380-B4A7B79201AC}"/>
                </a:ext>
              </a:extLst>
            </p:cNvPr>
            <p:cNvSpPr/>
            <p:nvPr/>
          </p:nvSpPr>
          <p:spPr>
            <a:xfrm>
              <a:off x="4480611" y="3673070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358635-29C1-0A48-828E-AA1A214EA4D8}"/>
                </a:ext>
              </a:extLst>
            </p:cNvPr>
            <p:cNvSpPr/>
            <p:nvPr/>
          </p:nvSpPr>
          <p:spPr>
            <a:xfrm>
              <a:off x="4502801" y="3591724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500EE5-C558-724F-83E9-3759FECAD2CC}"/>
                </a:ext>
              </a:extLst>
            </p:cNvPr>
            <p:cNvSpPr/>
            <p:nvPr/>
          </p:nvSpPr>
          <p:spPr>
            <a:xfrm>
              <a:off x="4500727" y="3320955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1E623D-3484-9243-B942-AE24BB532E4D}"/>
                </a:ext>
              </a:extLst>
            </p:cNvPr>
            <p:cNvSpPr/>
            <p:nvPr/>
          </p:nvSpPr>
          <p:spPr>
            <a:xfrm>
              <a:off x="4518371" y="3410494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53B7D0-C9BB-6445-A3F9-0B67F95CE594}"/>
                </a:ext>
              </a:extLst>
            </p:cNvPr>
            <p:cNvSpPr/>
            <p:nvPr/>
          </p:nvSpPr>
          <p:spPr>
            <a:xfrm>
              <a:off x="4529789" y="3463529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8A64F10-C9FA-734C-9EC9-383D5AAA8FEC}"/>
                </a:ext>
              </a:extLst>
            </p:cNvPr>
            <p:cNvSpPr/>
            <p:nvPr/>
          </p:nvSpPr>
          <p:spPr>
            <a:xfrm>
              <a:off x="4560928" y="3518823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63890A-0380-6B43-BF31-029FC67DB71C}"/>
                </a:ext>
              </a:extLst>
            </p:cNvPr>
            <p:cNvSpPr/>
            <p:nvPr/>
          </p:nvSpPr>
          <p:spPr>
            <a:xfrm>
              <a:off x="4458543" y="3375220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BBA20C-542D-7446-BDF7-EA544F4CF84F}"/>
                </a:ext>
              </a:extLst>
            </p:cNvPr>
            <p:cNvSpPr/>
            <p:nvPr/>
          </p:nvSpPr>
          <p:spPr>
            <a:xfrm>
              <a:off x="4393536" y="3352514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DCB48A-221A-D540-89FB-36B39A57F648}"/>
                </a:ext>
              </a:extLst>
            </p:cNvPr>
            <p:cNvSpPr/>
            <p:nvPr/>
          </p:nvSpPr>
          <p:spPr>
            <a:xfrm>
              <a:off x="4339251" y="3348350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DE187A-D829-644E-9996-23EC96333E9F}"/>
                </a:ext>
              </a:extLst>
            </p:cNvPr>
            <p:cNvSpPr/>
            <p:nvPr/>
          </p:nvSpPr>
          <p:spPr>
            <a:xfrm>
              <a:off x="4270086" y="3364798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1391EED-B7BD-6F42-86B1-1E8CA756BA4C}"/>
                </a:ext>
              </a:extLst>
            </p:cNvPr>
            <p:cNvSpPr/>
            <p:nvPr/>
          </p:nvSpPr>
          <p:spPr>
            <a:xfrm>
              <a:off x="4555255" y="3819156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E581221-A360-C743-BAC3-10A7909BEC7A}"/>
              </a:ext>
            </a:extLst>
          </p:cNvPr>
          <p:cNvSpPr txBox="1"/>
          <p:nvPr/>
        </p:nvSpPr>
        <p:spPr>
          <a:xfrm>
            <a:off x="2582734" y="2355911"/>
            <a:ext cx="1138453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Object (3D)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BEA64-156F-F442-B125-5D5E77920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5955" y="2863431"/>
            <a:ext cx="677973" cy="691915"/>
          </a:xfrm>
          <a:prstGeom prst="rect">
            <a:avLst/>
          </a:prstGeom>
          <a:ln>
            <a:noFill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D6E8197-3CA6-4744-9F49-3AC0196376E0}"/>
              </a:ext>
            </a:extLst>
          </p:cNvPr>
          <p:cNvGrpSpPr/>
          <p:nvPr/>
        </p:nvGrpSpPr>
        <p:grpSpPr>
          <a:xfrm>
            <a:off x="2874866" y="2919756"/>
            <a:ext cx="540455" cy="591344"/>
            <a:chOff x="2882361" y="2919756"/>
            <a:chExt cx="540455" cy="59134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2AF7636-1A37-3A4A-AFAA-E13B8A6814C5}"/>
                </a:ext>
              </a:extLst>
            </p:cNvPr>
            <p:cNvSpPr/>
            <p:nvPr/>
          </p:nvSpPr>
          <p:spPr>
            <a:xfrm>
              <a:off x="3265653" y="3059765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6C56914-BECA-7F4E-A544-74A9A95E2612}"/>
                </a:ext>
              </a:extLst>
            </p:cNvPr>
            <p:cNvSpPr/>
            <p:nvPr/>
          </p:nvSpPr>
          <p:spPr>
            <a:xfrm>
              <a:off x="3309636" y="3105837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81E4818-485D-B14F-B871-2D23E966E638}"/>
                </a:ext>
              </a:extLst>
            </p:cNvPr>
            <p:cNvSpPr/>
            <p:nvPr/>
          </p:nvSpPr>
          <p:spPr>
            <a:xfrm>
              <a:off x="3365728" y="3132141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F939605-8F98-4941-AA90-541861A62833}"/>
                </a:ext>
              </a:extLst>
            </p:cNvPr>
            <p:cNvSpPr/>
            <p:nvPr/>
          </p:nvSpPr>
          <p:spPr>
            <a:xfrm>
              <a:off x="3391677" y="3179361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584EA2-BDA2-0046-B673-159345239908}"/>
                </a:ext>
              </a:extLst>
            </p:cNvPr>
            <p:cNvSpPr/>
            <p:nvPr/>
          </p:nvSpPr>
          <p:spPr>
            <a:xfrm>
              <a:off x="3355426" y="3241780"/>
              <a:ext cx="31139" cy="3464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D02DE2-E8F7-3140-9385-38FA39B4DFA4}"/>
                </a:ext>
              </a:extLst>
            </p:cNvPr>
            <p:cNvSpPr/>
            <p:nvPr/>
          </p:nvSpPr>
          <p:spPr>
            <a:xfrm>
              <a:off x="3389186" y="3306515"/>
              <a:ext cx="31139" cy="34644"/>
            </a:xfrm>
            <a:prstGeom prst="ellipse">
              <a:avLst/>
            </a:prstGeom>
            <a:solidFill>
              <a:srgbClr val="FFF6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54CA11D-60CF-F24C-8E5E-6C2DB33BBD31}"/>
                </a:ext>
              </a:extLst>
            </p:cNvPr>
            <p:cNvSpPr/>
            <p:nvPr/>
          </p:nvSpPr>
          <p:spPr>
            <a:xfrm>
              <a:off x="3324287" y="3307952"/>
              <a:ext cx="31139" cy="34644"/>
            </a:xfrm>
            <a:prstGeom prst="ellipse">
              <a:avLst/>
            </a:prstGeom>
            <a:solidFill>
              <a:srgbClr val="FFF600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CA5707B-AC07-EE46-A442-F2CDF12C372C}"/>
                </a:ext>
              </a:extLst>
            </p:cNvPr>
            <p:cNvSpPr/>
            <p:nvPr/>
          </p:nvSpPr>
          <p:spPr>
            <a:xfrm>
              <a:off x="3342374" y="3375628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42CF5C6-C79F-BD4B-A349-ED246246339E}"/>
                </a:ext>
              </a:extLst>
            </p:cNvPr>
            <p:cNvSpPr/>
            <p:nvPr/>
          </p:nvSpPr>
          <p:spPr>
            <a:xfrm>
              <a:off x="3309636" y="3184321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888C605-B318-DF44-B2D5-5BA85EF10AA2}"/>
                </a:ext>
              </a:extLst>
            </p:cNvPr>
            <p:cNvSpPr/>
            <p:nvPr/>
          </p:nvSpPr>
          <p:spPr>
            <a:xfrm>
              <a:off x="3265653" y="3252606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C9E2E7D-38B0-C047-9831-747A8AF75A20}"/>
                </a:ext>
              </a:extLst>
            </p:cNvPr>
            <p:cNvSpPr/>
            <p:nvPr/>
          </p:nvSpPr>
          <p:spPr>
            <a:xfrm>
              <a:off x="3220907" y="3454773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B7A4FA3-3EF3-F049-872E-297B9E3A5E15}"/>
                </a:ext>
              </a:extLst>
            </p:cNvPr>
            <p:cNvSpPr/>
            <p:nvPr/>
          </p:nvSpPr>
          <p:spPr>
            <a:xfrm>
              <a:off x="3205337" y="3327707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2B1CE1C-433E-9146-9198-EBADA1BF8EED}"/>
                </a:ext>
              </a:extLst>
            </p:cNvPr>
            <p:cNvSpPr/>
            <p:nvPr/>
          </p:nvSpPr>
          <p:spPr>
            <a:xfrm>
              <a:off x="3272467" y="3330480"/>
              <a:ext cx="31139" cy="34644"/>
            </a:xfrm>
            <a:prstGeom prst="ellipse">
              <a:avLst/>
            </a:prstGeom>
            <a:solidFill>
              <a:srgbClr val="CFCC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706D43D-755A-3043-BDE0-26AF464C9036}"/>
                </a:ext>
              </a:extLst>
            </p:cNvPr>
            <p:cNvSpPr/>
            <p:nvPr/>
          </p:nvSpPr>
          <p:spPr>
            <a:xfrm>
              <a:off x="3253041" y="3399084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C45CFC5-AD5F-1142-A91B-5386CCBEC3E0}"/>
                </a:ext>
              </a:extLst>
            </p:cNvPr>
            <p:cNvSpPr/>
            <p:nvPr/>
          </p:nvSpPr>
          <p:spPr>
            <a:xfrm>
              <a:off x="3039922" y="3369981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9504C9-9CAB-404D-ACD0-F36095A58BC5}"/>
                </a:ext>
              </a:extLst>
            </p:cNvPr>
            <p:cNvSpPr/>
            <p:nvPr/>
          </p:nvSpPr>
          <p:spPr>
            <a:xfrm>
              <a:off x="3191714" y="3214004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F6EEAC-68D7-8E4D-B096-F26947CB7B2E}"/>
                </a:ext>
              </a:extLst>
            </p:cNvPr>
            <p:cNvSpPr/>
            <p:nvPr/>
          </p:nvSpPr>
          <p:spPr>
            <a:xfrm>
              <a:off x="3086387" y="3336909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7CD8D7-136B-1847-A82A-55ACA2FB4F31}"/>
                </a:ext>
              </a:extLst>
            </p:cNvPr>
            <p:cNvSpPr/>
            <p:nvPr/>
          </p:nvSpPr>
          <p:spPr>
            <a:xfrm>
              <a:off x="3157634" y="3359458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475082-FE78-EA47-B6F6-C133F7265366}"/>
                </a:ext>
              </a:extLst>
            </p:cNvPr>
            <p:cNvSpPr/>
            <p:nvPr/>
          </p:nvSpPr>
          <p:spPr>
            <a:xfrm>
              <a:off x="3151961" y="3476456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64A73C0-9B98-064C-88C4-B27B7F6B50F8}"/>
                </a:ext>
              </a:extLst>
            </p:cNvPr>
            <p:cNvSpPr/>
            <p:nvPr/>
          </p:nvSpPr>
          <p:spPr>
            <a:xfrm>
              <a:off x="3153738" y="3277904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BDDCFB-56D1-BF4D-9691-995051D50384}"/>
                </a:ext>
              </a:extLst>
            </p:cNvPr>
            <p:cNvSpPr/>
            <p:nvPr/>
          </p:nvSpPr>
          <p:spPr>
            <a:xfrm>
              <a:off x="3236476" y="3174745"/>
              <a:ext cx="31139" cy="34644"/>
            </a:xfrm>
            <a:prstGeom prst="ellipse">
              <a:avLst/>
            </a:prstGeom>
            <a:solidFill>
              <a:srgbClr val="A7A718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FEF230-F3A8-3546-B87A-96407A32BA83}"/>
                </a:ext>
              </a:extLst>
            </p:cNvPr>
            <p:cNvSpPr/>
            <p:nvPr/>
          </p:nvSpPr>
          <p:spPr>
            <a:xfrm>
              <a:off x="3061748" y="3214004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752371E-7052-4C4B-8297-14F3F0268D70}"/>
                </a:ext>
              </a:extLst>
            </p:cNvPr>
            <p:cNvSpPr/>
            <p:nvPr/>
          </p:nvSpPr>
          <p:spPr>
            <a:xfrm>
              <a:off x="3088567" y="3420129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9EAA8AF-3D26-6046-97CE-A10C38D72F8D}"/>
                </a:ext>
              </a:extLst>
            </p:cNvPr>
            <p:cNvSpPr/>
            <p:nvPr/>
          </p:nvSpPr>
          <p:spPr>
            <a:xfrm>
              <a:off x="3092887" y="3271871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B2F9BB3-D320-D649-A20A-D08406E7C7EA}"/>
                </a:ext>
              </a:extLst>
            </p:cNvPr>
            <p:cNvSpPr/>
            <p:nvPr/>
          </p:nvSpPr>
          <p:spPr>
            <a:xfrm>
              <a:off x="3115077" y="3190525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ABDFFD-5D3C-C049-AA04-736FB2D4C987}"/>
                </a:ext>
              </a:extLst>
            </p:cNvPr>
            <p:cNvSpPr/>
            <p:nvPr/>
          </p:nvSpPr>
          <p:spPr>
            <a:xfrm>
              <a:off x="3113003" y="2919756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EEA1943-A1FC-B545-868B-17EF8B6C8D0B}"/>
                </a:ext>
              </a:extLst>
            </p:cNvPr>
            <p:cNvSpPr/>
            <p:nvPr/>
          </p:nvSpPr>
          <p:spPr>
            <a:xfrm>
              <a:off x="3130646" y="3009295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C07368-9FC1-5B4E-B2E8-F892E7372F93}"/>
                </a:ext>
              </a:extLst>
            </p:cNvPr>
            <p:cNvSpPr/>
            <p:nvPr/>
          </p:nvSpPr>
          <p:spPr>
            <a:xfrm>
              <a:off x="3142065" y="3062329"/>
              <a:ext cx="31139" cy="34644"/>
            </a:xfrm>
            <a:prstGeom prst="ellipse">
              <a:avLst/>
            </a:prstGeom>
            <a:solidFill>
              <a:srgbClr val="5C5D12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1AE443F-D4B5-4A40-8B10-170DE1CDB63C}"/>
                </a:ext>
              </a:extLst>
            </p:cNvPr>
            <p:cNvSpPr/>
            <p:nvPr/>
          </p:nvSpPr>
          <p:spPr>
            <a:xfrm>
              <a:off x="3173203" y="3117624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A81607-AB6E-F842-BFA3-8356F14FC504}"/>
                </a:ext>
              </a:extLst>
            </p:cNvPr>
            <p:cNvSpPr/>
            <p:nvPr/>
          </p:nvSpPr>
          <p:spPr>
            <a:xfrm>
              <a:off x="3070818" y="2974020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FC17E5D-7793-B74F-A4DA-D579C5E57270}"/>
                </a:ext>
              </a:extLst>
            </p:cNvPr>
            <p:cNvSpPr/>
            <p:nvPr/>
          </p:nvSpPr>
          <p:spPr>
            <a:xfrm>
              <a:off x="3005811" y="2951315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4B00788-99EA-4347-8DCB-D028897E7CC4}"/>
                </a:ext>
              </a:extLst>
            </p:cNvPr>
            <p:cNvSpPr/>
            <p:nvPr/>
          </p:nvSpPr>
          <p:spPr>
            <a:xfrm>
              <a:off x="2951526" y="2947150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C80DFDB-E598-324E-8E6B-BE315145F991}"/>
                </a:ext>
              </a:extLst>
            </p:cNvPr>
            <p:cNvSpPr/>
            <p:nvPr/>
          </p:nvSpPr>
          <p:spPr>
            <a:xfrm>
              <a:off x="2882361" y="2963599"/>
              <a:ext cx="31139" cy="34644"/>
            </a:xfrm>
            <a:prstGeom prst="ellipse">
              <a:avLst/>
            </a:prstGeom>
            <a:solidFill>
              <a:srgbClr val="393A0D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F2E9F0D-BAB7-ED40-80C0-4B79E4060388}"/>
                </a:ext>
              </a:extLst>
            </p:cNvPr>
            <p:cNvSpPr/>
            <p:nvPr/>
          </p:nvSpPr>
          <p:spPr>
            <a:xfrm>
              <a:off x="3167530" y="3417957"/>
              <a:ext cx="31139" cy="34644"/>
            </a:xfrm>
            <a:prstGeom prst="ellipse">
              <a:avLst/>
            </a:prstGeom>
            <a:solidFill>
              <a:srgbClr val="828316"/>
            </a:solidFill>
            <a:ln>
              <a:noFill/>
            </a:ln>
            <a:scene3d>
              <a:camera prst="orthographicFront">
                <a:rot lat="0" lon="1800000" rev="1200000"/>
              </a:camera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64AC4E4-B0A7-144C-BDB8-135A9113CBB2}"/>
              </a:ext>
            </a:extLst>
          </p:cNvPr>
          <p:cNvSpPr txBox="1"/>
          <p:nvPr/>
        </p:nvSpPr>
        <p:spPr>
          <a:xfrm>
            <a:off x="4046496" y="1984516"/>
            <a:ext cx="1805879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Depth image (2.5D)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14EF23-AA96-9745-8E18-8AFC3AC6697D}"/>
              </a:ext>
            </a:extLst>
          </p:cNvPr>
          <p:cNvSpPr txBox="1"/>
          <p:nvPr/>
        </p:nvSpPr>
        <p:spPr>
          <a:xfrm>
            <a:off x="6082763" y="1984516"/>
            <a:ext cx="1490664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RGB image (2D)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BEE33D-19EC-104A-8487-6E10939B6548}"/>
              </a:ext>
            </a:extLst>
          </p:cNvPr>
          <p:cNvSpPr txBox="1"/>
          <p:nvPr/>
        </p:nvSpPr>
        <p:spPr>
          <a:xfrm>
            <a:off x="7229632" y="2975157"/>
            <a:ext cx="1329979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Bounding Box</a:t>
            </a:r>
          </a:p>
        </p:txBody>
      </p: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EE763950-888D-854C-9F65-84F7F1595D26}"/>
              </a:ext>
            </a:extLst>
          </p:cNvPr>
          <p:cNvSpPr/>
          <p:nvPr/>
        </p:nvSpPr>
        <p:spPr>
          <a:xfrm rot="1356818">
            <a:off x="7423745" y="3216338"/>
            <a:ext cx="4310169" cy="1976552"/>
          </a:xfrm>
          <a:prstGeom prst="parallelogram">
            <a:avLst>
              <a:gd name="adj" fmla="val 1142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8408376F-50F9-2742-9A2B-E8F0B654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99080" y="4073012"/>
            <a:ext cx="334071" cy="61469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4E7334B-02E3-B147-801D-08FD8F24D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616544" y="3760975"/>
            <a:ext cx="167736" cy="171185"/>
          </a:xfrm>
          <a:prstGeom prst="rect">
            <a:avLst/>
          </a:prstGeom>
          <a:ln>
            <a:noFill/>
          </a:ln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D723AB5-91B5-3045-85BB-A3EADE2B3150}"/>
              </a:ext>
            </a:extLst>
          </p:cNvPr>
          <p:cNvSpPr txBox="1"/>
          <p:nvPr/>
        </p:nvSpPr>
        <p:spPr>
          <a:xfrm>
            <a:off x="9498589" y="3589537"/>
            <a:ext cx="646331" cy="276999"/>
          </a:xfrm>
          <a:prstGeom prst="rect">
            <a:avLst/>
          </a:prstGeom>
          <a:noFill/>
          <a:ln>
            <a:noFill/>
          </a:ln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3520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4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1789 -2.96296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5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5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5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60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6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6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 0 " pathEditMode="relative" ptsTypes="AA">
                                      <p:cBhvr>
                                        <p:cTn id="6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4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62" grpId="0" animBg="1"/>
      <p:bldP spid="1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6FE-B489-D64E-9F0A-DB523353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EE68E5-9430-764C-8295-7EC2429FFAB0}"/>
              </a:ext>
            </a:extLst>
          </p:cNvPr>
          <p:cNvGrpSpPr/>
          <p:nvPr/>
        </p:nvGrpSpPr>
        <p:grpSpPr>
          <a:xfrm>
            <a:off x="1584511" y="2130358"/>
            <a:ext cx="9436927" cy="3587954"/>
            <a:chOff x="1749882" y="2983823"/>
            <a:chExt cx="7077963" cy="2734487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900B0B2-147B-864F-80E0-826756C46AAC}"/>
                </a:ext>
              </a:extLst>
            </p:cNvPr>
            <p:cNvSpPr/>
            <p:nvPr/>
          </p:nvSpPr>
          <p:spPr>
            <a:xfrm rot="1365130">
              <a:off x="5690920" y="3889792"/>
              <a:ext cx="2910780" cy="1114436"/>
            </a:xfrm>
            <a:prstGeom prst="parallelogram">
              <a:avLst>
                <a:gd name="adj" fmla="val 10622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40AC3D7-571B-FB4A-8B38-DB0FD26CBA60}"/>
                </a:ext>
              </a:extLst>
            </p:cNvPr>
            <p:cNvSpPr/>
            <p:nvPr/>
          </p:nvSpPr>
          <p:spPr>
            <a:xfrm rot="1365130">
              <a:off x="3994830" y="4508369"/>
              <a:ext cx="2775604" cy="1168183"/>
            </a:xfrm>
            <a:prstGeom prst="parallelogram">
              <a:avLst>
                <a:gd name="adj" fmla="val 106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426FF54D-73EB-B445-8287-891C208CE655}"/>
                </a:ext>
              </a:extLst>
            </p:cNvPr>
            <p:cNvSpPr/>
            <p:nvPr/>
          </p:nvSpPr>
          <p:spPr>
            <a:xfrm rot="1365130">
              <a:off x="3950277" y="2983823"/>
              <a:ext cx="2285693" cy="1052067"/>
            </a:xfrm>
            <a:prstGeom prst="parallelogram">
              <a:avLst>
                <a:gd name="adj" fmla="val 10622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08A42D74-9847-814F-B202-FF46F4D65DD8}"/>
                </a:ext>
              </a:extLst>
            </p:cNvPr>
            <p:cNvSpPr/>
            <p:nvPr/>
          </p:nvSpPr>
          <p:spPr>
            <a:xfrm rot="1365130">
              <a:off x="1854180" y="3591283"/>
              <a:ext cx="2723525" cy="1267823"/>
            </a:xfrm>
            <a:prstGeom prst="parallelogram">
              <a:avLst>
                <a:gd name="adj" fmla="val 1062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70A986F1-E092-C647-8E9E-7EE15820AA8E}"/>
                </a:ext>
              </a:extLst>
            </p:cNvPr>
            <p:cNvSpPr/>
            <p:nvPr/>
          </p:nvSpPr>
          <p:spPr>
            <a:xfrm rot="1356818">
              <a:off x="1749882" y="3086185"/>
              <a:ext cx="7077963" cy="2632125"/>
            </a:xfrm>
            <a:prstGeom prst="parallelogram">
              <a:avLst>
                <a:gd name="adj" fmla="val 11428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51D04C-47FD-FC4D-A41F-DCD0306291C4}"/>
                </a:ext>
              </a:extLst>
            </p:cNvPr>
            <p:cNvSpPr/>
            <p:nvPr/>
          </p:nvSpPr>
          <p:spPr>
            <a:xfrm>
              <a:off x="3260361" y="4290795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001953-7976-A748-AD38-71E076BFE52E}"/>
                </a:ext>
              </a:extLst>
            </p:cNvPr>
            <p:cNvSpPr/>
            <p:nvPr/>
          </p:nvSpPr>
          <p:spPr>
            <a:xfrm>
              <a:off x="4784361" y="3202897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6FAACA-6B87-E442-BD12-2D23EFDEB315}"/>
                </a:ext>
              </a:extLst>
            </p:cNvPr>
            <p:cNvSpPr/>
            <p:nvPr/>
          </p:nvSpPr>
          <p:spPr>
            <a:xfrm>
              <a:off x="5473908" y="5279035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152A4A-4B84-CB4B-A61F-ABEF9E2F409C}"/>
                </a:ext>
              </a:extLst>
            </p:cNvPr>
            <p:cNvSpPr/>
            <p:nvPr/>
          </p:nvSpPr>
          <p:spPr>
            <a:xfrm>
              <a:off x="5114145" y="3251615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EBEC5-F922-8C4F-AAD7-D3B0DA881607}"/>
                </a:ext>
              </a:extLst>
            </p:cNvPr>
            <p:cNvSpPr/>
            <p:nvPr/>
          </p:nvSpPr>
          <p:spPr>
            <a:xfrm>
              <a:off x="4619469" y="3300333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E800C7-7454-2D49-A44C-621B3E5780D4}"/>
                </a:ext>
              </a:extLst>
            </p:cNvPr>
            <p:cNvSpPr/>
            <p:nvPr/>
          </p:nvSpPr>
          <p:spPr>
            <a:xfrm>
              <a:off x="2670748" y="438823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4E6A00-50BF-0A47-B5C4-2FDA1992C1C9}"/>
                </a:ext>
              </a:extLst>
            </p:cNvPr>
            <p:cNvSpPr/>
            <p:nvPr/>
          </p:nvSpPr>
          <p:spPr>
            <a:xfrm>
              <a:off x="7962276" y="430481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59D209-EDC9-874B-B4CF-D6EE681F48E0}"/>
                </a:ext>
              </a:extLst>
            </p:cNvPr>
            <p:cNvSpPr/>
            <p:nvPr/>
          </p:nvSpPr>
          <p:spPr>
            <a:xfrm>
              <a:off x="8010994" y="4440697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33DC42-8445-E247-A22C-3DED57488476}"/>
                </a:ext>
              </a:extLst>
            </p:cNvPr>
            <p:cNvSpPr/>
            <p:nvPr/>
          </p:nvSpPr>
          <p:spPr>
            <a:xfrm>
              <a:off x="5191427" y="501733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01650B-F487-4745-BC01-8C06FEAAF98B}"/>
                </a:ext>
              </a:extLst>
            </p:cNvPr>
            <p:cNvSpPr/>
            <p:nvPr/>
          </p:nvSpPr>
          <p:spPr>
            <a:xfrm>
              <a:off x="5016709" y="3397769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C71DC0-42DB-E842-8B39-B6D7DC90D65F}"/>
                </a:ext>
              </a:extLst>
            </p:cNvPr>
            <p:cNvSpPr/>
            <p:nvPr/>
          </p:nvSpPr>
          <p:spPr>
            <a:xfrm>
              <a:off x="5522626" y="4489415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396629-45A6-C541-99B0-05FB14A08AF1}"/>
                </a:ext>
              </a:extLst>
            </p:cNvPr>
            <p:cNvSpPr/>
            <p:nvPr/>
          </p:nvSpPr>
          <p:spPr>
            <a:xfrm>
              <a:off x="4967991" y="5230317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871AB6-B1B4-394D-A7A5-8DCCBC123F97}"/>
                </a:ext>
              </a:extLst>
            </p:cNvPr>
            <p:cNvSpPr/>
            <p:nvPr/>
          </p:nvSpPr>
          <p:spPr>
            <a:xfrm>
              <a:off x="3045502" y="4339513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BD7EAD-3731-7245-A667-95122B55D6D8}"/>
                </a:ext>
              </a:extLst>
            </p:cNvPr>
            <p:cNvSpPr/>
            <p:nvPr/>
          </p:nvSpPr>
          <p:spPr>
            <a:xfrm>
              <a:off x="2840637" y="438823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956304-3434-E747-96F4-E8032D63A88A}"/>
                </a:ext>
              </a:extLst>
            </p:cNvPr>
            <p:cNvSpPr/>
            <p:nvPr/>
          </p:nvSpPr>
          <p:spPr>
            <a:xfrm>
              <a:off x="2670748" y="4514534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E95A4B9-251B-7E45-A8F7-3A5CF0A4BE40}"/>
                </a:ext>
              </a:extLst>
            </p:cNvPr>
            <p:cNvSpPr/>
            <p:nvPr/>
          </p:nvSpPr>
          <p:spPr>
            <a:xfrm>
              <a:off x="2488368" y="438823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3A458D-C486-F241-BD90-5EF55CB12721}"/>
                </a:ext>
              </a:extLst>
            </p:cNvPr>
            <p:cNvSpPr/>
            <p:nvPr/>
          </p:nvSpPr>
          <p:spPr>
            <a:xfrm>
              <a:off x="2332221" y="4304811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21BAA-51D9-6042-A7E9-BFAED41A3540}"/>
                </a:ext>
              </a:extLst>
            </p:cNvPr>
            <p:cNvSpPr txBox="1"/>
            <p:nvPr/>
          </p:nvSpPr>
          <p:spPr>
            <a:xfrm>
              <a:off x="2617520" y="3902238"/>
              <a:ext cx="1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kitchen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C305-A840-374F-B0A7-A11F21478C4D}"/>
                </a:ext>
              </a:extLst>
            </p:cNvPr>
            <p:cNvSpPr txBox="1"/>
            <p:nvPr/>
          </p:nvSpPr>
          <p:spPr>
            <a:xfrm>
              <a:off x="4425847" y="3499309"/>
              <a:ext cx="1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bedroom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8AD6EF3-E37A-A444-90C0-8DB9ECB47136}"/>
                </a:ext>
              </a:extLst>
            </p:cNvPr>
            <p:cNvSpPr/>
            <p:nvPr/>
          </p:nvSpPr>
          <p:spPr>
            <a:xfrm rot="1365130">
              <a:off x="3408274" y="3004829"/>
              <a:ext cx="3290965" cy="2590556"/>
            </a:xfrm>
            <a:prstGeom prst="parallelogram">
              <a:avLst>
                <a:gd name="adj" fmla="val 106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736C35-1111-3640-B2B2-2DAF45079473}"/>
                </a:ext>
              </a:extLst>
            </p:cNvPr>
            <p:cNvSpPr txBox="1"/>
            <p:nvPr/>
          </p:nvSpPr>
          <p:spPr>
            <a:xfrm>
              <a:off x="4594991" y="4166116"/>
              <a:ext cx="1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corridor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C9D3C7-5235-1540-9F52-9B0790AC6123}"/>
                </a:ext>
              </a:extLst>
            </p:cNvPr>
            <p:cNvSpPr txBox="1"/>
            <p:nvPr/>
          </p:nvSpPr>
          <p:spPr>
            <a:xfrm>
              <a:off x="4565044" y="4671912"/>
              <a:ext cx="1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garage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3E16844-96DC-A444-92EB-38102FF8F6F9}"/>
                </a:ext>
              </a:extLst>
            </p:cNvPr>
            <p:cNvSpPr/>
            <p:nvPr/>
          </p:nvSpPr>
          <p:spPr>
            <a:xfrm rot="1365130">
              <a:off x="6466518" y="3782507"/>
              <a:ext cx="1246410" cy="528596"/>
            </a:xfrm>
            <a:prstGeom prst="parallelogram">
              <a:avLst>
                <a:gd name="adj" fmla="val 1062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3DD383-55F3-5E4A-8C5C-C3FB3F729938}"/>
                </a:ext>
              </a:extLst>
            </p:cNvPr>
            <p:cNvSpPr txBox="1"/>
            <p:nvPr/>
          </p:nvSpPr>
          <p:spPr>
            <a:xfrm>
              <a:off x="6574002" y="3841842"/>
              <a:ext cx="115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bathroom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42762C-8E2B-9F42-83AF-831082D8D23F}"/>
                </a:ext>
              </a:extLst>
            </p:cNvPr>
            <p:cNvSpPr txBox="1"/>
            <p:nvPr/>
          </p:nvSpPr>
          <p:spPr>
            <a:xfrm>
              <a:off x="6525695" y="4386424"/>
              <a:ext cx="108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office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4DDBB6-D11E-944C-BA64-3BBDA40A0263}"/>
                </a:ext>
              </a:extLst>
            </p:cNvPr>
            <p:cNvSpPr/>
            <p:nvPr/>
          </p:nvSpPr>
          <p:spPr>
            <a:xfrm>
              <a:off x="7085736" y="3819923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AA8F12-B818-AF4E-955A-25981A9C7519}"/>
                </a:ext>
              </a:extLst>
            </p:cNvPr>
            <p:cNvSpPr/>
            <p:nvPr/>
          </p:nvSpPr>
          <p:spPr>
            <a:xfrm>
              <a:off x="5935951" y="4319504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2AA665-8351-804D-AA4B-FD3B20B3A218}"/>
                </a:ext>
              </a:extLst>
            </p:cNvPr>
            <p:cNvSpPr/>
            <p:nvPr/>
          </p:nvSpPr>
          <p:spPr>
            <a:xfrm>
              <a:off x="7758511" y="4462228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5855826-ED62-D843-AA83-15F5759B55C2}"/>
                </a:ext>
              </a:extLst>
            </p:cNvPr>
            <p:cNvSpPr/>
            <p:nvPr/>
          </p:nvSpPr>
          <p:spPr>
            <a:xfrm>
              <a:off x="6904825" y="4127758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432A9D-EBF6-AB4B-B8C3-D015D0EBAF62}"/>
                </a:ext>
              </a:extLst>
            </p:cNvPr>
            <p:cNvSpPr/>
            <p:nvPr/>
          </p:nvSpPr>
          <p:spPr>
            <a:xfrm>
              <a:off x="4319080" y="4658252"/>
              <a:ext cx="97436" cy="97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9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6948-D8CC-6948-A728-AA0D459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DFDB-8FB6-FB42-9374-A64F7081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https://youtu.be/NtXywZS0HRU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Embedding Object Labels in the Map  for Semantic Mapping on Mobile Robot</vt:lpstr>
      <vt:lpstr>Semantic Mapping - Introduction</vt:lpstr>
      <vt:lpstr>Methodology</vt:lpstr>
      <vt:lpstr>Applications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Object Labels in the Map  for Semantic Mapping on Mobile Robot</dc:title>
  <dc:creator>洪啟衡</dc:creator>
  <cp:lastModifiedBy>洪啟衡</cp:lastModifiedBy>
  <cp:revision>12</cp:revision>
  <dcterms:created xsi:type="dcterms:W3CDTF">2019-03-21T18:29:38Z</dcterms:created>
  <dcterms:modified xsi:type="dcterms:W3CDTF">2019-03-21T20:44:07Z</dcterms:modified>
</cp:coreProperties>
</file>