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48" r:id="rId3"/>
    <p:sldId id="349" r:id="rId4"/>
    <p:sldId id="350" r:id="rId5"/>
    <p:sldId id="380" r:id="rId6"/>
    <p:sldId id="411" r:id="rId7"/>
    <p:sldId id="357" r:id="rId8"/>
    <p:sldId id="383" r:id="rId9"/>
    <p:sldId id="418" r:id="rId10"/>
    <p:sldId id="382" r:id="rId11"/>
    <p:sldId id="413" r:id="rId12"/>
    <p:sldId id="414" r:id="rId13"/>
    <p:sldId id="415" r:id="rId14"/>
    <p:sldId id="386" r:id="rId15"/>
    <p:sldId id="416" r:id="rId16"/>
    <p:sldId id="417" r:id="rId17"/>
    <p:sldId id="360" r:id="rId18"/>
    <p:sldId id="389" r:id="rId19"/>
    <p:sldId id="419" r:id="rId20"/>
    <p:sldId id="420" r:id="rId21"/>
    <p:sldId id="351" r:id="rId22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B5ABAE4-DFC4-4A50-AF79-0BD53D23BDC0}">
          <p14:sldIdLst>
            <p14:sldId id="348"/>
            <p14:sldId id="349"/>
          </p14:sldIdLst>
        </p14:section>
        <p14:section name="P1" id="{54AD71F3-046B-4AA2-9CC9-3D6E302ED0FA}">
          <p14:sldIdLst>
            <p14:sldId id="350"/>
            <p14:sldId id="380"/>
            <p14:sldId id="411"/>
            <p14:sldId id="357"/>
            <p14:sldId id="383"/>
            <p14:sldId id="418"/>
            <p14:sldId id="382"/>
            <p14:sldId id="413"/>
            <p14:sldId id="414"/>
            <p14:sldId id="415"/>
            <p14:sldId id="386"/>
            <p14:sldId id="416"/>
            <p14:sldId id="417"/>
            <p14:sldId id="360"/>
            <p14:sldId id="389"/>
            <p14:sldId id="419"/>
            <p14:sldId id="420"/>
            <p14:sldId id="351"/>
          </p14:sldIdLst>
        </p14:section>
        <p14:section name="标注" id="{93B0FE6C-9A55-4952-959B-18351981C598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冯 嘉仪" initials="冯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50A1"/>
    <a:srgbClr val="8891C8"/>
    <a:srgbClr val="F9E7DF"/>
    <a:srgbClr val="EE9640"/>
    <a:srgbClr val="F0F0F0"/>
    <a:srgbClr val="B8D6EE"/>
    <a:srgbClr val="404040"/>
    <a:srgbClr val="C6CFD7"/>
    <a:srgbClr val="2C21E4"/>
    <a:srgbClr val="4B0C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72" autoAdjust="0"/>
    <p:restoredTop sz="94660"/>
  </p:normalViewPr>
  <p:slideViewPr>
    <p:cSldViewPr snapToGrid="0">
      <p:cViewPr varScale="1">
        <p:scale>
          <a:sx n="55" d="100"/>
          <a:sy n="55" d="100"/>
        </p:scale>
        <p:origin x="34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2A87B4-205C-42AA-93A2-B27FC303620D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660A22A7-37CA-4B7E-87AA-E35BA5B8255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教育</a:t>
          </a:r>
          <a:r>
            <a:rPr lang="zh-CN" altLang="en-US"/>
            <a:t>程度</a:t>
          </a:r>
          <a:r>
            <a:rPr lang="zh-CN" altLang="en-US"/>
            <a:t/>
          </a:r>
          <a:endParaRPr lang="zh-CN" altLang="en-US"/>
        </a:p>
      </dgm:t>
    </dgm:pt>
    <dgm:pt modelId="{AEDCC0F0-F7D6-45D4-984A-B50E110C9D1F}" cxnId="{EA2510C9-4A77-4E23-9602-DD581679809F}" type="parTrans">
      <dgm:prSet/>
      <dgm:spPr/>
      <dgm:t>
        <a:bodyPr/>
        <a:p>
          <a:endParaRPr lang="zh-CN" altLang="en-US"/>
        </a:p>
      </dgm:t>
    </dgm:pt>
    <dgm:pt modelId="{CF218E85-BB5C-4FD9-8936-583B930F1946}" cxnId="{EA2510C9-4A77-4E23-9602-DD581679809F}" type="sibTrans">
      <dgm:prSet/>
      <dgm:spPr/>
      <dgm:t>
        <a:bodyPr/>
        <a:p>
          <a:endParaRPr lang="zh-CN" altLang="en-US"/>
        </a:p>
      </dgm:t>
    </dgm:pt>
    <dgm:pt modelId="{2747EF35-EB19-40B2-B72B-1D28E27677E0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经济</a:t>
          </a:r>
          <a:r>
            <a:rPr lang="zh-CN" altLang="en-US"/>
            <a:t>社会</a:t>
          </a:r>
          <a:r>
            <a:rPr lang="zh-CN" altLang="en-US"/>
            <a:t>发展</a:t>
          </a:r>
          <a:r>
            <a:rPr lang="zh-CN" altLang="en-US"/>
            <a:t>指数</a:t>
          </a:r>
          <a:r>
            <a:rPr lang="zh-CN" altLang="en-US"/>
            <a:t/>
          </a:r>
          <a:endParaRPr lang="zh-CN" altLang="en-US"/>
        </a:p>
      </dgm:t>
    </dgm:pt>
    <dgm:pt modelId="{E8C0C942-F96C-429E-AD44-E4BA5D9680C7}" cxnId="{0414EC64-6A4C-4C4E-9898-99910A847621}" type="parTrans">
      <dgm:prSet/>
      <dgm:spPr/>
      <dgm:t>
        <a:bodyPr/>
        <a:p>
          <a:endParaRPr lang="zh-CN" altLang="en-US"/>
        </a:p>
      </dgm:t>
    </dgm:pt>
    <dgm:pt modelId="{BFFDCB46-D59E-46B2-9C53-DB1ADB0299CC}" cxnId="{0414EC64-6A4C-4C4E-9898-99910A847621}" type="sibTrans">
      <dgm:prSet/>
      <dgm:spPr/>
      <dgm:t>
        <a:bodyPr/>
        <a:p>
          <a:endParaRPr lang="zh-CN" altLang="en-US"/>
        </a:p>
      </dgm:t>
    </dgm:pt>
    <dgm:pt modelId="{B95FB8A5-B612-47B6-989C-9D7BD89F6E1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成人</a:t>
          </a:r>
          <a:r>
            <a:rPr lang="zh-CN" altLang="en-US"/>
            <a:t>死亡率</a:t>
          </a:r>
          <a:r>
            <a:rPr lang="zh-CN" altLang="en-US"/>
            <a:t/>
          </a:r>
          <a:endParaRPr lang="zh-CN" altLang="en-US"/>
        </a:p>
      </dgm:t>
    </dgm:pt>
    <dgm:pt modelId="{1784B15E-8B7A-426B-89B2-02867972B4B8}" cxnId="{D65C5DA5-0567-4D46-AB36-B74F0B8A1744}" type="parTrans">
      <dgm:prSet/>
      <dgm:spPr/>
      <dgm:t>
        <a:bodyPr/>
        <a:p>
          <a:endParaRPr lang="zh-CN" altLang="en-US"/>
        </a:p>
      </dgm:t>
    </dgm:pt>
    <dgm:pt modelId="{16734FCF-6F10-445A-B6BC-27E3ED457274}" cxnId="{D65C5DA5-0567-4D46-AB36-B74F0B8A1744}" type="sibTrans">
      <dgm:prSet/>
      <dgm:spPr/>
      <dgm:t>
        <a:bodyPr/>
        <a:p>
          <a:endParaRPr lang="zh-CN" altLang="en-US"/>
        </a:p>
      </dgm:t>
    </dgm:pt>
    <dgm:pt modelId="{2B78A2B5-DCEA-4AFC-B14F-1F24A1DED97A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BMI</a:t>
          </a:r>
          <a:r>
            <a:rPr lang="en-US" altLang="zh-CN"/>
            <a:t/>
          </a:r>
          <a:endParaRPr lang="en-US" altLang="zh-CN"/>
        </a:p>
      </dgm:t>
    </dgm:pt>
    <dgm:pt modelId="{3E7F7A29-9086-4454-9597-B1A82629FFC8}" cxnId="{1B07FC1B-F996-4070-B61A-F62099571308}" type="parTrans">
      <dgm:prSet/>
      <dgm:spPr/>
      <dgm:t>
        <a:bodyPr/>
        <a:p>
          <a:endParaRPr lang="zh-CN" altLang="en-US"/>
        </a:p>
      </dgm:t>
    </dgm:pt>
    <dgm:pt modelId="{70BDE6F6-3261-4753-9D1B-53909242F67D}" cxnId="{1B07FC1B-F996-4070-B61A-F62099571308}" type="sibTrans">
      <dgm:prSet/>
      <dgm:spPr/>
      <dgm:t>
        <a:bodyPr/>
        <a:p>
          <a:endParaRPr lang="zh-CN" altLang="en-US"/>
        </a:p>
      </dgm:t>
    </dgm:pt>
    <dgm:pt modelId="{40AFDA9D-288C-4D29-8AFA-37C0C30C8FF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HIV</a:t>
          </a:r>
          <a:r>
            <a:rPr lang="zh-CN" altLang="en-US"/>
            <a:t>新生</a:t>
          </a:r>
          <a:r>
            <a:rPr lang="zh-CN" altLang="en-US"/>
            <a:t>二</a:t>
          </a:r>
          <a:r>
            <a:rPr lang="zh-CN" altLang="en-US"/>
            <a:t>死亡率</a:t>
          </a:r>
          <a:r>
            <a:rPr lang="zh-CN" altLang="en-US"/>
            <a:t/>
          </a:r>
          <a:endParaRPr lang="zh-CN" altLang="en-US"/>
        </a:p>
      </dgm:t>
    </dgm:pt>
    <dgm:pt modelId="{4C1C0800-F64C-44F0-9787-17FB1271D0FC}" cxnId="{F90BB9ED-26A5-49AB-BAC8-ADB4BFBF7F11}" type="parTrans">
      <dgm:prSet/>
      <dgm:spPr/>
      <dgm:t>
        <a:bodyPr/>
        <a:p>
          <a:endParaRPr lang="zh-CN" altLang="en-US"/>
        </a:p>
      </dgm:t>
    </dgm:pt>
    <dgm:pt modelId="{7FCDBF79-0B4F-4621-8364-C0B41DDF9713}" cxnId="{F90BB9ED-26A5-49AB-BAC8-ADB4BFBF7F11}" type="sibTrans">
      <dgm:prSet/>
      <dgm:spPr/>
      <dgm:t>
        <a:bodyPr/>
        <a:p>
          <a:endParaRPr lang="zh-CN" altLang="en-US"/>
        </a:p>
      </dgm:t>
    </dgm:pt>
    <dgm:pt modelId="{2984A8B6-85E9-40AE-8B81-BA8B58477DF2}" type="pres">
      <dgm:prSet presAssocID="{CC2A87B4-205C-42AA-93A2-B27FC303620D}" presName="cycle" presStyleCnt="0">
        <dgm:presLayoutVars>
          <dgm:dir/>
          <dgm:resizeHandles val="exact"/>
        </dgm:presLayoutVars>
      </dgm:prSet>
      <dgm:spPr/>
    </dgm:pt>
    <dgm:pt modelId="{70BF45C1-8091-454A-8203-C06A7B7590F9}" type="pres">
      <dgm:prSet presAssocID="{660A22A7-37CA-4B7E-87AA-E35BA5B82556}" presName="node" presStyleLbl="node1" presStyleIdx="0" presStyleCnt="5">
        <dgm:presLayoutVars>
          <dgm:bulletEnabled val="1"/>
        </dgm:presLayoutVars>
      </dgm:prSet>
      <dgm:spPr/>
    </dgm:pt>
    <dgm:pt modelId="{E9AD9DBB-BD76-47E5-B3B5-DCAABDF708B4}" type="pres">
      <dgm:prSet presAssocID="{660A22A7-37CA-4B7E-87AA-E35BA5B82556}" presName="spNode" presStyleCnt="0"/>
      <dgm:spPr/>
    </dgm:pt>
    <dgm:pt modelId="{FACB0322-C0E5-47B2-A30E-4E65DACE54AB}" type="pres">
      <dgm:prSet presAssocID="{CF218E85-BB5C-4FD9-8936-583B930F1946}" presName="sibTrans" presStyleLbl="sibTrans1D1" presStyleIdx="0" presStyleCnt="5"/>
      <dgm:spPr/>
    </dgm:pt>
    <dgm:pt modelId="{5B56F173-CF60-49FA-B101-E6B505C28F2C}" type="pres">
      <dgm:prSet presAssocID="{2747EF35-EB19-40B2-B72B-1D28E27677E0}" presName="node" presStyleLbl="node1" presStyleIdx="1" presStyleCnt="5">
        <dgm:presLayoutVars>
          <dgm:bulletEnabled val="1"/>
        </dgm:presLayoutVars>
      </dgm:prSet>
      <dgm:spPr/>
    </dgm:pt>
    <dgm:pt modelId="{FA1B1F1F-4290-44F6-B614-7DA04C6968EA}" type="pres">
      <dgm:prSet presAssocID="{2747EF35-EB19-40B2-B72B-1D28E27677E0}" presName="spNode" presStyleCnt="0"/>
      <dgm:spPr/>
    </dgm:pt>
    <dgm:pt modelId="{890F09E1-A5FD-4242-968C-AD8148ADBA80}" type="pres">
      <dgm:prSet presAssocID="{BFFDCB46-D59E-46B2-9C53-DB1ADB0299CC}" presName="sibTrans" presStyleLbl="sibTrans1D1" presStyleIdx="1" presStyleCnt="5"/>
      <dgm:spPr/>
    </dgm:pt>
    <dgm:pt modelId="{F4F0857E-A2A2-4C44-8D9E-738F53CA34B0}" type="pres">
      <dgm:prSet presAssocID="{B95FB8A5-B612-47B6-989C-9D7BD89F6E18}" presName="node" presStyleLbl="node1" presStyleIdx="2" presStyleCnt="5">
        <dgm:presLayoutVars>
          <dgm:bulletEnabled val="1"/>
        </dgm:presLayoutVars>
      </dgm:prSet>
      <dgm:spPr/>
    </dgm:pt>
    <dgm:pt modelId="{B43530C4-5C4D-4873-9C40-D1060ACD455B}" type="pres">
      <dgm:prSet presAssocID="{B95FB8A5-B612-47B6-989C-9D7BD89F6E18}" presName="spNode" presStyleCnt="0"/>
      <dgm:spPr/>
    </dgm:pt>
    <dgm:pt modelId="{947E10C1-872E-48ED-A8EA-CDF548C9E170}" type="pres">
      <dgm:prSet presAssocID="{16734FCF-6F10-445A-B6BC-27E3ED457274}" presName="sibTrans" presStyleLbl="sibTrans1D1" presStyleIdx="2" presStyleCnt="5"/>
      <dgm:spPr/>
    </dgm:pt>
    <dgm:pt modelId="{9B1E3B87-CFEF-48C3-B3ED-22B7722DA4B2}" type="pres">
      <dgm:prSet presAssocID="{2B78A2B5-DCEA-4AFC-B14F-1F24A1DED97A}" presName="node" presStyleLbl="node1" presStyleIdx="3" presStyleCnt="5">
        <dgm:presLayoutVars>
          <dgm:bulletEnabled val="1"/>
        </dgm:presLayoutVars>
      </dgm:prSet>
      <dgm:spPr/>
    </dgm:pt>
    <dgm:pt modelId="{5DA43FA6-2782-48E4-882C-5BEA84898403}" type="pres">
      <dgm:prSet presAssocID="{2B78A2B5-DCEA-4AFC-B14F-1F24A1DED97A}" presName="spNode" presStyleCnt="0"/>
      <dgm:spPr/>
    </dgm:pt>
    <dgm:pt modelId="{D354920F-3C18-4773-98FE-F5105B0C4655}" type="pres">
      <dgm:prSet presAssocID="{70BDE6F6-3261-4753-9D1B-53909242F67D}" presName="sibTrans" presStyleLbl="sibTrans1D1" presStyleIdx="3" presStyleCnt="5"/>
      <dgm:spPr/>
    </dgm:pt>
    <dgm:pt modelId="{4A533BBB-6BEA-429E-8541-03477BCE8622}" type="pres">
      <dgm:prSet presAssocID="{40AFDA9D-288C-4D29-8AFA-37C0C30C8FF6}" presName="node" presStyleLbl="node1" presStyleIdx="4" presStyleCnt="5">
        <dgm:presLayoutVars>
          <dgm:bulletEnabled val="1"/>
        </dgm:presLayoutVars>
      </dgm:prSet>
      <dgm:spPr/>
    </dgm:pt>
    <dgm:pt modelId="{E2DD3598-5153-4C35-949B-5E7B3A92DCE7}" type="pres">
      <dgm:prSet presAssocID="{40AFDA9D-288C-4D29-8AFA-37C0C30C8FF6}" presName="spNode" presStyleCnt="0"/>
      <dgm:spPr/>
    </dgm:pt>
    <dgm:pt modelId="{80375E59-737B-41DF-B3C9-E8361D136FF9}" type="pres">
      <dgm:prSet presAssocID="{7FCDBF79-0B4F-4621-8364-C0B41DDF9713}" presName="sibTrans" presStyleLbl="sibTrans1D1" presStyleIdx="4" presStyleCnt="5"/>
      <dgm:spPr/>
    </dgm:pt>
  </dgm:ptLst>
  <dgm:cxnLst>
    <dgm:cxn modelId="{EA2510C9-4A77-4E23-9602-DD581679809F}" srcId="{CC2A87B4-205C-42AA-93A2-B27FC303620D}" destId="{660A22A7-37CA-4B7E-87AA-E35BA5B82556}" srcOrd="0" destOrd="0" parTransId="{AEDCC0F0-F7D6-45D4-984A-B50E110C9D1F}" sibTransId="{CF218E85-BB5C-4FD9-8936-583B930F1946}"/>
    <dgm:cxn modelId="{0414EC64-6A4C-4C4E-9898-99910A847621}" srcId="{CC2A87B4-205C-42AA-93A2-B27FC303620D}" destId="{2747EF35-EB19-40B2-B72B-1D28E27677E0}" srcOrd="1" destOrd="0" parTransId="{E8C0C942-F96C-429E-AD44-E4BA5D9680C7}" sibTransId="{BFFDCB46-D59E-46B2-9C53-DB1ADB0299CC}"/>
    <dgm:cxn modelId="{D65C5DA5-0567-4D46-AB36-B74F0B8A1744}" srcId="{CC2A87B4-205C-42AA-93A2-B27FC303620D}" destId="{B95FB8A5-B612-47B6-989C-9D7BD89F6E18}" srcOrd="2" destOrd="0" parTransId="{1784B15E-8B7A-426B-89B2-02867972B4B8}" sibTransId="{16734FCF-6F10-445A-B6BC-27E3ED457274}"/>
    <dgm:cxn modelId="{1B07FC1B-F996-4070-B61A-F62099571308}" srcId="{CC2A87B4-205C-42AA-93A2-B27FC303620D}" destId="{2B78A2B5-DCEA-4AFC-B14F-1F24A1DED97A}" srcOrd="3" destOrd="0" parTransId="{3E7F7A29-9086-4454-9597-B1A82629FFC8}" sibTransId="{70BDE6F6-3261-4753-9D1B-53909242F67D}"/>
    <dgm:cxn modelId="{F90BB9ED-26A5-49AB-BAC8-ADB4BFBF7F11}" srcId="{CC2A87B4-205C-42AA-93A2-B27FC303620D}" destId="{40AFDA9D-288C-4D29-8AFA-37C0C30C8FF6}" srcOrd="4" destOrd="0" parTransId="{4C1C0800-F64C-44F0-9787-17FB1271D0FC}" sibTransId="{7FCDBF79-0B4F-4621-8364-C0B41DDF9713}"/>
    <dgm:cxn modelId="{C4E90220-9E39-4609-9D23-C564F729D9DC}" type="presOf" srcId="{CC2A87B4-205C-42AA-93A2-B27FC303620D}" destId="{2984A8B6-85E9-40AE-8B81-BA8B58477DF2}" srcOrd="0" destOrd="0" presId="urn:microsoft.com/office/officeart/2005/8/layout/cycle6"/>
    <dgm:cxn modelId="{A7216EDE-6DD8-4EF2-B0C2-B2321CCBF22A}" type="presParOf" srcId="{2984A8B6-85E9-40AE-8B81-BA8B58477DF2}" destId="{70BF45C1-8091-454A-8203-C06A7B7590F9}" srcOrd="0" destOrd="0" presId="urn:microsoft.com/office/officeart/2005/8/layout/cycle6"/>
    <dgm:cxn modelId="{F61FFE1D-B287-496E-B58B-4EC3B1FF7136}" type="presOf" srcId="{660A22A7-37CA-4B7E-87AA-E35BA5B82556}" destId="{70BF45C1-8091-454A-8203-C06A7B7590F9}" srcOrd="0" destOrd="0" presId="urn:microsoft.com/office/officeart/2005/8/layout/cycle6"/>
    <dgm:cxn modelId="{0BD77375-93EC-4484-9F92-849BA019E496}" type="presParOf" srcId="{2984A8B6-85E9-40AE-8B81-BA8B58477DF2}" destId="{E9AD9DBB-BD76-47E5-B3B5-DCAABDF708B4}" srcOrd="1" destOrd="0" presId="urn:microsoft.com/office/officeart/2005/8/layout/cycle6"/>
    <dgm:cxn modelId="{4E7B45B9-76FF-47AF-A1C2-31E306B014A0}" type="presParOf" srcId="{2984A8B6-85E9-40AE-8B81-BA8B58477DF2}" destId="{FACB0322-C0E5-47B2-A30E-4E65DACE54AB}" srcOrd="2" destOrd="0" presId="urn:microsoft.com/office/officeart/2005/8/layout/cycle6"/>
    <dgm:cxn modelId="{65F26026-751E-49DA-BE40-AB2B04B03A46}" type="presOf" srcId="{CF218E85-BB5C-4FD9-8936-583B930F1946}" destId="{FACB0322-C0E5-47B2-A30E-4E65DACE54AB}" srcOrd="0" destOrd="0" presId="urn:microsoft.com/office/officeart/2005/8/layout/cycle6"/>
    <dgm:cxn modelId="{02054E76-0BFE-4217-BF05-F9536C85C3CF}" type="presParOf" srcId="{2984A8B6-85E9-40AE-8B81-BA8B58477DF2}" destId="{5B56F173-CF60-49FA-B101-E6B505C28F2C}" srcOrd="3" destOrd="0" presId="urn:microsoft.com/office/officeart/2005/8/layout/cycle6"/>
    <dgm:cxn modelId="{A88E7D45-ACA9-4506-B7D5-4C505B661718}" type="presOf" srcId="{2747EF35-EB19-40B2-B72B-1D28E27677E0}" destId="{5B56F173-CF60-49FA-B101-E6B505C28F2C}" srcOrd="0" destOrd="0" presId="urn:microsoft.com/office/officeart/2005/8/layout/cycle6"/>
    <dgm:cxn modelId="{F07A8B85-E809-4B73-B708-E0075EB35FA6}" type="presParOf" srcId="{2984A8B6-85E9-40AE-8B81-BA8B58477DF2}" destId="{FA1B1F1F-4290-44F6-B614-7DA04C6968EA}" srcOrd="4" destOrd="0" presId="urn:microsoft.com/office/officeart/2005/8/layout/cycle6"/>
    <dgm:cxn modelId="{5ABFE901-CDFC-4DDE-9F67-9D0D1730CABA}" type="presParOf" srcId="{2984A8B6-85E9-40AE-8B81-BA8B58477DF2}" destId="{890F09E1-A5FD-4242-968C-AD8148ADBA80}" srcOrd="5" destOrd="0" presId="urn:microsoft.com/office/officeart/2005/8/layout/cycle6"/>
    <dgm:cxn modelId="{2A1DA499-FB49-4ABB-8869-E6982AC57829}" type="presOf" srcId="{BFFDCB46-D59E-46B2-9C53-DB1ADB0299CC}" destId="{890F09E1-A5FD-4242-968C-AD8148ADBA80}" srcOrd="0" destOrd="0" presId="urn:microsoft.com/office/officeart/2005/8/layout/cycle6"/>
    <dgm:cxn modelId="{05C14919-61F1-40FD-8FC0-89F7A5E249C8}" type="presParOf" srcId="{2984A8B6-85E9-40AE-8B81-BA8B58477DF2}" destId="{F4F0857E-A2A2-4C44-8D9E-738F53CA34B0}" srcOrd="6" destOrd="0" presId="urn:microsoft.com/office/officeart/2005/8/layout/cycle6"/>
    <dgm:cxn modelId="{9B7CE134-7E9A-4584-8ECE-8235242EF955}" type="presOf" srcId="{B95FB8A5-B612-47B6-989C-9D7BD89F6E18}" destId="{F4F0857E-A2A2-4C44-8D9E-738F53CA34B0}" srcOrd="0" destOrd="0" presId="urn:microsoft.com/office/officeart/2005/8/layout/cycle6"/>
    <dgm:cxn modelId="{9C7DD474-9214-4660-B23C-DDE8854947E8}" type="presParOf" srcId="{2984A8B6-85E9-40AE-8B81-BA8B58477DF2}" destId="{B43530C4-5C4D-4873-9C40-D1060ACD455B}" srcOrd="7" destOrd="0" presId="urn:microsoft.com/office/officeart/2005/8/layout/cycle6"/>
    <dgm:cxn modelId="{23054931-0405-4C36-92D5-576827815EC1}" type="presParOf" srcId="{2984A8B6-85E9-40AE-8B81-BA8B58477DF2}" destId="{947E10C1-872E-48ED-A8EA-CDF548C9E170}" srcOrd="8" destOrd="0" presId="urn:microsoft.com/office/officeart/2005/8/layout/cycle6"/>
    <dgm:cxn modelId="{D997FB7F-F159-4B67-A3AD-9EDDA8CB6799}" type="presOf" srcId="{16734FCF-6F10-445A-B6BC-27E3ED457274}" destId="{947E10C1-872E-48ED-A8EA-CDF548C9E170}" srcOrd="0" destOrd="0" presId="urn:microsoft.com/office/officeart/2005/8/layout/cycle6"/>
    <dgm:cxn modelId="{D540F321-3874-4819-9F07-C5B0EE3510AF}" type="presParOf" srcId="{2984A8B6-85E9-40AE-8B81-BA8B58477DF2}" destId="{9B1E3B87-CFEF-48C3-B3ED-22B7722DA4B2}" srcOrd="9" destOrd="0" presId="urn:microsoft.com/office/officeart/2005/8/layout/cycle6"/>
    <dgm:cxn modelId="{A0113EFF-87F0-4ECD-BE59-58F80F500C3C}" type="presOf" srcId="{2B78A2B5-DCEA-4AFC-B14F-1F24A1DED97A}" destId="{9B1E3B87-CFEF-48C3-B3ED-22B7722DA4B2}" srcOrd="0" destOrd="0" presId="urn:microsoft.com/office/officeart/2005/8/layout/cycle6"/>
    <dgm:cxn modelId="{69F0E732-1E47-4CA7-85D4-D01BE78D5FE1}" type="presParOf" srcId="{2984A8B6-85E9-40AE-8B81-BA8B58477DF2}" destId="{5DA43FA6-2782-48E4-882C-5BEA84898403}" srcOrd="10" destOrd="0" presId="urn:microsoft.com/office/officeart/2005/8/layout/cycle6"/>
    <dgm:cxn modelId="{0D047E44-9344-4D79-9F84-4144964DFB7F}" type="presParOf" srcId="{2984A8B6-85E9-40AE-8B81-BA8B58477DF2}" destId="{D354920F-3C18-4773-98FE-F5105B0C4655}" srcOrd="11" destOrd="0" presId="urn:microsoft.com/office/officeart/2005/8/layout/cycle6"/>
    <dgm:cxn modelId="{99E5BAD7-48D0-4084-8596-07184CC52A13}" type="presOf" srcId="{70BDE6F6-3261-4753-9D1B-53909242F67D}" destId="{D354920F-3C18-4773-98FE-F5105B0C4655}" srcOrd="0" destOrd="0" presId="urn:microsoft.com/office/officeart/2005/8/layout/cycle6"/>
    <dgm:cxn modelId="{F207B0C1-0743-4E0F-B6D2-3EE4D82F5788}" type="presParOf" srcId="{2984A8B6-85E9-40AE-8B81-BA8B58477DF2}" destId="{4A533BBB-6BEA-429E-8541-03477BCE8622}" srcOrd="12" destOrd="0" presId="urn:microsoft.com/office/officeart/2005/8/layout/cycle6"/>
    <dgm:cxn modelId="{7F7C839B-5F51-4A8B-B6F1-CD57CED2D2D6}" type="presOf" srcId="{40AFDA9D-288C-4D29-8AFA-37C0C30C8FF6}" destId="{4A533BBB-6BEA-429E-8541-03477BCE8622}" srcOrd="0" destOrd="0" presId="urn:microsoft.com/office/officeart/2005/8/layout/cycle6"/>
    <dgm:cxn modelId="{E98708D0-E575-48E9-8E34-7273482226B7}" type="presParOf" srcId="{2984A8B6-85E9-40AE-8B81-BA8B58477DF2}" destId="{E2DD3598-5153-4C35-949B-5E7B3A92DCE7}" srcOrd="13" destOrd="0" presId="urn:microsoft.com/office/officeart/2005/8/layout/cycle6"/>
    <dgm:cxn modelId="{E9EB23B4-E0DE-4223-9953-DFC84B6F474D}" type="presParOf" srcId="{2984A8B6-85E9-40AE-8B81-BA8B58477DF2}" destId="{80375E59-737B-41DF-B3C9-E8361D136FF9}" srcOrd="14" destOrd="0" presId="urn:microsoft.com/office/officeart/2005/8/layout/cycle6"/>
    <dgm:cxn modelId="{CF7668DE-45F1-4476-9AA9-2B57BFA6B6B8}" type="presOf" srcId="{7FCDBF79-0B4F-4621-8364-C0B41DDF9713}" destId="{80375E59-737B-41DF-B3C9-E8361D136FF9}" srcOrd="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70BF45C1-8091-454A-8203-C06A7B7590F9}">
      <dsp:nvSpPr>
        <dsp:cNvPr id="3" name="圆角矩形 2"/>
        <dsp:cNvSpPr/>
      </dsp:nvSpPr>
      <dsp:spPr bwMode="white">
        <a:xfrm>
          <a:off x="3172814" y="0"/>
          <a:ext cx="1782372" cy="1158542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2870" tIns="102870" rIns="102870" bIns="102870" anchor="ctr"/>
        <a:lstStyle>
          <a:lvl1pPr algn="ctr">
            <a:defRPr sz="27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教育</a:t>
          </a:r>
          <a:r>
            <a:rPr lang="zh-CN" altLang="en-US"/>
            <a:t>程度</a:t>
          </a:r>
          <a:endParaRPr lang="zh-CN" altLang="en-US"/>
        </a:p>
      </dsp:txBody>
      <dsp:txXfrm>
        <a:off x="3172814" y="0"/>
        <a:ext cx="1782372" cy="1158542"/>
      </dsp:txXfrm>
    </dsp:sp>
    <dsp:sp modelId="{FACB0322-C0E5-47B2-A30E-4E65DACE54AB}">
      <dsp:nvSpPr>
        <dsp:cNvPr id="4" name="弧形 3"/>
        <dsp:cNvSpPr/>
      </dsp:nvSpPr>
      <dsp:spPr bwMode="white">
        <a:xfrm>
          <a:off x="1751350" y="579271"/>
          <a:ext cx="4625299" cy="4625299"/>
        </a:xfrm>
        <a:prstGeom prst="arc">
          <a:avLst>
            <a:gd name="adj1" fmla="val 17579926"/>
            <a:gd name="adj2" fmla="val 19538753"/>
          </a:avLst>
        </a:prstGeom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751350" y="579271"/>
        <a:ext cx="4625299" cy="4625299"/>
      </dsp:txXfrm>
    </dsp:sp>
    <dsp:sp modelId="{5B56F173-CF60-49FA-B101-E6B505C28F2C}">
      <dsp:nvSpPr>
        <dsp:cNvPr id="5" name="圆角矩形 4"/>
        <dsp:cNvSpPr/>
      </dsp:nvSpPr>
      <dsp:spPr bwMode="white">
        <a:xfrm>
          <a:off x="5372274" y="1598002"/>
          <a:ext cx="1782372" cy="1158542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2870" tIns="102870" rIns="102870" bIns="102870" anchor="ctr"/>
        <a:lstStyle>
          <a:lvl1pPr algn="ctr">
            <a:defRPr sz="27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经济</a:t>
          </a:r>
          <a:r>
            <a:rPr lang="zh-CN" altLang="en-US"/>
            <a:t>社会</a:t>
          </a:r>
          <a:r>
            <a:rPr lang="zh-CN" altLang="en-US"/>
            <a:t>发展</a:t>
          </a:r>
          <a:r>
            <a:rPr lang="zh-CN" altLang="en-US"/>
            <a:t>指数</a:t>
          </a:r>
          <a:endParaRPr lang="zh-CN" altLang="en-US"/>
        </a:p>
      </dsp:txBody>
      <dsp:txXfrm>
        <a:off x="5372274" y="1598002"/>
        <a:ext cx="1782372" cy="1158542"/>
      </dsp:txXfrm>
    </dsp:sp>
    <dsp:sp modelId="{890F09E1-A5FD-4242-968C-AD8148ADBA80}">
      <dsp:nvSpPr>
        <dsp:cNvPr id="6" name="弧形 5"/>
        <dsp:cNvSpPr/>
      </dsp:nvSpPr>
      <dsp:spPr bwMode="white">
        <a:xfrm>
          <a:off x="1751350" y="579271"/>
          <a:ext cx="4625299" cy="4625299"/>
        </a:xfrm>
        <a:prstGeom prst="arc">
          <a:avLst>
            <a:gd name="adj1" fmla="val 21421033"/>
            <a:gd name="adj2" fmla="val 2014897"/>
          </a:avLst>
        </a:prstGeom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751350" y="579271"/>
        <a:ext cx="4625299" cy="4625299"/>
      </dsp:txXfrm>
    </dsp:sp>
    <dsp:sp modelId="{F4F0857E-A2A2-4C44-8D9E-738F53CA34B0}">
      <dsp:nvSpPr>
        <dsp:cNvPr id="7" name="圆角矩形 6"/>
        <dsp:cNvSpPr/>
      </dsp:nvSpPr>
      <dsp:spPr bwMode="white">
        <a:xfrm>
          <a:off x="4532155" y="4183623"/>
          <a:ext cx="1782372" cy="1158542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2870" tIns="102870" rIns="102870" bIns="102870" anchor="ctr"/>
        <a:lstStyle>
          <a:lvl1pPr algn="ctr">
            <a:defRPr sz="27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成人</a:t>
          </a:r>
          <a:r>
            <a:rPr lang="zh-CN" altLang="en-US"/>
            <a:t>死亡率</a:t>
          </a:r>
          <a:endParaRPr lang="zh-CN" altLang="en-US"/>
        </a:p>
      </dsp:txBody>
      <dsp:txXfrm>
        <a:off x="4532155" y="4183623"/>
        <a:ext cx="1782372" cy="1158542"/>
      </dsp:txXfrm>
    </dsp:sp>
    <dsp:sp modelId="{947E10C1-872E-48ED-A8EA-CDF548C9E170}">
      <dsp:nvSpPr>
        <dsp:cNvPr id="8" name="弧形 7"/>
        <dsp:cNvSpPr/>
      </dsp:nvSpPr>
      <dsp:spPr bwMode="white">
        <a:xfrm>
          <a:off x="1751350" y="579271"/>
          <a:ext cx="4625299" cy="4625299"/>
        </a:xfrm>
        <a:prstGeom prst="arc">
          <a:avLst>
            <a:gd name="adj1" fmla="val 4713260"/>
            <a:gd name="adj2" fmla="val 6086739"/>
          </a:avLst>
        </a:prstGeom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751350" y="579271"/>
        <a:ext cx="4625299" cy="4625299"/>
      </dsp:txXfrm>
    </dsp:sp>
    <dsp:sp modelId="{9B1E3B87-CFEF-48C3-B3ED-22B7722DA4B2}">
      <dsp:nvSpPr>
        <dsp:cNvPr id="9" name="圆角矩形 8"/>
        <dsp:cNvSpPr/>
      </dsp:nvSpPr>
      <dsp:spPr bwMode="white">
        <a:xfrm>
          <a:off x="1813472" y="4183623"/>
          <a:ext cx="1782372" cy="1158542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2870" tIns="102870" rIns="102870" bIns="102870" anchor="ctr"/>
        <a:lstStyle>
          <a:lvl1pPr algn="ctr">
            <a:defRPr sz="27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BMI</a:t>
          </a:r>
          <a:endParaRPr lang="en-US" altLang="zh-CN"/>
        </a:p>
      </dsp:txBody>
      <dsp:txXfrm>
        <a:off x="1813472" y="4183623"/>
        <a:ext cx="1782372" cy="1158542"/>
      </dsp:txXfrm>
    </dsp:sp>
    <dsp:sp modelId="{D354920F-3C18-4773-98FE-F5105B0C4655}">
      <dsp:nvSpPr>
        <dsp:cNvPr id="10" name="弧形 9"/>
        <dsp:cNvSpPr/>
      </dsp:nvSpPr>
      <dsp:spPr bwMode="white">
        <a:xfrm>
          <a:off x="1751350" y="579271"/>
          <a:ext cx="4625299" cy="4625299"/>
        </a:xfrm>
        <a:prstGeom prst="arc">
          <a:avLst>
            <a:gd name="adj1" fmla="val 8785102"/>
            <a:gd name="adj2" fmla="val 10978966"/>
          </a:avLst>
        </a:prstGeom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751350" y="579271"/>
        <a:ext cx="4625299" cy="4625299"/>
      </dsp:txXfrm>
    </dsp:sp>
    <dsp:sp modelId="{4A533BBB-6BEA-429E-8541-03477BCE8622}">
      <dsp:nvSpPr>
        <dsp:cNvPr id="11" name="圆角矩形 10"/>
        <dsp:cNvSpPr/>
      </dsp:nvSpPr>
      <dsp:spPr bwMode="white">
        <a:xfrm>
          <a:off x="973353" y="1598002"/>
          <a:ext cx="1782372" cy="1158542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2870" tIns="102870" rIns="102870" bIns="102870" anchor="ctr"/>
        <a:lstStyle>
          <a:lvl1pPr algn="ctr">
            <a:defRPr sz="27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HIV</a:t>
          </a:r>
          <a:r>
            <a:rPr lang="zh-CN" altLang="en-US"/>
            <a:t>新生</a:t>
          </a:r>
          <a:r>
            <a:rPr lang="zh-CN" altLang="en-US"/>
            <a:t>二</a:t>
          </a:r>
          <a:r>
            <a:rPr lang="zh-CN" altLang="en-US"/>
            <a:t>死亡率</a:t>
          </a:r>
          <a:endParaRPr lang="zh-CN" altLang="en-US"/>
        </a:p>
      </dsp:txBody>
      <dsp:txXfrm>
        <a:off x="973353" y="1598002"/>
        <a:ext cx="1782372" cy="1158542"/>
      </dsp:txXfrm>
    </dsp:sp>
    <dsp:sp modelId="{80375E59-737B-41DF-B3C9-E8361D136FF9}">
      <dsp:nvSpPr>
        <dsp:cNvPr id="12" name="弧形 11"/>
        <dsp:cNvSpPr/>
      </dsp:nvSpPr>
      <dsp:spPr bwMode="white">
        <a:xfrm>
          <a:off x="1751350" y="579271"/>
          <a:ext cx="4625299" cy="4625299"/>
        </a:xfrm>
        <a:prstGeom prst="arc">
          <a:avLst>
            <a:gd name="adj1" fmla="val 12861246"/>
            <a:gd name="adj2" fmla="val 14820073"/>
          </a:avLst>
        </a:prstGeom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751350" y="579271"/>
        <a:ext cx="4625299" cy="4625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endSty" val="noArr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 userDrawn="1"/>
        </p:nvSpPr>
        <p:spPr>
          <a:xfrm>
            <a:off x="736600" y="266700"/>
            <a:ext cx="1661579" cy="222250"/>
          </a:xfrm>
          <a:custGeom>
            <a:avLst/>
            <a:gdLst>
              <a:gd name="connsiteX0" fmla="*/ 1232440 w 1495425"/>
              <a:gd name="connsiteY0" fmla="*/ 178500 h 200025"/>
              <a:gd name="connsiteX1" fmla="*/ 1239870 w 1495425"/>
              <a:gd name="connsiteY1" fmla="*/ 181354 h 200025"/>
              <a:gd name="connsiteX2" fmla="*/ 1242822 w 1495425"/>
              <a:gd name="connsiteY2" fmla="*/ 188727 h 200025"/>
              <a:gd name="connsiteX3" fmla="*/ 1239870 w 1495425"/>
              <a:gd name="connsiteY3" fmla="*/ 196101 h 200025"/>
              <a:gd name="connsiteX4" fmla="*/ 1232440 w 1495425"/>
              <a:gd name="connsiteY4" fmla="*/ 199073 h 200025"/>
              <a:gd name="connsiteX5" fmla="*/ 1225296 w 1495425"/>
              <a:gd name="connsiteY5" fmla="*/ 196101 h 200025"/>
              <a:gd name="connsiteX6" fmla="*/ 1222438 w 1495425"/>
              <a:gd name="connsiteY6" fmla="*/ 188727 h 200025"/>
              <a:gd name="connsiteX7" fmla="*/ 1225296 w 1495425"/>
              <a:gd name="connsiteY7" fmla="*/ 181354 h 200025"/>
              <a:gd name="connsiteX8" fmla="*/ 1232440 w 1495425"/>
              <a:gd name="connsiteY8" fmla="*/ 178500 h 200025"/>
              <a:gd name="connsiteX9" fmla="*/ 561804 w 1495425"/>
              <a:gd name="connsiteY9" fmla="*/ 72895 h 200025"/>
              <a:gd name="connsiteX10" fmla="*/ 531676 w 1495425"/>
              <a:gd name="connsiteY10" fmla="*/ 85268 h 200025"/>
              <a:gd name="connsiteX11" fmla="*/ 516970 w 1495425"/>
              <a:gd name="connsiteY11" fmla="*/ 120825 h 200025"/>
              <a:gd name="connsiteX12" fmla="*/ 599980 w 1495425"/>
              <a:gd name="connsiteY12" fmla="*/ 120825 h 200025"/>
              <a:gd name="connsiteX13" fmla="*/ 589236 w 1495425"/>
              <a:gd name="connsiteY13" fmla="*/ 85449 h 200025"/>
              <a:gd name="connsiteX14" fmla="*/ 561804 w 1495425"/>
              <a:gd name="connsiteY14" fmla="*/ 72895 h 200025"/>
              <a:gd name="connsiteX15" fmla="*/ 346062 w 1495425"/>
              <a:gd name="connsiteY15" fmla="*/ 65284 h 200025"/>
              <a:gd name="connsiteX16" fmla="*/ 357616 w 1495425"/>
              <a:gd name="connsiteY16" fmla="*/ 65284 h 200025"/>
              <a:gd name="connsiteX17" fmla="*/ 357616 w 1495425"/>
              <a:gd name="connsiteY17" fmla="*/ 196814 h 200025"/>
              <a:gd name="connsiteX18" fmla="*/ 346062 w 1495425"/>
              <a:gd name="connsiteY18" fmla="*/ 196814 h 200025"/>
              <a:gd name="connsiteX19" fmla="*/ 1452372 w 1495425"/>
              <a:gd name="connsiteY19" fmla="*/ 62074 h 200025"/>
              <a:gd name="connsiteX20" fmla="*/ 1484376 w 1495425"/>
              <a:gd name="connsiteY20" fmla="*/ 76286 h 200025"/>
              <a:gd name="connsiteX21" fmla="*/ 1495425 w 1495425"/>
              <a:gd name="connsiteY21" fmla="*/ 116777 h 200025"/>
              <a:gd name="connsiteX22" fmla="*/ 1495425 w 1495425"/>
              <a:gd name="connsiteY22" fmla="*/ 196814 h 200025"/>
              <a:gd name="connsiteX23" fmla="*/ 1483900 w 1495425"/>
              <a:gd name="connsiteY23" fmla="*/ 196814 h 200025"/>
              <a:gd name="connsiteX24" fmla="*/ 1483900 w 1495425"/>
              <a:gd name="connsiteY24" fmla="*/ 120225 h 200025"/>
              <a:gd name="connsiteX25" fmla="*/ 1450372 w 1495425"/>
              <a:gd name="connsiteY25" fmla="*/ 72895 h 200025"/>
              <a:gd name="connsiteX26" fmla="*/ 1419606 w 1495425"/>
              <a:gd name="connsiteY26" fmla="*/ 86811 h 200025"/>
              <a:gd name="connsiteX27" fmla="*/ 1407605 w 1495425"/>
              <a:gd name="connsiteY27" fmla="*/ 121301 h 200025"/>
              <a:gd name="connsiteX28" fmla="*/ 1407605 w 1495425"/>
              <a:gd name="connsiteY28" fmla="*/ 196814 h 200025"/>
              <a:gd name="connsiteX29" fmla="*/ 1396079 w 1495425"/>
              <a:gd name="connsiteY29" fmla="*/ 196814 h 200025"/>
              <a:gd name="connsiteX30" fmla="*/ 1396079 w 1495425"/>
              <a:gd name="connsiteY30" fmla="*/ 65284 h 200025"/>
              <a:gd name="connsiteX31" fmla="*/ 1407605 w 1495425"/>
              <a:gd name="connsiteY31" fmla="*/ 65284 h 200025"/>
              <a:gd name="connsiteX32" fmla="*/ 1407605 w 1495425"/>
              <a:gd name="connsiteY32" fmla="*/ 89192 h 200025"/>
              <a:gd name="connsiteX33" fmla="*/ 1408176 w 1495425"/>
              <a:gd name="connsiteY33" fmla="*/ 89192 h 200025"/>
              <a:gd name="connsiteX34" fmla="*/ 1452372 w 1495425"/>
              <a:gd name="connsiteY34" fmla="*/ 62074 h 200025"/>
              <a:gd name="connsiteX35" fmla="*/ 1337215 w 1495425"/>
              <a:gd name="connsiteY35" fmla="*/ 62074 h 200025"/>
              <a:gd name="connsiteX36" fmla="*/ 1365790 w 1495425"/>
              <a:gd name="connsiteY36" fmla="*/ 68256 h 200025"/>
              <a:gd name="connsiteX37" fmla="*/ 1365790 w 1495425"/>
              <a:gd name="connsiteY37" fmla="*/ 81582 h 200025"/>
              <a:gd name="connsiteX38" fmla="*/ 1335405 w 1495425"/>
              <a:gd name="connsiteY38" fmla="*/ 72895 h 200025"/>
              <a:gd name="connsiteX39" fmla="*/ 1298638 w 1495425"/>
              <a:gd name="connsiteY39" fmla="*/ 89545 h 200025"/>
              <a:gd name="connsiteX40" fmla="*/ 1284541 w 1495425"/>
              <a:gd name="connsiteY40" fmla="*/ 132598 h 200025"/>
              <a:gd name="connsiteX41" fmla="*/ 1297400 w 1495425"/>
              <a:gd name="connsiteY41" fmla="*/ 173684 h 200025"/>
              <a:gd name="connsiteX42" fmla="*/ 1331596 w 1495425"/>
              <a:gd name="connsiteY42" fmla="*/ 189203 h 200025"/>
              <a:gd name="connsiteX43" fmla="*/ 1365313 w 1495425"/>
              <a:gd name="connsiteY43" fmla="*/ 178738 h 200025"/>
              <a:gd name="connsiteX44" fmla="*/ 1365313 w 1495425"/>
              <a:gd name="connsiteY44" fmla="*/ 190987 h 200025"/>
              <a:gd name="connsiteX45" fmla="*/ 1331023 w 1495425"/>
              <a:gd name="connsiteY45" fmla="*/ 200025 h 200025"/>
              <a:gd name="connsiteX46" fmla="*/ 1288542 w 1495425"/>
              <a:gd name="connsiteY46" fmla="*/ 181592 h 200025"/>
              <a:gd name="connsiteX47" fmla="*/ 1272349 w 1495425"/>
              <a:gd name="connsiteY47" fmla="*/ 133312 h 200025"/>
              <a:gd name="connsiteX48" fmla="*/ 1290542 w 1495425"/>
              <a:gd name="connsiteY48" fmla="*/ 82058 h 200025"/>
              <a:gd name="connsiteX49" fmla="*/ 1337215 w 1495425"/>
              <a:gd name="connsiteY49" fmla="*/ 62074 h 200025"/>
              <a:gd name="connsiteX50" fmla="*/ 562270 w 1495425"/>
              <a:gd name="connsiteY50" fmla="*/ 62074 h 200025"/>
              <a:gd name="connsiteX51" fmla="*/ 599218 w 1495425"/>
              <a:gd name="connsiteY51" fmla="*/ 79324 h 200025"/>
              <a:gd name="connsiteX52" fmla="*/ 612124 w 1495425"/>
              <a:gd name="connsiteY52" fmla="*/ 126292 h 200025"/>
              <a:gd name="connsiteX53" fmla="*/ 612124 w 1495425"/>
              <a:gd name="connsiteY53" fmla="*/ 131531 h 200025"/>
              <a:gd name="connsiteX54" fmla="*/ 516503 w 1495425"/>
              <a:gd name="connsiteY54" fmla="*/ 131531 h 200025"/>
              <a:gd name="connsiteX55" fmla="*/ 528761 w 1495425"/>
              <a:gd name="connsiteY55" fmla="*/ 173922 h 200025"/>
              <a:gd name="connsiteX56" fmla="*/ 562499 w 1495425"/>
              <a:gd name="connsiteY56" fmla="*/ 189203 h 200025"/>
              <a:gd name="connsiteX57" fmla="*/ 604885 w 1495425"/>
              <a:gd name="connsiteY57" fmla="*/ 172911 h 200025"/>
              <a:gd name="connsiteX58" fmla="*/ 604885 w 1495425"/>
              <a:gd name="connsiteY58" fmla="*/ 185517 h 200025"/>
              <a:gd name="connsiteX59" fmla="*/ 560165 w 1495425"/>
              <a:gd name="connsiteY59" fmla="*/ 200025 h 200025"/>
              <a:gd name="connsiteX60" fmla="*/ 519769 w 1495425"/>
              <a:gd name="connsiteY60" fmla="*/ 181770 h 200025"/>
              <a:gd name="connsiteX61" fmla="*/ 504358 w 1495425"/>
              <a:gd name="connsiteY61" fmla="*/ 130340 h 200025"/>
              <a:gd name="connsiteX62" fmla="*/ 520475 w 1495425"/>
              <a:gd name="connsiteY62" fmla="*/ 81820 h 200025"/>
              <a:gd name="connsiteX63" fmla="*/ 562270 w 1495425"/>
              <a:gd name="connsiteY63" fmla="*/ 62074 h 200025"/>
              <a:gd name="connsiteX64" fmla="*/ 454800 w 1495425"/>
              <a:gd name="connsiteY64" fmla="*/ 62074 h 200025"/>
              <a:gd name="connsiteX65" fmla="*/ 483403 w 1495425"/>
              <a:gd name="connsiteY65" fmla="*/ 68256 h 200025"/>
              <a:gd name="connsiteX66" fmla="*/ 483403 w 1495425"/>
              <a:gd name="connsiteY66" fmla="*/ 81582 h 200025"/>
              <a:gd name="connsiteX67" fmla="*/ 453047 w 1495425"/>
              <a:gd name="connsiteY67" fmla="*/ 72895 h 200025"/>
              <a:gd name="connsiteX68" fmla="*/ 416271 w 1495425"/>
              <a:gd name="connsiteY68" fmla="*/ 89545 h 200025"/>
              <a:gd name="connsiteX69" fmla="*/ 402145 w 1495425"/>
              <a:gd name="connsiteY69" fmla="*/ 132598 h 200025"/>
              <a:gd name="connsiteX70" fmla="*/ 415042 w 1495425"/>
              <a:gd name="connsiteY70" fmla="*/ 173684 h 200025"/>
              <a:gd name="connsiteX71" fmla="*/ 449199 w 1495425"/>
              <a:gd name="connsiteY71" fmla="*/ 189203 h 200025"/>
              <a:gd name="connsiteX72" fmla="*/ 482937 w 1495425"/>
              <a:gd name="connsiteY72" fmla="*/ 178738 h 200025"/>
              <a:gd name="connsiteX73" fmla="*/ 482937 w 1495425"/>
              <a:gd name="connsiteY73" fmla="*/ 190987 h 200025"/>
              <a:gd name="connsiteX74" fmla="*/ 448609 w 1495425"/>
              <a:gd name="connsiteY74" fmla="*/ 200025 h 200025"/>
              <a:gd name="connsiteX75" fmla="*/ 406175 w 1495425"/>
              <a:gd name="connsiteY75" fmla="*/ 181592 h 200025"/>
              <a:gd name="connsiteX76" fmla="*/ 390001 w 1495425"/>
              <a:gd name="connsiteY76" fmla="*/ 133312 h 200025"/>
              <a:gd name="connsiteX77" fmla="*/ 408156 w 1495425"/>
              <a:gd name="connsiteY77" fmla="*/ 82058 h 200025"/>
              <a:gd name="connsiteX78" fmla="*/ 454800 w 1495425"/>
              <a:gd name="connsiteY78" fmla="*/ 62074 h 200025"/>
              <a:gd name="connsiteX79" fmla="*/ 671313 w 1495425"/>
              <a:gd name="connsiteY79" fmla="*/ 30089 h 200025"/>
              <a:gd name="connsiteX80" fmla="*/ 671313 w 1495425"/>
              <a:gd name="connsiteY80" fmla="*/ 102289 h 200025"/>
              <a:gd name="connsiteX81" fmla="*/ 693163 w 1495425"/>
              <a:gd name="connsiteY81" fmla="*/ 102289 h 200025"/>
              <a:gd name="connsiteX82" fmla="*/ 725986 w 1495425"/>
              <a:gd name="connsiteY82" fmla="*/ 92650 h 200025"/>
              <a:gd name="connsiteX83" fmla="*/ 737206 w 1495425"/>
              <a:gd name="connsiteY83" fmla="*/ 65018 h 200025"/>
              <a:gd name="connsiteX84" fmla="*/ 695401 w 1495425"/>
              <a:gd name="connsiteY84" fmla="*/ 30089 h 200025"/>
              <a:gd name="connsiteX85" fmla="*/ 85115 w 1495425"/>
              <a:gd name="connsiteY85" fmla="*/ 21165 h 200025"/>
              <a:gd name="connsiteX86" fmla="*/ 33214 w 1495425"/>
              <a:gd name="connsiteY86" fmla="*/ 44415 h 200025"/>
              <a:gd name="connsiteX87" fmla="*/ 12840 w 1495425"/>
              <a:gd name="connsiteY87" fmla="*/ 105242 h 200025"/>
              <a:gd name="connsiteX88" fmla="*/ 32109 w 1495425"/>
              <a:gd name="connsiteY88" fmla="*/ 165835 h 200025"/>
              <a:gd name="connsiteX89" fmla="*/ 83591 w 1495425"/>
              <a:gd name="connsiteY89" fmla="*/ 188371 h 200025"/>
              <a:gd name="connsiteX90" fmla="*/ 136655 w 1495425"/>
              <a:gd name="connsiteY90" fmla="*/ 166073 h 200025"/>
              <a:gd name="connsiteX91" fmla="*/ 156220 w 1495425"/>
              <a:gd name="connsiteY91" fmla="*/ 103937 h 200025"/>
              <a:gd name="connsiteX92" fmla="*/ 137122 w 1495425"/>
              <a:gd name="connsiteY92" fmla="*/ 43053 h 200025"/>
              <a:gd name="connsiteX93" fmla="*/ 85115 w 1495425"/>
              <a:gd name="connsiteY93" fmla="*/ 21165 h 200025"/>
              <a:gd name="connsiteX94" fmla="*/ 351777 w 1495425"/>
              <a:gd name="connsiteY94" fmla="*/ 12602 h 200025"/>
              <a:gd name="connsiteX95" fmla="*/ 358616 w 1495425"/>
              <a:gd name="connsiteY95" fmla="*/ 15164 h 200025"/>
              <a:gd name="connsiteX96" fmla="*/ 361588 w 1495425"/>
              <a:gd name="connsiteY96" fmla="*/ 22117 h 200025"/>
              <a:gd name="connsiteX97" fmla="*/ 358673 w 1495425"/>
              <a:gd name="connsiteY97" fmla="*/ 29194 h 200025"/>
              <a:gd name="connsiteX98" fmla="*/ 351777 w 1495425"/>
              <a:gd name="connsiteY98" fmla="*/ 32109 h 200025"/>
              <a:gd name="connsiteX99" fmla="*/ 345072 w 1495425"/>
              <a:gd name="connsiteY99" fmla="*/ 29318 h 200025"/>
              <a:gd name="connsiteX100" fmla="*/ 342205 w 1495425"/>
              <a:gd name="connsiteY100" fmla="*/ 22117 h 200025"/>
              <a:gd name="connsiteX101" fmla="*/ 345129 w 1495425"/>
              <a:gd name="connsiteY101" fmla="*/ 15278 h 200025"/>
              <a:gd name="connsiteX102" fmla="*/ 351777 w 1495425"/>
              <a:gd name="connsiteY102" fmla="*/ 12602 h 200025"/>
              <a:gd name="connsiteX103" fmla="*/ 1142048 w 1495425"/>
              <a:gd name="connsiteY103" fmla="*/ 9525 h 200025"/>
              <a:gd name="connsiteX104" fmla="*/ 1182720 w 1495425"/>
              <a:gd name="connsiteY104" fmla="*/ 16192 h 200025"/>
              <a:gd name="connsiteX105" fmla="*/ 1182720 w 1495425"/>
              <a:gd name="connsiteY105" fmla="*/ 42129 h 200025"/>
              <a:gd name="connsiteX106" fmla="*/ 1140237 w 1495425"/>
              <a:gd name="connsiteY106" fmla="*/ 30585 h 200025"/>
              <a:gd name="connsiteX107" fmla="*/ 1112425 w 1495425"/>
              <a:gd name="connsiteY107" fmla="*/ 37662 h 200025"/>
              <a:gd name="connsiteX108" fmla="*/ 1101662 w 1495425"/>
              <a:gd name="connsiteY108" fmla="*/ 57360 h 200025"/>
              <a:gd name="connsiteX109" fmla="*/ 1109090 w 1495425"/>
              <a:gd name="connsiteY109" fmla="*/ 75562 h 200025"/>
              <a:gd name="connsiteX110" fmla="*/ 1141380 w 1495425"/>
              <a:gd name="connsiteY110" fmla="*/ 94717 h 200025"/>
              <a:gd name="connsiteX111" fmla="*/ 1179671 w 1495425"/>
              <a:gd name="connsiteY111" fmla="*/ 120663 h 200025"/>
              <a:gd name="connsiteX112" fmla="*/ 1190625 w 1495425"/>
              <a:gd name="connsiteY112" fmla="*/ 149812 h 200025"/>
              <a:gd name="connsiteX113" fmla="*/ 1172813 w 1495425"/>
              <a:gd name="connsiteY113" fmla="*/ 187056 h 200025"/>
              <a:gd name="connsiteX114" fmla="*/ 1123473 w 1495425"/>
              <a:gd name="connsiteY114" fmla="*/ 200025 h 200025"/>
              <a:gd name="connsiteX115" fmla="*/ 1097756 w 1495425"/>
              <a:gd name="connsiteY115" fmla="*/ 196990 h 200025"/>
              <a:gd name="connsiteX116" fmla="*/ 1076325 w 1495425"/>
              <a:gd name="connsiteY116" fmla="*/ 189435 h 200025"/>
              <a:gd name="connsiteX117" fmla="*/ 1076325 w 1495425"/>
              <a:gd name="connsiteY117" fmla="*/ 162306 h 200025"/>
              <a:gd name="connsiteX118" fmla="*/ 1099185 w 1495425"/>
              <a:gd name="connsiteY118" fmla="*/ 174443 h 200025"/>
              <a:gd name="connsiteX119" fmla="*/ 1126236 w 1495425"/>
              <a:gd name="connsiteY119" fmla="*/ 179202 h 200025"/>
              <a:gd name="connsiteX120" fmla="*/ 1165384 w 1495425"/>
              <a:gd name="connsiteY120" fmla="*/ 151597 h 200025"/>
              <a:gd name="connsiteX121" fmla="*/ 1161193 w 1495425"/>
              <a:gd name="connsiteY121" fmla="*/ 137674 h 200025"/>
              <a:gd name="connsiteX122" fmla="*/ 1149667 w 1495425"/>
              <a:gd name="connsiteY122" fmla="*/ 126730 h 200025"/>
              <a:gd name="connsiteX123" fmla="*/ 1122235 w 1495425"/>
              <a:gd name="connsiteY123" fmla="*/ 112090 h 200025"/>
              <a:gd name="connsiteX124" fmla="*/ 1085373 w 1495425"/>
              <a:gd name="connsiteY124" fmla="*/ 86449 h 200025"/>
              <a:gd name="connsiteX125" fmla="*/ 1076420 w 1495425"/>
              <a:gd name="connsiteY125" fmla="*/ 59379 h 200025"/>
              <a:gd name="connsiteX126" fmla="*/ 1095089 w 1495425"/>
              <a:gd name="connsiteY126" fmla="*/ 22974 h 200025"/>
              <a:gd name="connsiteX127" fmla="*/ 1142048 w 1495425"/>
              <a:gd name="connsiteY127" fmla="*/ 9525 h 200025"/>
              <a:gd name="connsiteX128" fmla="*/ 904875 w 1495425"/>
              <a:gd name="connsiteY128" fmla="*/ 9525 h 200025"/>
              <a:gd name="connsiteX129" fmla="*/ 929354 w 1495425"/>
              <a:gd name="connsiteY129" fmla="*/ 9525 h 200025"/>
              <a:gd name="connsiteX130" fmla="*/ 929354 w 1495425"/>
              <a:gd name="connsiteY130" fmla="*/ 122253 h 200025"/>
              <a:gd name="connsiteX131" fmla="*/ 977075 w 1495425"/>
              <a:gd name="connsiteY131" fmla="*/ 178496 h 200025"/>
              <a:gd name="connsiteX132" fmla="*/ 1023271 w 1495425"/>
              <a:gd name="connsiteY132" fmla="*/ 124063 h 200025"/>
              <a:gd name="connsiteX133" fmla="*/ 1023271 w 1495425"/>
              <a:gd name="connsiteY133" fmla="*/ 9525 h 200025"/>
              <a:gd name="connsiteX134" fmla="*/ 1047750 w 1495425"/>
              <a:gd name="connsiteY134" fmla="*/ 9525 h 200025"/>
              <a:gd name="connsiteX135" fmla="*/ 1047750 w 1495425"/>
              <a:gd name="connsiteY135" fmla="*/ 120558 h 200025"/>
              <a:gd name="connsiteX136" fmla="*/ 974789 w 1495425"/>
              <a:gd name="connsiteY136" fmla="*/ 200025 h 200025"/>
              <a:gd name="connsiteX137" fmla="*/ 904875 w 1495425"/>
              <a:gd name="connsiteY137" fmla="*/ 123339 h 200025"/>
              <a:gd name="connsiteX138" fmla="*/ 790575 w 1495425"/>
              <a:gd name="connsiteY138" fmla="*/ 9525 h 200025"/>
              <a:gd name="connsiteX139" fmla="*/ 813911 w 1495425"/>
              <a:gd name="connsiteY139" fmla="*/ 9525 h 200025"/>
              <a:gd name="connsiteX140" fmla="*/ 813911 w 1495425"/>
              <a:gd name="connsiteY140" fmla="*/ 169820 h 200025"/>
              <a:gd name="connsiteX141" fmla="*/ 885825 w 1495425"/>
              <a:gd name="connsiteY141" fmla="*/ 169820 h 200025"/>
              <a:gd name="connsiteX142" fmla="*/ 885825 w 1495425"/>
              <a:gd name="connsiteY142" fmla="*/ 190500 h 200025"/>
              <a:gd name="connsiteX143" fmla="*/ 790575 w 1495425"/>
              <a:gd name="connsiteY143" fmla="*/ 190500 h 200025"/>
              <a:gd name="connsiteX144" fmla="*/ 647700 w 1495425"/>
              <a:gd name="connsiteY144" fmla="*/ 9525 h 200025"/>
              <a:gd name="connsiteX145" fmla="*/ 699659 w 1495425"/>
              <a:gd name="connsiteY145" fmla="*/ 9525 h 200025"/>
              <a:gd name="connsiteX146" fmla="*/ 745646 w 1495425"/>
              <a:gd name="connsiteY146" fmla="*/ 23660 h 200025"/>
              <a:gd name="connsiteX147" fmla="*/ 762000 w 1495425"/>
              <a:gd name="connsiteY147" fmla="*/ 64084 h 200025"/>
              <a:gd name="connsiteX148" fmla="*/ 742874 w 1495425"/>
              <a:gd name="connsiteY148" fmla="*/ 107252 h 200025"/>
              <a:gd name="connsiteX149" fmla="*/ 695049 w 1495425"/>
              <a:gd name="connsiteY149" fmla="*/ 122853 h 200025"/>
              <a:gd name="connsiteX150" fmla="*/ 671313 w 1495425"/>
              <a:gd name="connsiteY150" fmla="*/ 122853 h 200025"/>
              <a:gd name="connsiteX151" fmla="*/ 671313 w 1495425"/>
              <a:gd name="connsiteY151" fmla="*/ 190500 h 200025"/>
              <a:gd name="connsiteX152" fmla="*/ 647700 w 1495425"/>
              <a:gd name="connsiteY152" fmla="*/ 190500 h 200025"/>
              <a:gd name="connsiteX153" fmla="*/ 87211 w 1495425"/>
              <a:gd name="connsiteY153" fmla="*/ 9515 h 200025"/>
              <a:gd name="connsiteX154" fmla="*/ 146409 w 1495425"/>
              <a:gd name="connsiteY154" fmla="*/ 35023 h 200025"/>
              <a:gd name="connsiteX155" fmla="*/ 169059 w 1495425"/>
              <a:gd name="connsiteY155" fmla="*/ 101917 h 200025"/>
              <a:gd name="connsiteX156" fmla="*/ 145885 w 1495425"/>
              <a:gd name="connsiteY156" fmla="*/ 173803 h 200025"/>
              <a:gd name="connsiteX157" fmla="*/ 83830 w 1495425"/>
              <a:gd name="connsiteY157" fmla="*/ 200025 h 200025"/>
              <a:gd name="connsiteX158" fmla="*/ 22765 w 1495425"/>
              <a:gd name="connsiteY158" fmla="*/ 174100 h 200025"/>
              <a:gd name="connsiteX159" fmla="*/ 0 w 1495425"/>
              <a:gd name="connsiteY159" fmla="*/ 106670 h 200025"/>
              <a:gd name="connsiteX160" fmla="*/ 23356 w 1495425"/>
              <a:gd name="connsiteY160" fmla="*/ 36033 h 200025"/>
              <a:gd name="connsiteX161" fmla="*/ 87211 w 1495425"/>
              <a:gd name="connsiteY161" fmla="*/ 9515 h 200025"/>
              <a:gd name="connsiteX162" fmla="*/ 317440 w 1495425"/>
              <a:gd name="connsiteY162" fmla="*/ 0 h 200025"/>
              <a:gd name="connsiteX163" fmla="*/ 331098 w 1495425"/>
              <a:gd name="connsiteY163" fmla="*/ 2496 h 200025"/>
              <a:gd name="connsiteX164" fmla="*/ 331098 w 1495425"/>
              <a:gd name="connsiteY164" fmla="*/ 14507 h 200025"/>
              <a:gd name="connsiteX165" fmla="*/ 316973 w 1495425"/>
              <a:gd name="connsiteY165" fmla="*/ 10820 h 200025"/>
              <a:gd name="connsiteX166" fmla="*/ 293151 w 1495425"/>
              <a:gd name="connsiteY166" fmla="*/ 43405 h 200025"/>
              <a:gd name="connsiteX167" fmla="*/ 293151 w 1495425"/>
              <a:gd name="connsiteY167" fmla="*/ 65284 h 200025"/>
              <a:gd name="connsiteX168" fmla="*/ 327365 w 1495425"/>
              <a:gd name="connsiteY168" fmla="*/ 65284 h 200025"/>
              <a:gd name="connsiteX169" fmla="*/ 327365 w 1495425"/>
              <a:gd name="connsiteY169" fmla="*/ 76105 h 200025"/>
              <a:gd name="connsiteX170" fmla="*/ 293151 w 1495425"/>
              <a:gd name="connsiteY170" fmla="*/ 76105 h 200025"/>
              <a:gd name="connsiteX171" fmla="*/ 293151 w 1495425"/>
              <a:gd name="connsiteY171" fmla="*/ 196814 h 200025"/>
              <a:gd name="connsiteX172" fmla="*/ 281597 w 1495425"/>
              <a:gd name="connsiteY172" fmla="*/ 196814 h 200025"/>
              <a:gd name="connsiteX173" fmla="*/ 281597 w 1495425"/>
              <a:gd name="connsiteY173" fmla="*/ 76105 h 200025"/>
              <a:gd name="connsiteX174" fmla="*/ 258356 w 1495425"/>
              <a:gd name="connsiteY174" fmla="*/ 76105 h 200025"/>
              <a:gd name="connsiteX175" fmla="*/ 258356 w 1495425"/>
              <a:gd name="connsiteY175" fmla="*/ 65284 h 200025"/>
              <a:gd name="connsiteX176" fmla="*/ 281597 w 1495425"/>
              <a:gd name="connsiteY176" fmla="*/ 65284 h 200025"/>
              <a:gd name="connsiteX177" fmla="*/ 281597 w 1495425"/>
              <a:gd name="connsiteY177" fmla="*/ 42453 h 200025"/>
              <a:gd name="connsiteX178" fmla="*/ 291865 w 1495425"/>
              <a:gd name="connsiteY178" fmla="*/ 10820 h 200025"/>
              <a:gd name="connsiteX179" fmla="*/ 317440 w 1495425"/>
              <a:gd name="connsiteY179" fmla="*/ 0 h 200025"/>
              <a:gd name="connsiteX180" fmla="*/ 245964 w 1495425"/>
              <a:gd name="connsiteY180" fmla="*/ 0 h 200025"/>
              <a:gd name="connsiteX181" fmla="*/ 259623 w 1495425"/>
              <a:gd name="connsiteY181" fmla="*/ 2496 h 200025"/>
              <a:gd name="connsiteX182" fmla="*/ 259623 w 1495425"/>
              <a:gd name="connsiteY182" fmla="*/ 14507 h 200025"/>
              <a:gd name="connsiteX183" fmla="*/ 245497 w 1495425"/>
              <a:gd name="connsiteY183" fmla="*/ 10820 h 200025"/>
              <a:gd name="connsiteX184" fmla="*/ 221675 w 1495425"/>
              <a:gd name="connsiteY184" fmla="*/ 43405 h 200025"/>
              <a:gd name="connsiteX185" fmla="*/ 221675 w 1495425"/>
              <a:gd name="connsiteY185" fmla="*/ 65284 h 200025"/>
              <a:gd name="connsiteX186" fmla="*/ 255889 w 1495425"/>
              <a:gd name="connsiteY186" fmla="*/ 65284 h 200025"/>
              <a:gd name="connsiteX187" fmla="*/ 255889 w 1495425"/>
              <a:gd name="connsiteY187" fmla="*/ 76105 h 200025"/>
              <a:gd name="connsiteX188" fmla="*/ 221675 w 1495425"/>
              <a:gd name="connsiteY188" fmla="*/ 76105 h 200025"/>
              <a:gd name="connsiteX189" fmla="*/ 221675 w 1495425"/>
              <a:gd name="connsiteY189" fmla="*/ 196814 h 200025"/>
              <a:gd name="connsiteX190" fmla="*/ 210121 w 1495425"/>
              <a:gd name="connsiteY190" fmla="*/ 196814 h 200025"/>
              <a:gd name="connsiteX191" fmla="*/ 210121 w 1495425"/>
              <a:gd name="connsiteY191" fmla="*/ 76105 h 200025"/>
              <a:gd name="connsiteX192" fmla="*/ 186890 w 1495425"/>
              <a:gd name="connsiteY192" fmla="*/ 76105 h 200025"/>
              <a:gd name="connsiteX193" fmla="*/ 186890 w 1495425"/>
              <a:gd name="connsiteY193" fmla="*/ 65284 h 200025"/>
              <a:gd name="connsiteX194" fmla="*/ 210121 w 1495425"/>
              <a:gd name="connsiteY194" fmla="*/ 65284 h 200025"/>
              <a:gd name="connsiteX195" fmla="*/ 210121 w 1495425"/>
              <a:gd name="connsiteY195" fmla="*/ 42453 h 200025"/>
              <a:gd name="connsiteX196" fmla="*/ 220389 w 1495425"/>
              <a:gd name="connsiteY196" fmla="*/ 10820 h 200025"/>
              <a:gd name="connsiteX197" fmla="*/ 245964 w 1495425"/>
              <a:gd name="connsiteY197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495425" h="200025">
                <a:moveTo>
                  <a:pt x="1232440" y="178500"/>
                </a:moveTo>
                <a:cubicBezTo>
                  <a:pt x="1235392" y="178500"/>
                  <a:pt x="1237773" y="179452"/>
                  <a:pt x="1239870" y="181354"/>
                </a:cubicBezTo>
                <a:cubicBezTo>
                  <a:pt x="1241870" y="183257"/>
                  <a:pt x="1242822" y="185715"/>
                  <a:pt x="1242822" y="188727"/>
                </a:cubicBezTo>
                <a:cubicBezTo>
                  <a:pt x="1242822" y="191661"/>
                  <a:pt x="1241870" y="194119"/>
                  <a:pt x="1239870" y="196101"/>
                </a:cubicBezTo>
                <a:cubicBezTo>
                  <a:pt x="1237773" y="198083"/>
                  <a:pt x="1235392" y="199073"/>
                  <a:pt x="1232440" y="199073"/>
                </a:cubicBezTo>
                <a:cubicBezTo>
                  <a:pt x="1229582" y="199073"/>
                  <a:pt x="1227201" y="198083"/>
                  <a:pt x="1225296" y="196101"/>
                </a:cubicBezTo>
                <a:cubicBezTo>
                  <a:pt x="1223391" y="194119"/>
                  <a:pt x="1222438" y="191661"/>
                  <a:pt x="1222438" y="188727"/>
                </a:cubicBezTo>
                <a:cubicBezTo>
                  <a:pt x="1222438" y="185715"/>
                  <a:pt x="1223391" y="183257"/>
                  <a:pt x="1225296" y="181354"/>
                </a:cubicBezTo>
                <a:cubicBezTo>
                  <a:pt x="1227201" y="179452"/>
                  <a:pt x="1229582" y="178500"/>
                  <a:pt x="1232440" y="178500"/>
                </a:cubicBezTo>
                <a:close/>
                <a:moveTo>
                  <a:pt x="561804" y="72895"/>
                </a:moveTo>
                <a:cubicBezTo>
                  <a:pt x="549659" y="72895"/>
                  <a:pt x="539620" y="77019"/>
                  <a:pt x="531676" y="85268"/>
                </a:cubicBezTo>
                <a:cubicBezTo>
                  <a:pt x="523742" y="93507"/>
                  <a:pt x="518836" y="105366"/>
                  <a:pt x="516970" y="120825"/>
                </a:cubicBezTo>
                <a:lnTo>
                  <a:pt x="599980" y="120825"/>
                </a:lnTo>
                <a:cubicBezTo>
                  <a:pt x="599437" y="105604"/>
                  <a:pt x="595856" y="93812"/>
                  <a:pt x="589236" y="85449"/>
                </a:cubicBezTo>
                <a:cubicBezTo>
                  <a:pt x="582626" y="77076"/>
                  <a:pt x="573471" y="72895"/>
                  <a:pt x="561804" y="72895"/>
                </a:cubicBezTo>
                <a:close/>
                <a:moveTo>
                  <a:pt x="346062" y="65284"/>
                </a:moveTo>
                <a:lnTo>
                  <a:pt x="357616" y="65284"/>
                </a:lnTo>
                <a:lnTo>
                  <a:pt x="357616" y="196814"/>
                </a:lnTo>
                <a:lnTo>
                  <a:pt x="346062" y="196814"/>
                </a:lnTo>
                <a:close/>
                <a:moveTo>
                  <a:pt x="1452372" y="62074"/>
                </a:moveTo>
                <a:cubicBezTo>
                  <a:pt x="1466278" y="62074"/>
                  <a:pt x="1476947" y="66818"/>
                  <a:pt x="1484376" y="76286"/>
                </a:cubicBezTo>
                <a:cubicBezTo>
                  <a:pt x="1491710" y="85763"/>
                  <a:pt x="1495425" y="99260"/>
                  <a:pt x="1495425" y="116777"/>
                </a:cubicBezTo>
                <a:lnTo>
                  <a:pt x="1495425" y="196814"/>
                </a:lnTo>
                <a:lnTo>
                  <a:pt x="1483900" y="196814"/>
                </a:lnTo>
                <a:lnTo>
                  <a:pt x="1483900" y="120225"/>
                </a:lnTo>
                <a:cubicBezTo>
                  <a:pt x="1483900" y="88678"/>
                  <a:pt x="1472660" y="72895"/>
                  <a:pt x="1450372" y="72895"/>
                </a:cubicBezTo>
                <a:cubicBezTo>
                  <a:pt x="1437894" y="72895"/>
                  <a:pt x="1427702" y="77533"/>
                  <a:pt x="1419606" y="86811"/>
                </a:cubicBezTo>
                <a:cubicBezTo>
                  <a:pt x="1411605" y="96088"/>
                  <a:pt x="1407605" y="107585"/>
                  <a:pt x="1407605" y="121301"/>
                </a:cubicBezTo>
                <a:lnTo>
                  <a:pt x="1407605" y="196814"/>
                </a:lnTo>
                <a:lnTo>
                  <a:pt x="1396079" y="196814"/>
                </a:lnTo>
                <a:lnTo>
                  <a:pt x="1396079" y="65284"/>
                </a:lnTo>
                <a:lnTo>
                  <a:pt x="1407605" y="65284"/>
                </a:lnTo>
                <a:lnTo>
                  <a:pt x="1407605" y="89192"/>
                </a:lnTo>
                <a:lnTo>
                  <a:pt x="1408176" y="89192"/>
                </a:lnTo>
                <a:cubicBezTo>
                  <a:pt x="1417605" y="71114"/>
                  <a:pt x="1432370" y="62074"/>
                  <a:pt x="1452372" y="62074"/>
                </a:cubicBezTo>
                <a:close/>
                <a:moveTo>
                  <a:pt x="1337215" y="62074"/>
                </a:moveTo>
                <a:cubicBezTo>
                  <a:pt x="1347026" y="62074"/>
                  <a:pt x="1356551" y="64141"/>
                  <a:pt x="1365790" y="68256"/>
                </a:cubicBezTo>
                <a:lnTo>
                  <a:pt x="1365790" y="81582"/>
                </a:lnTo>
                <a:cubicBezTo>
                  <a:pt x="1356551" y="75790"/>
                  <a:pt x="1346454" y="72895"/>
                  <a:pt x="1335405" y="72895"/>
                </a:cubicBezTo>
                <a:cubicBezTo>
                  <a:pt x="1320356" y="72895"/>
                  <a:pt x="1308068" y="78448"/>
                  <a:pt x="1298638" y="89545"/>
                </a:cubicBezTo>
                <a:cubicBezTo>
                  <a:pt x="1289209" y="100651"/>
                  <a:pt x="1284541" y="114995"/>
                  <a:pt x="1284541" y="132598"/>
                </a:cubicBezTo>
                <a:cubicBezTo>
                  <a:pt x="1284541" y="149642"/>
                  <a:pt x="1288828" y="163338"/>
                  <a:pt x="1297400" y="173684"/>
                </a:cubicBezTo>
                <a:cubicBezTo>
                  <a:pt x="1305973" y="184031"/>
                  <a:pt x="1317403" y="189203"/>
                  <a:pt x="1331596" y="189203"/>
                </a:cubicBezTo>
                <a:cubicBezTo>
                  <a:pt x="1344454" y="189203"/>
                  <a:pt x="1355693" y="185715"/>
                  <a:pt x="1365313" y="178738"/>
                </a:cubicBezTo>
                <a:lnTo>
                  <a:pt x="1365313" y="190987"/>
                </a:lnTo>
                <a:cubicBezTo>
                  <a:pt x="1355693" y="197012"/>
                  <a:pt x="1344263" y="200025"/>
                  <a:pt x="1331023" y="200025"/>
                </a:cubicBezTo>
                <a:cubicBezTo>
                  <a:pt x="1313498" y="200025"/>
                  <a:pt x="1299306" y="193880"/>
                  <a:pt x="1288542" y="181592"/>
                </a:cubicBezTo>
                <a:cubicBezTo>
                  <a:pt x="1277779" y="169304"/>
                  <a:pt x="1272349" y="153210"/>
                  <a:pt x="1272349" y="133312"/>
                </a:cubicBezTo>
                <a:cubicBezTo>
                  <a:pt x="1272349" y="112462"/>
                  <a:pt x="1278445" y="95374"/>
                  <a:pt x="1290542" y="82058"/>
                </a:cubicBezTo>
                <a:cubicBezTo>
                  <a:pt x="1302639" y="68732"/>
                  <a:pt x="1318165" y="62074"/>
                  <a:pt x="1337215" y="62074"/>
                </a:cubicBezTo>
                <a:close/>
                <a:moveTo>
                  <a:pt x="562270" y="62074"/>
                </a:moveTo>
                <a:cubicBezTo>
                  <a:pt x="578301" y="62074"/>
                  <a:pt x="590617" y="67828"/>
                  <a:pt x="599218" y="79324"/>
                </a:cubicBezTo>
                <a:cubicBezTo>
                  <a:pt x="607819" y="90811"/>
                  <a:pt x="612124" y="106470"/>
                  <a:pt x="612124" y="126292"/>
                </a:cubicBezTo>
                <a:lnTo>
                  <a:pt x="612124" y="131531"/>
                </a:lnTo>
                <a:lnTo>
                  <a:pt x="516503" y="131531"/>
                </a:lnTo>
                <a:cubicBezTo>
                  <a:pt x="516503" y="149603"/>
                  <a:pt x="520589" y="163734"/>
                  <a:pt x="528761" y="173922"/>
                </a:cubicBezTo>
                <a:cubicBezTo>
                  <a:pt x="536934" y="184110"/>
                  <a:pt x="548183" y="189203"/>
                  <a:pt x="562499" y="189203"/>
                </a:cubicBezTo>
                <a:cubicBezTo>
                  <a:pt x="576977" y="189203"/>
                  <a:pt x="591102" y="183773"/>
                  <a:pt x="604885" y="172911"/>
                </a:cubicBezTo>
                <a:lnTo>
                  <a:pt x="604885" y="185517"/>
                </a:lnTo>
                <a:cubicBezTo>
                  <a:pt x="591493" y="195189"/>
                  <a:pt x="576586" y="200025"/>
                  <a:pt x="560165" y="200025"/>
                </a:cubicBezTo>
                <a:cubicBezTo>
                  <a:pt x="543506" y="200025"/>
                  <a:pt x="530047" y="193940"/>
                  <a:pt x="519769" y="181770"/>
                </a:cubicBezTo>
                <a:cubicBezTo>
                  <a:pt x="509492" y="169601"/>
                  <a:pt x="504358" y="152456"/>
                  <a:pt x="504358" y="130340"/>
                </a:cubicBezTo>
                <a:cubicBezTo>
                  <a:pt x="504358" y="111147"/>
                  <a:pt x="509731" y="94974"/>
                  <a:pt x="520475" y="81820"/>
                </a:cubicBezTo>
                <a:cubicBezTo>
                  <a:pt x="531209" y="68656"/>
                  <a:pt x="545144" y="62074"/>
                  <a:pt x="562270" y="62074"/>
                </a:cubicBezTo>
                <a:close/>
                <a:moveTo>
                  <a:pt x="454800" y="62074"/>
                </a:moveTo>
                <a:cubicBezTo>
                  <a:pt x="464687" y="62074"/>
                  <a:pt x="474221" y="64141"/>
                  <a:pt x="483403" y="68256"/>
                </a:cubicBezTo>
                <a:lnTo>
                  <a:pt x="483403" y="81582"/>
                </a:lnTo>
                <a:cubicBezTo>
                  <a:pt x="474221" y="75790"/>
                  <a:pt x="464096" y="72895"/>
                  <a:pt x="453047" y="72895"/>
                </a:cubicBezTo>
                <a:cubicBezTo>
                  <a:pt x="437950" y="72895"/>
                  <a:pt x="425691" y="78448"/>
                  <a:pt x="416271" y="89545"/>
                </a:cubicBezTo>
                <a:cubicBezTo>
                  <a:pt x="406851" y="100651"/>
                  <a:pt x="402145" y="114995"/>
                  <a:pt x="402145" y="132598"/>
                </a:cubicBezTo>
                <a:cubicBezTo>
                  <a:pt x="402145" y="149642"/>
                  <a:pt x="406441" y="163338"/>
                  <a:pt x="415042" y="173684"/>
                </a:cubicBezTo>
                <a:cubicBezTo>
                  <a:pt x="423643" y="184031"/>
                  <a:pt x="435026" y="189203"/>
                  <a:pt x="449199" y="189203"/>
                </a:cubicBezTo>
                <a:cubicBezTo>
                  <a:pt x="462115" y="189203"/>
                  <a:pt x="473364" y="185715"/>
                  <a:pt x="482937" y="178738"/>
                </a:cubicBezTo>
                <a:lnTo>
                  <a:pt x="482937" y="190987"/>
                </a:lnTo>
                <a:cubicBezTo>
                  <a:pt x="473364" y="197012"/>
                  <a:pt x="461924" y="200025"/>
                  <a:pt x="448609" y="200025"/>
                </a:cubicBezTo>
                <a:cubicBezTo>
                  <a:pt x="431102" y="200025"/>
                  <a:pt x="416947" y="193880"/>
                  <a:pt x="406175" y="181592"/>
                </a:cubicBezTo>
                <a:cubicBezTo>
                  <a:pt x="395392" y="169304"/>
                  <a:pt x="390001" y="153210"/>
                  <a:pt x="390001" y="133312"/>
                </a:cubicBezTo>
                <a:cubicBezTo>
                  <a:pt x="390001" y="112462"/>
                  <a:pt x="396050" y="95374"/>
                  <a:pt x="408156" y="82058"/>
                </a:cubicBezTo>
                <a:cubicBezTo>
                  <a:pt x="420262" y="68732"/>
                  <a:pt x="435807" y="62074"/>
                  <a:pt x="454800" y="62074"/>
                </a:cubicBezTo>
                <a:close/>
                <a:moveTo>
                  <a:pt x="671313" y="30089"/>
                </a:moveTo>
                <a:lnTo>
                  <a:pt x="671313" y="102289"/>
                </a:lnTo>
                <a:lnTo>
                  <a:pt x="693163" y="102289"/>
                </a:lnTo>
                <a:cubicBezTo>
                  <a:pt x="707564" y="102289"/>
                  <a:pt x="718509" y="99079"/>
                  <a:pt x="725986" y="92650"/>
                </a:cubicBezTo>
                <a:cubicBezTo>
                  <a:pt x="733463" y="86230"/>
                  <a:pt x="737206" y="77019"/>
                  <a:pt x="737206" y="65018"/>
                </a:cubicBezTo>
                <a:cubicBezTo>
                  <a:pt x="737206" y="41729"/>
                  <a:pt x="723272" y="30089"/>
                  <a:pt x="695401" y="30089"/>
                </a:cubicBezTo>
                <a:close/>
                <a:moveTo>
                  <a:pt x="85115" y="21165"/>
                </a:moveTo>
                <a:cubicBezTo>
                  <a:pt x="64094" y="21165"/>
                  <a:pt x="46797" y="28918"/>
                  <a:pt x="33214" y="44415"/>
                </a:cubicBezTo>
                <a:cubicBezTo>
                  <a:pt x="19631" y="59912"/>
                  <a:pt x="12840" y="80191"/>
                  <a:pt x="12840" y="105242"/>
                </a:cubicBezTo>
                <a:cubicBezTo>
                  <a:pt x="12840" y="130616"/>
                  <a:pt x="19269" y="150811"/>
                  <a:pt x="32109" y="165835"/>
                </a:cubicBezTo>
                <a:cubicBezTo>
                  <a:pt x="44948" y="180859"/>
                  <a:pt x="62112" y="188371"/>
                  <a:pt x="83591" y="188371"/>
                </a:cubicBezTo>
                <a:cubicBezTo>
                  <a:pt x="105937" y="188371"/>
                  <a:pt x="123625" y="180938"/>
                  <a:pt x="136655" y="166073"/>
                </a:cubicBezTo>
                <a:cubicBezTo>
                  <a:pt x="149695" y="151207"/>
                  <a:pt x="156220" y="130492"/>
                  <a:pt x="156220" y="103937"/>
                </a:cubicBezTo>
                <a:cubicBezTo>
                  <a:pt x="156220" y="77934"/>
                  <a:pt x="149857" y="57636"/>
                  <a:pt x="137122" y="43053"/>
                </a:cubicBezTo>
                <a:cubicBezTo>
                  <a:pt x="124396" y="28461"/>
                  <a:pt x="107061" y="21165"/>
                  <a:pt x="85115" y="21165"/>
                </a:cubicBezTo>
                <a:close/>
                <a:moveTo>
                  <a:pt x="351777" y="12602"/>
                </a:moveTo>
                <a:cubicBezTo>
                  <a:pt x="354349" y="12602"/>
                  <a:pt x="356625" y="13459"/>
                  <a:pt x="358616" y="15164"/>
                </a:cubicBezTo>
                <a:cubicBezTo>
                  <a:pt x="360597" y="16869"/>
                  <a:pt x="361588" y="19183"/>
                  <a:pt x="361588" y="22117"/>
                </a:cubicBezTo>
                <a:cubicBezTo>
                  <a:pt x="361588" y="24898"/>
                  <a:pt x="360616" y="27251"/>
                  <a:pt x="358673" y="29194"/>
                </a:cubicBezTo>
                <a:cubicBezTo>
                  <a:pt x="356721" y="31137"/>
                  <a:pt x="354425" y="32109"/>
                  <a:pt x="351777" y="32109"/>
                </a:cubicBezTo>
                <a:cubicBezTo>
                  <a:pt x="349215" y="32109"/>
                  <a:pt x="346977" y="31175"/>
                  <a:pt x="345072" y="29318"/>
                </a:cubicBezTo>
                <a:cubicBezTo>
                  <a:pt x="343167" y="27451"/>
                  <a:pt x="342205" y="25051"/>
                  <a:pt x="342205" y="22117"/>
                </a:cubicBezTo>
                <a:cubicBezTo>
                  <a:pt x="342205" y="19345"/>
                  <a:pt x="343186" y="17069"/>
                  <a:pt x="345129" y="15278"/>
                </a:cubicBezTo>
                <a:cubicBezTo>
                  <a:pt x="347072" y="13497"/>
                  <a:pt x="349291" y="12602"/>
                  <a:pt x="351777" y="12602"/>
                </a:cubicBezTo>
                <a:close/>
                <a:moveTo>
                  <a:pt x="1142048" y="9525"/>
                </a:moveTo>
                <a:cubicBezTo>
                  <a:pt x="1160526" y="9525"/>
                  <a:pt x="1174052" y="11744"/>
                  <a:pt x="1182720" y="16192"/>
                </a:cubicBezTo>
                <a:lnTo>
                  <a:pt x="1182720" y="42129"/>
                </a:lnTo>
                <a:cubicBezTo>
                  <a:pt x="1171480" y="34433"/>
                  <a:pt x="1157288" y="30585"/>
                  <a:pt x="1140237" y="30585"/>
                </a:cubicBezTo>
                <a:cubicBezTo>
                  <a:pt x="1128808" y="30585"/>
                  <a:pt x="1119569" y="32947"/>
                  <a:pt x="1112425" y="37662"/>
                </a:cubicBezTo>
                <a:cubicBezTo>
                  <a:pt x="1105281" y="42386"/>
                  <a:pt x="1101662" y="48949"/>
                  <a:pt x="1101662" y="57360"/>
                </a:cubicBezTo>
                <a:cubicBezTo>
                  <a:pt x="1101662" y="64818"/>
                  <a:pt x="1104138" y="70885"/>
                  <a:pt x="1109090" y="75562"/>
                </a:cubicBezTo>
                <a:cubicBezTo>
                  <a:pt x="1114044" y="80248"/>
                  <a:pt x="1124807" y="86630"/>
                  <a:pt x="1141380" y="94717"/>
                </a:cubicBezTo>
                <a:cubicBezTo>
                  <a:pt x="1159669" y="103365"/>
                  <a:pt x="1172432" y="112014"/>
                  <a:pt x="1179671" y="120663"/>
                </a:cubicBezTo>
                <a:cubicBezTo>
                  <a:pt x="1187005" y="129302"/>
                  <a:pt x="1190625" y="139027"/>
                  <a:pt x="1190625" y="149812"/>
                </a:cubicBezTo>
                <a:cubicBezTo>
                  <a:pt x="1190625" y="165994"/>
                  <a:pt x="1184720" y="178409"/>
                  <a:pt x="1172813" y="187056"/>
                </a:cubicBezTo>
                <a:cubicBezTo>
                  <a:pt x="1161002" y="195702"/>
                  <a:pt x="1144524" y="200025"/>
                  <a:pt x="1123473" y="200025"/>
                </a:cubicBezTo>
                <a:cubicBezTo>
                  <a:pt x="1116140" y="200025"/>
                  <a:pt x="1107567" y="199013"/>
                  <a:pt x="1097756" y="196990"/>
                </a:cubicBezTo>
                <a:cubicBezTo>
                  <a:pt x="1087945" y="194968"/>
                  <a:pt x="1080801" y="192450"/>
                  <a:pt x="1076325" y="189435"/>
                </a:cubicBezTo>
                <a:lnTo>
                  <a:pt x="1076325" y="162306"/>
                </a:lnTo>
                <a:cubicBezTo>
                  <a:pt x="1082040" y="167224"/>
                  <a:pt x="1089660" y="171269"/>
                  <a:pt x="1099185" y="174443"/>
                </a:cubicBezTo>
                <a:cubicBezTo>
                  <a:pt x="1108710" y="177616"/>
                  <a:pt x="1117663" y="179202"/>
                  <a:pt x="1126236" y="179202"/>
                </a:cubicBezTo>
                <a:cubicBezTo>
                  <a:pt x="1152334" y="179202"/>
                  <a:pt x="1165384" y="170000"/>
                  <a:pt x="1165384" y="151597"/>
                </a:cubicBezTo>
                <a:cubicBezTo>
                  <a:pt x="1165384" y="146440"/>
                  <a:pt x="1164050" y="141799"/>
                  <a:pt x="1161193" y="137674"/>
                </a:cubicBezTo>
                <a:cubicBezTo>
                  <a:pt x="1158430" y="133550"/>
                  <a:pt x="1154525" y="129902"/>
                  <a:pt x="1149667" y="126730"/>
                </a:cubicBezTo>
                <a:cubicBezTo>
                  <a:pt x="1144809" y="123558"/>
                  <a:pt x="1135666" y="118672"/>
                  <a:pt x="1122235" y="112090"/>
                </a:cubicBezTo>
                <a:cubicBezTo>
                  <a:pt x="1103566" y="102889"/>
                  <a:pt x="1091279" y="94345"/>
                  <a:pt x="1085373" y="86449"/>
                </a:cubicBezTo>
                <a:cubicBezTo>
                  <a:pt x="1079372" y="78562"/>
                  <a:pt x="1076420" y="69533"/>
                  <a:pt x="1076420" y="59379"/>
                </a:cubicBezTo>
                <a:cubicBezTo>
                  <a:pt x="1076420" y="44072"/>
                  <a:pt x="1082612" y="31937"/>
                  <a:pt x="1095089" y="22974"/>
                </a:cubicBezTo>
                <a:cubicBezTo>
                  <a:pt x="1107472" y="14011"/>
                  <a:pt x="1123093" y="9525"/>
                  <a:pt x="1142048" y="9525"/>
                </a:cubicBezTo>
                <a:close/>
                <a:moveTo>
                  <a:pt x="904875" y="9525"/>
                </a:moveTo>
                <a:lnTo>
                  <a:pt x="929354" y="9525"/>
                </a:lnTo>
                <a:lnTo>
                  <a:pt x="929354" y="122253"/>
                </a:lnTo>
                <a:cubicBezTo>
                  <a:pt x="929354" y="159748"/>
                  <a:pt x="945261" y="178496"/>
                  <a:pt x="977075" y="178496"/>
                </a:cubicBezTo>
                <a:cubicBezTo>
                  <a:pt x="1007841" y="178496"/>
                  <a:pt x="1023271" y="160352"/>
                  <a:pt x="1023271" y="124063"/>
                </a:cubicBezTo>
                <a:lnTo>
                  <a:pt x="1023271" y="9525"/>
                </a:lnTo>
                <a:lnTo>
                  <a:pt x="1047750" y="9525"/>
                </a:lnTo>
                <a:lnTo>
                  <a:pt x="1047750" y="120558"/>
                </a:lnTo>
                <a:cubicBezTo>
                  <a:pt x="1047750" y="173536"/>
                  <a:pt x="1023461" y="200025"/>
                  <a:pt x="974789" y="200025"/>
                </a:cubicBezTo>
                <a:cubicBezTo>
                  <a:pt x="928211" y="200025"/>
                  <a:pt x="904875" y="174464"/>
                  <a:pt x="904875" y="123339"/>
                </a:cubicBezTo>
                <a:close/>
                <a:moveTo>
                  <a:pt x="790575" y="9525"/>
                </a:moveTo>
                <a:lnTo>
                  <a:pt x="813911" y="9525"/>
                </a:lnTo>
                <a:lnTo>
                  <a:pt x="813911" y="169820"/>
                </a:lnTo>
                <a:lnTo>
                  <a:pt x="885825" y="169820"/>
                </a:lnTo>
                <a:lnTo>
                  <a:pt x="885825" y="190500"/>
                </a:lnTo>
                <a:lnTo>
                  <a:pt x="790575" y="190500"/>
                </a:lnTo>
                <a:close/>
                <a:moveTo>
                  <a:pt x="647700" y="9525"/>
                </a:moveTo>
                <a:lnTo>
                  <a:pt x="699659" y="9525"/>
                </a:lnTo>
                <a:cubicBezTo>
                  <a:pt x="719414" y="9525"/>
                  <a:pt x="734739" y="14240"/>
                  <a:pt x="745646" y="23660"/>
                </a:cubicBezTo>
                <a:cubicBezTo>
                  <a:pt x="756551" y="33090"/>
                  <a:pt x="762000" y="46558"/>
                  <a:pt x="762000" y="64084"/>
                </a:cubicBezTo>
                <a:cubicBezTo>
                  <a:pt x="762000" y="81848"/>
                  <a:pt x="755628" y="96231"/>
                  <a:pt x="742874" y="107252"/>
                </a:cubicBezTo>
                <a:cubicBezTo>
                  <a:pt x="730120" y="118281"/>
                  <a:pt x="714175" y="123473"/>
                  <a:pt x="695049" y="122853"/>
                </a:cubicBezTo>
                <a:lnTo>
                  <a:pt x="671313" y="122853"/>
                </a:lnTo>
                <a:lnTo>
                  <a:pt x="671313" y="190500"/>
                </a:lnTo>
                <a:lnTo>
                  <a:pt x="647700" y="190500"/>
                </a:lnTo>
                <a:close/>
                <a:moveTo>
                  <a:pt x="87211" y="9515"/>
                </a:moveTo>
                <a:cubicBezTo>
                  <a:pt x="111576" y="9515"/>
                  <a:pt x="131312" y="18012"/>
                  <a:pt x="146409" y="35023"/>
                </a:cubicBezTo>
                <a:cubicBezTo>
                  <a:pt x="161506" y="52026"/>
                  <a:pt x="169059" y="74324"/>
                  <a:pt x="169059" y="101917"/>
                </a:cubicBezTo>
                <a:cubicBezTo>
                  <a:pt x="169059" y="132359"/>
                  <a:pt x="161334" y="156321"/>
                  <a:pt x="145885" y="173803"/>
                </a:cubicBezTo>
                <a:cubicBezTo>
                  <a:pt x="130435" y="191284"/>
                  <a:pt x="109747" y="200025"/>
                  <a:pt x="83830" y="200025"/>
                </a:cubicBezTo>
                <a:cubicBezTo>
                  <a:pt x="58302" y="200025"/>
                  <a:pt x="37948" y="191383"/>
                  <a:pt x="22765" y="174100"/>
                </a:cubicBezTo>
                <a:cubicBezTo>
                  <a:pt x="7591" y="156817"/>
                  <a:pt x="0" y="134341"/>
                  <a:pt x="0" y="106670"/>
                </a:cubicBezTo>
                <a:cubicBezTo>
                  <a:pt x="0" y="77257"/>
                  <a:pt x="7782" y="53711"/>
                  <a:pt x="23356" y="36033"/>
                </a:cubicBezTo>
                <a:cubicBezTo>
                  <a:pt x="38919" y="18355"/>
                  <a:pt x="60207" y="9515"/>
                  <a:pt x="87211" y="9515"/>
                </a:cubicBezTo>
                <a:close/>
                <a:moveTo>
                  <a:pt x="317440" y="0"/>
                </a:moveTo>
                <a:cubicBezTo>
                  <a:pt x="322964" y="0"/>
                  <a:pt x="327517" y="829"/>
                  <a:pt x="331098" y="2496"/>
                </a:cubicBezTo>
                <a:lnTo>
                  <a:pt x="331098" y="14507"/>
                </a:lnTo>
                <a:cubicBezTo>
                  <a:pt x="327984" y="12049"/>
                  <a:pt x="323279" y="10820"/>
                  <a:pt x="316973" y="10820"/>
                </a:cubicBezTo>
                <a:cubicBezTo>
                  <a:pt x="301095" y="10820"/>
                  <a:pt x="293151" y="21679"/>
                  <a:pt x="293151" y="43405"/>
                </a:cubicBezTo>
                <a:lnTo>
                  <a:pt x="293151" y="65284"/>
                </a:lnTo>
                <a:lnTo>
                  <a:pt x="327365" y="65284"/>
                </a:lnTo>
                <a:lnTo>
                  <a:pt x="327365" y="76105"/>
                </a:lnTo>
                <a:lnTo>
                  <a:pt x="293151" y="76105"/>
                </a:lnTo>
                <a:lnTo>
                  <a:pt x="293151" y="196814"/>
                </a:lnTo>
                <a:lnTo>
                  <a:pt x="281597" y="196814"/>
                </a:lnTo>
                <a:lnTo>
                  <a:pt x="281597" y="76105"/>
                </a:lnTo>
                <a:lnTo>
                  <a:pt x="258356" y="76105"/>
                </a:lnTo>
                <a:lnTo>
                  <a:pt x="258356" y="65284"/>
                </a:lnTo>
                <a:lnTo>
                  <a:pt x="281597" y="65284"/>
                </a:lnTo>
                <a:lnTo>
                  <a:pt x="281597" y="42453"/>
                </a:lnTo>
                <a:cubicBezTo>
                  <a:pt x="281597" y="28585"/>
                  <a:pt x="285016" y="18040"/>
                  <a:pt x="291865" y="10820"/>
                </a:cubicBezTo>
                <a:cubicBezTo>
                  <a:pt x="298714" y="3610"/>
                  <a:pt x="307238" y="0"/>
                  <a:pt x="317440" y="0"/>
                </a:cubicBezTo>
                <a:close/>
                <a:moveTo>
                  <a:pt x="245964" y="0"/>
                </a:moveTo>
                <a:cubicBezTo>
                  <a:pt x="251489" y="0"/>
                  <a:pt x="256041" y="829"/>
                  <a:pt x="259623" y="2496"/>
                </a:cubicBezTo>
                <a:lnTo>
                  <a:pt x="259623" y="14507"/>
                </a:lnTo>
                <a:cubicBezTo>
                  <a:pt x="256508" y="12049"/>
                  <a:pt x="251803" y="10820"/>
                  <a:pt x="245497" y="10820"/>
                </a:cubicBezTo>
                <a:cubicBezTo>
                  <a:pt x="229619" y="10820"/>
                  <a:pt x="221675" y="21679"/>
                  <a:pt x="221675" y="43405"/>
                </a:cubicBezTo>
                <a:lnTo>
                  <a:pt x="221675" y="65284"/>
                </a:lnTo>
                <a:lnTo>
                  <a:pt x="255889" y="65284"/>
                </a:lnTo>
                <a:lnTo>
                  <a:pt x="255889" y="76105"/>
                </a:lnTo>
                <a:lnTo>
                  <a:pt x="221675" y="76105"/>
                </a:lnTo>
                <a:lnTo>
                  <a:pt x="221675" y="196814"/>
                </a:lnTo>
                <a:lnTo>
                  <a:pt x="210121" y="196814"/>
                </a:lnTo>
                <a:lnTo>
                  <a:pt x="210121" y="76105"/>
                </a:lnTo>
                <a:lnTo>
                  <a:pt x="186890" y="76105"/>
                </a:lnTo>
                <a:lnTo>
                  <a:pt x="186890" y="65284"/>
                </a:lnTo>
                <a:lnTo>
                  <a:pt x="210121" y="65284"/>
                </a:lnTo>
                <a:lnTo>
                  <a:pt x="210121" y="42453"/>
                </a:lnTo>
                <a:cubicBezTo>
                  <a:pt x="210121" y="28585"/>
                  <a:pt x="213541" y="18040"/>
                  <a:pt x="220389" y="10820"/>
                </a:cubicBezTo>
                <a:cubicBezTo>
                  <a:pt x="227247" y="3610"/>
                  <a:pt x="235763" y="0"/>
                  <a:pt x="245964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任意多边形: 形状 2"/>
          <p:cNvSpPr/>
          <p:nvPr userDrawn="1"/>
        </p:nvSpPr>
        <p:spPr>
          <a:xfrm>
            <a:off x="736600" y="266700"/>
            <a:ext cx="1661579" cy="222250"/>
          </a:xfrm>
          <a:custGeom>
            <a:avLst/>
            <a:gdLst>
              <a:gd name="connsiteX0" fmla="*/ 1232440 w 1495425"/>
              <a:gd name="connsiteY0" fmla="*/ 178500 h 200025"/>
              <a:gd name="connsiteX1" fmla="*/ 1239870 w 1495425"/>
              <a:gd name="connsiteY1" fmla="*/ 181354 h 200025"/>
              <a:gd name="connsiteX2" fmla="*/ 1242822 w 1495425"/>
              <a:gd name="connsiteY2" fmla="*/ 188727 h 200025"/>
              <a:gd name="connsiteX3" fmla="*/ 1239870 w 1495425"/>
              <a:gd name="connsiteY3" fmla="*/ 196101 h 200025"/>
              <a:gd name="connsiteX4" fmla="*/ 1232440 w 1495425"/>
              <a:gd name="connsiteY4" fmla="*/ 199073 h 200025"/>
              <a:gd name="connsiteX5" fmla="*/ 1225296 w 1495425"/>
              <a:gd name="connsiteY5" fmla="*/ 196101 h 200025"/>
              <a:gd name="connsiteX6" fmla="*/ 1222438 w 1495425"/>
              <a:gd name="connsiteY6" fmla="*/ 188727 h 200025"/>
              <a:gd name="connsiteX7" fmla="*/ 1225296 w 1495425"/>
              <a:gd name="connsiteY7" fmla="*/ 181354 h 200025"/>
              <a:gd name="connsiteX8" fmla="*/ 1232440 w 1495425"/>
              <a:gd name="connsiteY8" fmla="*/ 178500 h 200025"/>
              <a:gd name="connsiteX9" fmla="*/ 561804 w 1495425"/>
              <a:gd name="connsiteY9" fmla="*/ 72895 h 200025"/>
              <a:gd name="connsiteX10" fmla="*/ 531676 w 1495425"/>
              <a:gd name="connsiteY10" fmla="*/ 85268 h 200025"/>
              <a:gd name="connsiteX11" fmla="*/ 516970 w 1495425"/>
              <a:gd name="connsiteY11" fmla="*/ 120825 h 200025"/>
              <a:gd name="connsiteX12" fmla="*/ 599980 w 1495425"/>
              <a:gd name="connsiteY12" fmla="*/ 120825 h 200025"/>
              <a:gd name="connsiteX13" fmla="*/ 589236 w 1495425"/>
              <a:gd name="connsiteY13" fmla="*/ 85449 h 200025"/>
              <a:gd name="connsiteX14" fmla="*/ 561804 w 1495425"/>
              <a:gd name="connsiteY14" fmla="*/ 72895 h 200025"/>
              <a:gd name="connsiteX15" fmla="*/ 346062 w 1495425"/>
              <a:gd name="connsiteY15" fmla="*/ 65284 h 200025"/>
              <a:gd name="connsiteX16" fmla="*/ 357616 w 1495425"/>
              <a:gd name="connsiteY16" fmla="*/ 65284 h 200025"/>
              <a:gd name="connsiteX17" fmla="*/ 357616 w 1495425"/>
              <a:gd name="connsiteY17" fmla="*/ 196814 h 200025"/>
              <a:gd name="connsiteX18" fmla="*/ 346062 w 1495425"/>
              <a:gd name="connsiteY18" fmla="*/ 196814 h 200025"/>
              <a:gd name="connsiteX19" fmla="*/ 1452372 w 1495425"/>
              <a:gd name="connsiteY19" fmla="*/ 62074 h 200025"/>
              <a:gd name="connsiteX20" fmla="*/ 1484376 w 1495425"/>
              <a:gd name="connsiteY20" fmla="*/ 76286 h 200025"/>
              <a:gd name="connsiteX21" fmla="*/ 1495425 w 1495425"/>
              <a:gd name="connsiteY21" fmla="*/ 116777 h 200025"/>
              <a:gd name="connsiteX22" fmla="*/ 1495425 w 1495425"/>
              <a:gd name="connsiteY22" fmla="*/ 196814 h 200025"/>
              <a:gd name="connsiteX23" fmla="*/ 1483900 w 1495425"/>
              <a:gd name="connsiteY23" fmla="*/ 196814 h 200025"/>
              <a:gd name="connsiteX24" fmla="*/ 1483900 w 1495425"/>
              <a:gd name="connsiteY24" fmla="*/ 120225 h 200025"/>
              <a:gd name="connsiteX25" fmla="*/ 1450372 w 1495425"/>
              <a:gd name="connsiteY25" fmla="*/ 72895 h 200025"/>
              <a:gd name="connsiteX26" fmla="*/ 1419606 w 1495425"/>
              <a:gd name="connsiteY26" fmla="*/ 86811 h 200025"/>
              <a:gd name="connsiteX27" fmla="*/ 1407605 w 1495425"/>
              <a:gd name="connsiteY27" fmla="*/ 121301 h 200025"/>
              <a:gd name="connsiteX28" fmla="*/ 1407605 w 1495425"/>
              <a:gd name="connsiteY28" fmla="*/ 196814 h 200025"/>
              <a:gd name="connsiteX29" fmla="*/ 1396079 w 1495425"/>
              <a:gd name="connsiteY29" fmla="*/ 196814 h 200025"/>
              <a:gd name="connsiteX30" fmla="*/ 1396079 w 1495425"/>
              <a:gd name="connsiteY30" fmla="*/ 65284 h 200025"/>
              <a:gd name="connsiteX31" fmla="*/ 1407605 w 1495425"/>
              <a:gd name="connsiteY31" fmla="*/ 65284 h 200025"/>
              <a:gd name="connsiteX32" fmla="*/ 1407605 w 1495425"/>
              <a:gd name="connsiteY32" fmla="*/ 89192 h 200025"/>
              <a:gd name="connsiteX33" fmla="*/ 1408176 w 1495425"/>
              <a:gd name="connsiteY33" fmla="*/ 89192 h 200025"/>
              <a:gd name="connsiteX34" fmla="*/ 1452372 w 1495425"/>
              <a:gd name="connsiteY34" fmla="*/ 62074 h 200025"/>
              <a:gd name="connsiteX35" fmla="*/ 1337215 w 1495425"/>
              <a:gd name="connsiteY35" fmla="*/ 62074 h 200025"/>
              <a:gd name="connsiteX36" fmla="*/ 1365790 w 1495425"/>
              <a:gd name="connsiteY36" fmla="*/ 68256 h 200025"/>
              <a:gd name="connsiteX37" fmla="*/ 1365790 w 1495425"/>
              <a:gd name="connsiteY37" fmla="*/ 81582 h 200025"/>
              <a:gd name="connsiteX38" fmla="*/ 1335405 w 1495425"/>
              <a:gd name="connsiteY38" fmla="*/ 72895 h 200025"/>
              <a:gd name="connsiteX39" fmla="*/ 1298638 w 1495425"/>
              <a:gd name="connsiteY39" fmla="*/ 89545 h 200025"/>
              <a:gd name="connsiteX40" fmla="*/ 1284541 w 1495425"/>
              <a:gd name="connsiteY40" fmla="*/ 132598 h 200025"/>
              <a:gd name="connsiteX41" fmla="*/ 1297400 w 1495425"/>
              <a:gd name="connsiteY41" fmla="*/ 173684 h 200025"/>
              <a:gd name="connsiteX42" fmla="*/ 1331596 w 1495425"/>
              <a:gd name="connsiteY42" fmla="*/ 189203 h 200025"/>
              <a:gd name="connsiteX43" fmla="*/ 1365313 w 1495425"/>
              <a:gd name="connsiteY43" fmla="*/ 178738 h 200025"/>
              <a:gd name="connsiteX44" fmla="*/ 1365313 w 1495425"/>
              <a:gd name="connsiteY44" fmla="*/ 190987 h 200025"/>
              <a:gd name="connsiteX45" fmla="*/ 1331023 w 1495425"/>
              <a:gd name="connsiteY45" fmla="*/ 200025 h 200025"/>
              <a:gd name="connsiteX46" fmla="*/ 1288542 w 1495425"/>
              <a:gd name="connsiteY46" fmla="*/ 181592 h 200025"/>
              <a:gd name="connsiteX47" fmla="*/ 1272349 w 1495425"/>
              <a:gd name="connsiteY47" fmla="*/ 133312 h 200025"/>
              <a:gd name="connsiteX48" fmla="*/ 1290542 w 1495425"/>
              <a:gd name="connsiteY48" fmla="*/ 82058 h 200025"/>
              <a:gd name="connsiteX49" fmla="*/ 1337215 w 1495425"/>
              <a:gd name="connsiteY49" fmla="*/ 62074 h 200025"/>
              <a:gd name="connsiteX50" fmla="*/ 562270 w 1495425"/>
              <a:gd name="connsiteY50" fmla="*/ 62074 h 200025"/>
              <a:gd name="connsiteX51" fmla="*/ 599218 w 1495425"/>
              <a:gd name="connsiteY51" fmla="*/ 79324 h 200025"/>
              <a:gd name="connsiteX52" fmla="*/ 612124 w 1495425"/>
              <a:gd name="connsiteY52" fmla="*/ 126292 h 200025"/>
              <a:gd name="connsiteX53" fmla="*/ 612124 w 1495425"/>
              <a:gd name="connsiteY53" fmla="*/ 131531 h 200025"/>
              <a:gd name="connsiteX54" fmla="*/ 516503 w 1495425"/>
              <a:gd name="connsiteY54" fmla="*/ 131531 h 200025"/>
              <a:gd name="connsiteX55" fmla="*/ 528761 w 1495425"/>
              <a:gd name="connsiteY55" fmla="*/ 173922 h 200025"/>
              <a:gd name="connsiteX56" fmla="*/ 562499 w 1495425"/>
              <a:gd name="connsiteY56" fmla="*/ 189203 h 200025"/>
              <a:gd name="connsiteX57" fmla="*/ 604885 w 1495425"/>
              <a:gd name="connsiteY57" fmla="*/ 172911 h 200025"/>
              <a:gd name="connsiteX58" fmla="*/ 604885 w 1495425"/>
              <a:gd name="connsiteY58" fmla="*/ 185517 h 200025"/>
              <a:gd name="connsiteX59" fmla="*/ 560165 w 1495425"/>
              <a:gd name="connsiteY59" fmla="*/ 200025 h 200025"/>
              <a:gd name="connsiteX60" fmla="*/ 519769 w 1495425"/>
              <a:gd name="connsiteY60" fmla="*/ 181770 h 200025"/>
              <a:gd name="connsiteX61" fmla="*/ 504358 w 1495425"/>
              <a:gd name="connsiteY61" fmla="*/ 130340 h 200025"/>
              <a:gd name="connsiteX62" fmla="*/ 520475 w 1495425"/>
              <a:gd name="connsiteY62" fmla="*/ 81820 h 200025"/>
              <a:gd name="connsiteX63" fmla="*/ 562270 w 1495425"/>
              <a:gd name="connsiteY63" fmla="*/ 62074 h 200025"/>
              <a:gd name="connsiteX64" fmla="*/ 454800 w 1495425"/>
              <a:gd name="connsiteY64" fmla="*/ 62074 h 200025"/>
              <a:gd name="connsiteX65" fmla="*/ 483403 w 1495425"/>
              <a:gd name="connsiteY65" fmla="*/ 68256 h 200025"/>
              <a:gd name="connsiteX66" fmla="*/ 483403 w 1495425"/>
              <a:gd name="connsiteY66" fmla="*/ 81582 h 200025"/>
              <a:gd name="connsiteX67" fmla="*/ 453047 w 1495425"/>
              <a:gd name="connsiteY67" fmla="*/ 72895 h 200025"/>
              <a:gd name="connsiteX68" fmla="*/ 416271 w 1495425"/>
              <a:gd name="connsiteY68" fmla="*/ 89545 h 200025"/>
              <a:gd name="connsiteX69" fmla="*/ 402145 w 1495425"/>
              <a:gd name="connsiteY69" fmla="*/ 132598 h 200025"/>
              <a:gd name="connsiteX70" fmla="*/ 415042 w 1495425"/>
              <a:gd name="connsiteY70" fmla="*/ 173684 h 200025"/>
              <a:gd name="connsiteX71" fmla="*/ 449199 w 1495425"/>
              <a:gd name="connsiteY71" fmla="*/ 189203 h 200025"/>
              <a:gd name="connsiteX72" fmla="*/ 482937 w 1495425"/>
              <a:gd name="connsiteY72" fmla="*/ 178738 h 200025"/>
              <a:gd name="connsiteX73" fmla="*/ 482937 w 1495425"/>
              <a:gd name="connsiteY73" fmla="*/ 190987 h 200025"/>
              <a:gd name="connsiteX74" fmla="*/ 448609 w 1495425"/>
              <a:gd name="connsiteY74" fmla="*/ 200025 h 200025"/>
              <a:gd name="connsiteX75" fmla="*/ 406175 w 1495425"/>
              <a:gd name="connsiteY75" fmla="*/ 181592 h 200025"/>
              <a:gd name="connsiteX76" fmla="*/ 390001 w 1495425"/>
              <a:gd name="connsiteY76" fmla="*/ 133312 h 200025"/>
              <a:gd name="connsiteX77" fmla="*/ 408156 w 1495425"/>
              <a:gd name="connsiteY77" fmla="*/ 82058 h 200025"/>
              <a:gd name="connsiteX78" fmla="*/ 454800 w 1495425"/>
              <a:gd name="connsiteY78" fmla="*/ 62074 h 200025"/>
              <a:gd name="connsiteX79" fmla="*/ 671313 w 1495425"/>
              <a:gd name="connsiteY79" fmla="*/ 30089 h 200025"/>
              <a:gd name="connsiteX80" fmla="*/ 671313 w 1495425"/>
              <a:gd name="connsiteY80" fmla="*/ 102289 h 200025"/>
              <a:gd name="connsiteX81" fmla="*/ 693163 w 1495425"/>
              <a:gd name="connsiteY81" fmla="*/ 102289 h 200025"/>
              <a:gd name="connsiteX82" fmla="*/ 725986 w 1495425"/>
              <a:gd name="connsiteY82" fmla="*/ 92650 h 200025"/>
              <a:gd name="connsiteX83" fmla="*/ 737206 w 1495425"/>
              <a:gd name="connsiteY83" fmla="*/ 65018 h 200025"/>
              <a:gd name="connsiteX84" fmla="*/ 695401 w 1495425"/>
              <a:gd name="connsiteY84" fmla="*/ 30089 h 200025"/>
              <a:gd name="connsiteX85" fmla="*/ 85115 w 1495425"/>
              <a:gd name="connsiteY85" fmla="*/ 21165 h 200025"/>
              <a:gd name="connsiteX86" fmla="*/ 33214 w 1495425"/>
              <a:gd name="connsiteY86" fmla="*/ 44415 h 200025"/>
              <a:gd name="connsiteX87" fmla="*/ 12840 w 1495425"/>
              <a:gd name="connsiteY87" fmla="*/ 105242 h 200025"/>
              <a:gd name="connsiteX88" fmla="*/ 32109 w 1495425"/>
              <a:gd name="connsiteY88" fmla="*/ 165835 h 200025"/>
              <a:gd name="connsiteX89" fmla="*/ 83591 w 1495425"/>
              <a:gd name="connsiteY89" fmla="*/ 188371 h 200025"/>
              <a:gd name="connsiteX90" fmla="*/ 136655 w 1495425"/>
              <a:gd name="connsiteY90" fmla="*/ 166073 h 200025"/>
              <a:gd name="connsiteX91" fmla="*/ 156220 w 1495425"/>
              <a:gd name="connsiteY91" fmla="*/ 103937 h 200025"/>
              <a:gd name="connsiteX92" fmla="*/ 137122 w 1495425"/>
              <a:gd name="connsiteY92" fmla="*/ 43053 h 200025"/>
              <a:gd name="connsiteX93" fmla="*/ 85115 w 1495425"/>
              <a:gd name="connsiteY93" fmla="*/ 21165 h 200025"/>
              <a:gd name="connsiteX94" fmla="*/ 351777 w 1495425"/>
              <a:gd name="connsiteY94" fmla="*/ 12602 h 200025"/>
              <a:gd name="connsiteX95" fmla="*/ 358616 w 1495425"/>
              <a:gd name="connsiteY95" fmla="*/ 15164 h 200025"/>
              <a:gd name="connsiteX96" fmla="*/ 361588 w 1495425"/>
              <a:gd name="connsiteY96" fmla="*/ 22117 h 200025"/>
              <a:gd name="connsiteX97" fmla="*/ 358673 w 1495425"/>
              <a:gd name="connsiteY97" fmla="*/ 29194 h 200025"/>
              <a:gd name="connsiteX98" fmla="*/ 351777 w 1495425"/>
              <a:gd name="connsiteY98" fmla="*/ 32109 h 200025"/>
              <a:gd name="connsiteX99" fmla="*/ 345072 w 1495425"/>
              <a:gd name="connsiteY99" fmla="*/ 29318 h 200025"/>
              <a:gd name="connsiteX100" fmla="*/ 342205 w 1495425"/>
              <a:gd name="connsiteY100" fmla="*/ 22117 h 200025"/>
              <a:gd name="connsiteX101" fmla="*/ 345129 w 1495425"/>
              <a:gd name="connsiteY101" fmla="*/ 15278 h 200025"/>
              <a:gd name="connsiteX102" fmla="*/ 351777 w 1495425"/>
              <a:gd name="connsiteY102" fmla="*/ 12602 h 200025"/>
              <a:gd name="connsiteX103" fmla="*/ 1142048 w 1495425"/>
              <a:gd name="connsiteY103" fmla="*/ 9525 h 200025"/>
              <a:gd name="connsiteX104" fmla="*/ 1182720 w 1495425"/>
              <a:gd name="connsiteY104" fmla="*/ 16192 h 200025"/>
              <a:gd name="connsiteX105" fmla="*/ 1182720 w 1495425"/>
              <a:gd name="connsiteY105" fmla="*/ 42129 h 200025"/>
              <a:gd name="connsiteX106" fmla="*/ 1140237 w 1495425"/>
              <a:gd name="connsiteY106" fmla="*/ 30585 h 200025"/>
              <a:gd name="connsiteX107" fmla="*/ 1112425 w 1495425"/>
              <a:gd name="connsiteY107" fmla="*/ 37662 h 200025"/>
              <a:gd name="connsiteX108" fmla="*/ 1101662 w 1495425"/>
              <a:gd name="connsiteY108" fmla="*/ 57360 h 200025"/>
              <a:gd name="connsiteX109" fmla="*/ 1109090 w 1495425"/>
              <a:gd name="connsiteY109" fmla="*/ 75562 h 200025"/>
              <a:gd name="connsiteX110" fmla="*/ 1141380 w 1495425"/>
              <a:gd name="connsiteY110" fmla="*/ 94717 h 200025"/>
              <a:gd name="connsiteX111" fmla="*/ 1179671 w 1495425"/>
              <a:gd name="connsiteY111" fmla="*/ 120663 h 200025"/>
              <a:gd name="connsiteX112" fmla="*/ 1190625 w 1495425"/>
              <a:gd name="connsiteY112" fmla="*/ 149812 h 200025"/>
              <a:gd name="connsiteX113" fmla="*/ 1172813 w 1495425"/>
              <a:gd name="connsiteY113" fmla="*/ 187056 h 200025"/>
              <a:gd name="connsiteX114" fmla="*/ 1123473 w 1495425"/>
              <a:gd name="connsiteY114" fmla="*/ 200025 h 200025"/>
              <a:gd name="connsiteX115" fmla="*/ 1097756 w 1495425"/>
              <a:gd name="connsiteY115" fmla="*/ 196990 h 200025"/>
              <a:gd name="connsiteX116" fmla="*/ 1076325 w 1495425"/>
              <a:gd name="connsiteY116" fmla="*/ 189435 h 200025"/>
              <a:gd name="connsiteX117" fmla="*/ 1076325 w 1495425"/>
              <a:gd name="connsiteY117" fmla="*/ 162306 h 200025"/>
              <a:gd name="connsiteX118" fmla="*/ 1099185 w 1495425"/>
              <a:gd name="connsiteY118" fmla="*/ 174443 h 200025"/>
              <a:gd name="connsiteX119" fmla="*/ 1126236 w 1495425"/>
              <a:gd name="connsiteY119" fmla="*/ 179202 h 200025"/>
              <a:gd name="connsiteX120" fmla="*/ 1165384 w 1495425"/>
              <a:gd name="connsiteY120" fmla="*/ 151597 h 200025"/>
              <a:gd name="connsiteX121" fmla="*/ 1161193 w 1495425"/>
              <a:gd name="connsiteY121" fmla="*/ 137674 h 200025"/>
              <a:gd name="connsiteX122" fmla="*/ 1149667 w 1495425"/>
              <a:gd name="connsiteY122" fmla="*/ 126730 h 200025"/>
              <a:gd name="connsiteX123" fmla="*/ 1122235 w 1495425"/>
              <a:gd name="connsiteY123" fmla="*/ 112090 h 200025"/>
              <a:gd name="connsiteX124" fmla="*/ 1085373 w 1495425"/>
              <a:gd name="connsiteY124" fmla="*/ 86449 h 200025"/>
              <a:gd name="connsiteX125" fmla="*/ 1076420 w 1495425"/>
              <a:gd name="connsiteY125" fmla="*/ 59379 h 200025"/>
              <a:gd name="connsiteX126" fmla="*/ 1095089 w 1495425"/>
              <a:gd name="connsiteY126" fmla="*/ 22974 h 200025"/>
              <a:gd name="connsiteX127" fmla="*/ 1142048 w 1495425"/>
              <a:gd name="connsiteY127" fmla="*/ 9525 h 200025"/>
              <a:gd name="connsiteX128" fmla="*/ 904875 w 1495425"/>
              <a:gd name="connsiteY128" fmla="*/ 9525 h 200025"/>
              <a:gd name="connsiteX129" fmla="*/ 929354 w 1495425"/>
              <a:gd name="connsiteY129" fmla="*/ 9525 h 200025"/>
              <a:gd name="connsiteX130" fmla="*/ 929354 w 1495425"/>
              <a:gd name="connsiteY130" fmla="*/ 122253 h 200025"/>
              <a:gd name="connsiteX131" fmla="*/ 977075 w 1495425"/>
              <a:gd name="connsiteY131" fmla="*/ 178496 h 200025"/>
              <a:gd name="connsiteX132" fmla="*/ 1023271 w 1495425"/>
              <a:gd name="connsiteY132" fmla="*/ 124063 h 200025"/>
              <a:gd name="connsiteX133" fmla="*/ 1023271 w 1495425"/>
              <a:gd name="connsiteY133" fmla="*/ 9525 h 200025"/>
              <a:gd name="connsiteX134" fmla="*/ 1047750 w 1495425"/>
              <a:gd name="connsiteY134" fmla="*/ 9525 h 200025"/>
              <a:gd name="connsiteX135" fmla="*/ 1047750 w 1495425"/>
              <a:gd name="connsiteY135" fmla="*/ 120558 h 200025"/>
              <a:gd name="connsiteX136" fmla="*/ 974789 w 1495425"/>
              <a:gd name="connsiteY136" fmla="*/ 200025 h 200025"/>
              <a:gd name="connsiteX137" fmla="*/ 904875 w 1495425"/>
              <a:gd name="connsiteY137" fmla="*/ 123339 h 200025"/>
              <a:gd name="connsiteX138" fmla="*/ 790575 w 1495425"/>
              <a:gd name="connsiteY138" fmla="*/ 9525 h 200025"/>
              <a:gd name="connsiteX139" fmla="*/ 813911 w 1495425"/>
              <a:gd name="connsiteY139" fmla="*/ 9525 h 200025"/>
              <a:gd name="connsiteX140" fmla="*/ 813911 w 1495425"/>
              <a:gd name="connsiteY140" fmla="*/ 169820 h 200025"/>
              <a:gd name="connsiteX141" fmla="*/ 885825 w 1495425"/>
              <a:gd name="connsiteY141" fmla="*/ 169820 h 200025"/>
              <a:gd name="connsiteX142" fmla="*/ 885825 w 1495425"/>
              <a:gd name="connsiteY142" fmla="*/ 190500 h 200025"/>
              <a:gd name="connsiteX143" fmla="*/ 790575 w 1495425"/>
              <a:gd name="connsiteY143" fmla="*/ 190500 h 200025"/>
              <a:gd name="connsiteX144" fmla="*/ 647700 w 1495425"/>
              <a:gd name="connsiteY144" fmla="*/ 9525 h 200025"/>
              <a:gd name="connsiteX145" fmla="*/ 699659 w 1495425"/>
              <a:gd name="connsiteY145" fmla="*/ 9525 h 200025"/>
              <a:gd name="connsiteX146" fmla="*/ 745646 w 1495425"/>
              <a:gd name="connsiteY146" fmla="*/ 23660 h 200025"/>
              <a:gd name="connsiteX147" fmla="*/ 762000 w 1495425"/>
              <a:gd name="connsiteY147" fmla="*/ 64084 h 200025"/>
              <a:gd name="connsiteX148" fmla="*/ 742874 w 1495425"/>
              <a:gd name="connsiteY148" fmla="*/ 107252 h 200025"/>
              <a:gd name="connsiteX149" fmla="*/ 695049 w 1495425"/>
              <a:gd name="connsiteY149" fmla="*/ 122853 h 200025"/>
              <a:gd name="connsiteX150" fmla="*/ 671313 w 1495425"/>
              <a:gd name="connsiteY150" fmla="*/ 122853 h 200025"/>
              <a:gd name="connsiteX151" fmla="*/ 671313 w 1495425"/>
              <a:gd name="connsiteY151" fmla="*/ 190500 h 200025"/>
              <a:gd name="connsiteX152" fmla="*/ 647700 w 1495425"/>
              <a:gd name="connsiteY152" fmla="*/ 190500 h 200025"/>
              <a:gd name="connsiteX153" fmla="*/ 87211 w 1495425"/>
              <a:gd name="connsiteY153" fmla="*/ 9515 h 200025"/>
              <a:gd name="connsiteX154" fmla="*/ 146409 w 1495425"/>
              <a:gd name="connsiteY154" fmla="*/ 35023 h 200025"/>
              <a:gd name="connsiteX155" fmla="*/ 169059 w 1495425"/>
              <a:gd name="connsiteY155" fmla="*/ 101917 h 200025"/>
              <a:gd name="connsiteX156" fmla="*/ 145885 w 1495425"/>
              <a:gd name="connsiteY156" fmla="*/ 173803 h 200025"/>
              <a:gd name="connsiteX157" fmla="*/ 83830 w 1495425"/>
              <a:gd name="connsiteY157" fmla="*/ 200025 h 200025"/>
              <a:gd name="connsiteX158" fmla="*/ 22765 w 1495425"/>
              <a:gd name="connsiteY158" fmla="*/ 174100 h 200025"/>
              <a:gd name="connsiteX159" fmla="*/ 0 w 1495425"/>
              <a:gd name="connsiteY159" fmla="*/ 106670 h 200025"/>
              <a:gd name="connsiteX160" fmla="*/ 23356 w 1495425"/>
              <a:gd name="connsiteY160" fmla="*/ 36033 h 200025"/>
              <a:gd name="connsiteX161" fmla="*/ 87211 w 1495425"/>
              <a:gd name="connsiteY161" fmla="*/ 9515 h 200025"/>
              <a:gd name="connsiteX162" fmla="*/ 317440 w 1495425"/>
              <a:gd name="connsiteY162" fmla="*/ 0 h 200025"/>
              <a:gd name="connsiteX163" fmla="*/ 331098 w 1495425"/>
              <a:gd name="connsiteY163" fmla="*/ 2496 h 200025"/>
              <a:gd name="connsiteX164" fmla="*/ 331098 w 1495425"/>
              <a:gd name="connsiteY164" fmla="*/ 14507 h 200025"/>
              <a:gd name="connsiteX165" fmla="*/ 316973 w 1495425"/>
              <a:gd name="connsiteY165" fmla="*/ 10820 h 200025"/>
              <a:gd name="connsiteX166" fmla="*/ 293151 w 1495425"/>
              <a:gd name="connsiteY166" fmla="*/ 43405 h 200025"/>
              <a:gd name="connsiteX167" fmla="*/ 293151 w 1495425"/>
              <a:gd name="connsiteY167" fmla="*/ 65284 h 200025"/>
              <a:gd name="connsiteX168" fmla="*/ 327365 w 1495425"/>
              <a:gd name="connsiteY168" fmla="*/ 65284 h 200025"/>
              <a:gd name="connsiteX169" fmla="*/ 327365 w 1495425"/>
              <a:gd name="connsiteY169" fmla="*/ 76105 h 200025"/>
              <a:gd name="connsiteX170" fmla="*/ 293151 w 1495425"/>
              <a:gd name="connsiteY170" fmla="*/ 76105 h 200025"/>
              <a:gd name="connsiteX171" fmla="*/ 293151 w 1495425"/>
              <a:gd name="connsiteY171" fmla="*/ 196814 h 200025"/>
              <a:gd name="connsiteX172" fmla="*/ 281597 w 1495425"/>
              <a:gd name="connsiteY172" fmla="*/ 196814 h 200025"/>
              <a:gd name="connsiteX173" fmla="*/ 281597 w 1495425"/>
              <a:gd name="connsiteY173" fmla="*/ 76105 h 200025"/>
              <a:gd name="connsiteX174" fmla="*/ 258356 w 1495425"/>
              <a:gd name="connsiteY174" fmla="*/ 76105 h 200025"/>
              <a:gd name="connsiteX175" fmla="*/ 258356 w 1495425"/>
              <a:gd name="connsiteY175" fmla="*/ 65284 h 200025"/>
              <a:gd name="connsiteX176" fmla="*/ 281597 w 1495425"/>
              <a:gd name="connsiteY176" fmla="*/ 65284 h 200025"/>
              <a:gd name="connsiteX177" fmla="*/ 281597 w 1495425"/>
              <a:gd name="connsiteY177" fmla="*/ 42453 h 200025"/>
              <a:gd name="connsiteX178" fmla="*/ 291865 w 1495425"/>
              <a:gd name="connsiteY178" fmla="*/ 10820 h 200025"/>
              <a:gd name="connsiteX179" fmla="*/ 317440 w 1495425"/>
              <a:gd name="connsiteY179" fmla="*/ 0 h 200025"/>
              <a:gd name="connsiteX180" fmla="*/ 245964 w 1495425"/>
              <a:gd name="connsiteY180" fmla="*/ 0 h 200025"/>
              <a:gd name="connsiteX181" fmla="*/ 259623 w 1495425"/>
              <a:gd name="connsiteY181" fmla="*/ 2496 h 200025"/>
              <a:gd name="connsiteX182" fmla="*/ 259623 w 1495425"/>
              <a:gd name="connsiteY182" fmla="*/ 14507 h 200025"/>
              <a:gd name="connsiteX183" fmla="*/ 245497 w 1495425"/>
              <a:gd name="connsiteY183" fmla="*/ 10820 h 200025"/>
              <a:gd name="connsiteX184" fmla="*/ 221675 w 1495425"/>
              <a:gd name="connsiteY184" fmla="*/ 43405 h 200025"/>
              <a:gd name="connsiteX185" fmla="*/ 221675 w 1495425"/>
              <a:gd name="connsiteY185" fmla="*/ 65284 h 200025"/>
              <a:gd name="connsiteX186" fmla="*/ 255889 w 1495425"/>
              <a:gd name="connsiteY186" fmla="*/ 65284 h 200025"/>
              <a:gd name="connsiteX187" fmla="*/ 255889 w 1495425"/>
              <a:gd name="connsiteY187" fmla="*/ 76105 h 200025"/>
              <a:gd name="connsiteX188" fmla="*/ 221675 w 1495425"/>
              <a:gd name="connsiteY188" fmla="*/ 76105 h 200025"/>
              <a:gd name="connsiteX189" fmla="*/ 221675 w 1495425"/>
              <a:gd name="connsiteY189" fmla="*/ 196814 h 200025"/>
              <a:gd name="connsiteX190" fmla="*/ 210121 w 1495425"/>
              <a:gd name="connsiteY190" fmla="*/ 196814 h 200025"/>
              <a:gd name="connsiteX191" fmla="*/ 210121 w 1495425"/>
              <a:gd name="connsiteY191" fmla="*/ 76105 h 200025"/>
              <a:gd name="connsiteX192" fmla="*/ 186890 w 1495425"/>
              <a:gd name="connsiteY192" fmla="*/ 76105 h 200025"/>
              <a:gd name="connsiteX193" fmla="*/ 186890 w 1495425"/>
              <a:gd name="connsiteY193" fmla="*/ 65284 h 200025"/>
              <a:gd name="connsiteX194" fmla="*/ 210121 w 1495425"/>
              <a:gd name="connsiteY194" fmla="*/ 65284 h 200025"/>
              <a:gd name="connsiteX195" fmla="*/ 210121 w 1495425"/>
              <a:gd name="connsiteY195" fmla="*/ 42453 h 200025"/>
              <a:gd name="connsiteX196" fmla="*/ 220389 w 1495425"/>
              <a:gd name="connsiteY196" fmla="*/ 10820 h 200025"/>
              <a:gd name="connsiteX197" fmla="*/ 245964 w 1495425"/>
              <a:gd name="connsiteY197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495425" h="200025">
                <a:moveTo>
                  <a:pt x="1232440" y="178500"/>
                </a:moveTo>
                <a:cubicBezTo>
                  <a:pt x="1235392" y="178500"/>
                  <a:pt x="1237773" y="179452"/>
                  <a:pt x="1239870" y="181354"/>
                </a:cubicBezTo>
                <a:cubicBezTo>
                  <a:pt x="1241870" y="183257"/>
                  <a:pt x="1242822" y="185715"/>
                  <a:pt x="1242822" y="188727"/>
                </a:cubicBezTo>
                <a:cubicBezTo>
                  <a:pt x="1242822" y="191661"/>
                  <a:pt x="1241870" y="194119"/>
                  <a:pt x="1239870" y="196101"/>
                </a:cubicBezTo>
                <a:cubicBezTo>
                  <a:pt x="1237773" y="198083"/>
                  <a:pt x="1235392" y="199073"/>
                  <a:pt x="1232440" y="199073"/>
                </a:cubicBezTo>
                <a:cubicBezTo>
                  <a:pt x="1229582" y="199073"/>
                  <a:pt x="1227201" y="198083"/>
                  <a:pt x="1225296" y="196101"/>
                </a:cubicBezTo>
                <a:cubicBezTo>
                  <a:pt x="1223391" y="194119"/>
                  <a:pt x="1222438" y="191661"/>
                  <a:pt x="1222438" y="188727"/>
                </a:cubicBezTo>
                <a:cubicBezTo>
                  <a:pt x="1222438" y="185715"/>
                  <a:pt x="1223391" y="183257"/>
                  <a:pt x="1225296" y="181354"/>
                </a:cubicBezTo>
                <a:cubicBezTo>
                  <a:pt x="1227201" y="179452"/>
                  <a:pt x="1229582" y="178500"/>
                  <a:pt x="1232440" y="178500"/>
                </a:cubicBezTo>
                <a:close/>
                <a:moveTo>
                  <a:pt x="561804" y="72895"/>
                </a:moveTo>
                <a:cubicBezTo>
                  <a:pt x="549659" y="72895"/>
                  <a:pt x="539620" y="77019"/>
                  <a:pt x="531676" y="85268"/>
                </a:cubicBezTo>
                <a:cubicBezTo>
                  <a:pt x="523742" y="93507"/>
                  <a:pt x="518836" y="105366"/>
                  <a:pt x="516970" y="120825"/>
                </a:cubicBezTo>
                <a:lnTo>
                  <a:pt x="599980" y="120825"/>
                </a:lnTo>
                <a:cubicBezTo>
                  <a:pt x="599437" y="105604"/>
                  <a:pt x="595856" y="93812"/>
                  <a:pt x="589236" y="85449"/>
                </a:cubicBezTo>
                <a:cubicBezTo>
                  <a:pt x="582626" y="77076"/>
                  <a:pt x="573471" y="72895"/>
                  <a:pt x="561804" y="72895"/>
                </a:cubicBezTo>
                <a:close/>
                <a:moveTo>
                  <a:pt x="346062" y="65284"/>
                </a:moveTo>
                <a:lnTo>
                  <a:pt x="357616" y="65284"/>
                </a:lnTo>
                <a:lnTo>
                  <a:pt x="357616" y="196814"/>
                </a:lnTo>
                <a:lnTo>
                  <a:pt x="346062" y="196814"/>
                </a:lnTo>
                <a:close/>
                <a:moveTo>
                  <a:pt x="1452372" y="62074"/>
                </a:moveTo>
                <a:cubicBezTo>
                  <a:pt x="1466278" y="62074"/>
                  <a:pt x="1476947" y="66818"/>
                  <a:pt x="1484376" y="76286"/>
                </a:cubicBezTo>
                <a:cubicBezTo>
                  <a:pt x="1491710" y="85763"/>
                  <a:pt x="1495425" y="99260"/>
                  <a:pt x="1495425" y="116777"/>
                </a:cubicBezTo>
                <a:lnTo>
                  <a:pt x="1495425" y="196814"/>
                </a:lnTo>
                <a:lnTo>
                  <a:pt x="1483900" y="196814"/>
                </a:lnTo>
                <a:lnTo>
                  <a:pt x="1483900" y="120225"/>
                </a:lnTo>
                <a:cubicBezTo>
                  <a:pt x="1483900" y="88678"/>
                  <a:pt x="1472660" y="72895"/>
                  <a:pt x="1450372" y="72895"/>
                </a:cubicBezTo>
                <a:cubicBezTo>
                  <a:pt x="1437894" y="72895"/>
                  <a:pt x="1427702" y="77533"/>
                  <a:pt x="1419606" y="86811"/>
                </a:cubicBezTo>
                <a:cubicBezTo>
                  <a:pt x="1411605" y="96088"/>
                  <a:pt x="1407605" y="107585"/>
                  <a:pt x="1407605" y="121301"/>
                </a:cubicBezTo>
                <a:lnTo>
                  <a:pt x="1407605" y="196814"/>
                </a:lnTo>
                <a:lnTo>
                  <a:pt x="1396079" y="196814"/>
                </a:lnTo>
                <a:lnTo>
                  <a:pt x="1396079" y="65284"/>
                </a:lnTo>
                <a:lnTo>
                  <a:pt x="1407605" y="65284"/>
                </a:lnTo>
                <a:lnTo>
                  <a:pt x="1407605" y="89192"/>
                </a:lnTo>
                <a:lnTo>
                  <a:pt x="1408176" y="89192"/>
                </a:lnTo>
                <a:cubicBezTo>
                  <a:pt x="1417605" y="71114"/>
                  <a:pt x="1432370" y="62074"/>
                  <a:pt x="1452372" y="62074"/>
                </a:cubicBezTo>
                <a:close/>
                <a:moveTo>
                  <a:pt x="1337215" y="62074"/>
                </a:moveTo>
                <a:cubicBezTo>
                  <a:pt x="1347026" y="62074"/>
                  <a:pt x="1356551" y="64141"/>
                  <a:pt x="1365790" y="68256"/>
                </a:cubicBezTo>
                <a:lnTo>
                  <a:pt x="1365790" y="81582"/>
                </a:lnTo>
                <a:cubicBezTo>
                  <a:pt x="1356551" y="75790"/>
                  <a:pt x="1346454" y="72895"/>
                  <a:pt x="1335405" y="72895"/>
                </a:cubicBezTo>
                <a:cubicBezTo>
                  <a:pt x="1320356" y="72895"/>
                  <a:pt x="1308068" y="78448"/>
                  <a:pt x="1298638" y="89545"/>
                </a:cubicBezTo>
                <a:cubicBezTo>
                  <a:pt x="1289209" y="100651"/>
                  <a:pt x="1284541" y="114995"/>
                  <a:pt x="1284541" y="132598"/>
                </a:cubicBezTo>
                <a:cubicBezTo>
                  <a:pt x="1284541" y="149642"/>
                  <a:pt x="1288828" y="163338"/>
                  <a:pt x="1297400" y="173684"/>
                </a:cubicBezTo>
                <a:cubicBezTo>
                  <a:pt x="1305973" y="184031"/>
                  <a:pt x="1317403" y="189203"/>
                  <a:pt x="1331596" y="189203"/>
                </a:cubicBezTo>
                <a:cubicBezTo>
                  <a:pt x="1344454" y="189203"/>
                  <a:pt x="1355693" y="185715"/>
                  <a:pt x="1365313" y="178738"/>
                </a:cubicBezTo>
                <a:lnTo>
                  <a:pt x="1365313" y="190987"/>
                </a:lnTo>
                <a:cubicBezTo>
                  <a:pt x="1355693" y="197012"/>
                  <a:pt x="1344263" y="200025"/>
                  <a:pt x="1331023" y="200025"/>
                </a:cubicBezTo>
                <a:cubicBezTo>
                  <a:pt x="1313498" y="200025"/>
                  <a:pt x="1299306" y="193880"/>
                  <a:pt x="1288542" y="181592"/>
                </a:cubicBezTo>
                <a:cubicBezTo>
                  <a:pt x="1277779" y="169304"/>
                  <a:pt x="1272349" y="153210"/>
                  <a:pt x="1272349" y="133312"/>
                </a:cubicBezTo>
                <a:cubicBezTo>
                  <a:pt x="1272349" y="112462"/>
                  <a:pt x="1278445" y="95374"/>
                  <a:pt x="1290542" y="82058"/>
                </a:cubicBezTo>
                <a:cubicBezTo>
                  <a:pt x="1302639" y="68732"/>
                  <a:pt x="1318165" y="62074"/>
                  <a:pt x="1337215" y="62074"/>
                </a:cubicBezTo>
                <a:close/>
                <a:moveTo>
                  <a:pt x="562270" y="62074"/>
                </a:moveTo>
                <a:cubicBezTo>
                  <a:pt x="578301" y="62074"/>
                  <a:pt x="590617" y="67828"/>
                  <a:pt x="599218" y="79324"/>
                </a:cubicBezTo>
                <a:cubicBezTo>
                  <a:pt x="607819" y="90811"/>
                  <a:pt x="612124" y="106470"/>
                  <a:pt x="612124" y="126292"/>
                </a:cubicBezTo>
                <a:lnTo>
                  <a:pt x="612124" y="131531"/>
                </a:lnTo>
                <a:lnTo>
                  <a:pt x="516503" y="131531"/>
                </a:lnTo>
                <a:cubicBezTo>
                  <a:pt x="516503" y="149603"/>
                  <a:pt x="520589" y="163734"/>
                  <a:pt x="528761" y="173922"/>
                </a:cubicBezTo>
                <a:cubicBezTo>
                  <a:pt x="536934" y="184110"/>
                  <a:pt x="548183" y="189203"/>
                  <a:pt x="562499" y="189203"/>
                </a:cubicBezTo>
                <a:cubicBezTo>
                  <a:pt x="576977" y="189203"/>
                  <a:pt x="591102" y="183773"/>
                  <a:pt x="604885" y="172911"/>
                </a:cubicBezTo>
                <a:lnTo>
                  <a:pt x="604885" y="185517"/>
                </a:lnTo>
                <a:cubicBezTo>
                  <a:pt x="591493" y="195189"/>
                  <a:pt x="576586" y="200025"/>
                  <a:pt x="560165" y="200025"/>
                </a:cubicBezTo>
                <a:cubicBezTo>
                  <a:pt x="543506" y="200025"/>
                  <a:pt x="530047" y="193940"/>
                  <a:pt x="519769" y="181770"/>
                </a:cubicBezTo>
                <a:cubicBezTo>
                  <a:pt x="509492" y="169601"/>
                  <a:pt x="504358" y="152456"/>
                  <a:pt x="504358" y="130340"/>
                </a:cubicBezTo>
                <a:cubicBezTo>
                  <a:pt x="504358" y="111147"/>
                  <a:pt x="509731" y="94974"/>
                  <a:pt x="520475" y="81820"/>
                </a:cubicBezTo>
                <a:cubicBezTo>
                  <a:pt x="531209" y="68656"/>
                  <a:pt x="545144" y="62074"/>
                  <a:pt x="562270" y="62074"/>
                </a:cubicBezTo>
                <a:close/>
                <a:moveTo>
                  <a:pt x="454800" y="62074"/>
                </a:moveTo>
                <a:cubicBezTo>
                  <a:pt x="464687" y="62074"/>
                  <a:pt x="474221" y="64141"/>
                  <a:pt x="483403" y="68256"/>
                </a:cubicBezTo>
                <a:lnTo>
                  <a:pt x="483403" y="81582"/>
                </a:lnTo>
                <a:cubicBezTo>
                  <a:pt x="474221" y="75790"/>
                  <a:pt x="464096" y="72895"/>
                  <a:pt x="453047" y="72895"/>
                </a:cubicBezTo>
                <a:cubicBezTo>
                  <a:pt x="437950" y="72895"/>
                  <a:pt x="425691" y="78448"/>
                  <a:pt x="416271" y="89545"/>
                </a:cubicBezTo>
                <a:cubicBezTo>
                  <a:pt x="406851" y="100651"/>
                  <a:pt x="402145" y="114995"/>
                  <a:pt x="402145" y="132598"/>
                </a:cubicBezTo>
                <a:cubicBezTo>
                  <a:pt x="402145" y="149642"/>
                  <a:pt x="406441" y="163338"/>
                  <a:pt x="415042" y="173684"/>
                </a:cubicBezTo>
                <a:cubicBezTo>
                  <a:pt x="423643" y="184031"/>
                  <a:pt x="435026" y="189203"/>
                  <a:pt x="449199" y="189203"/>
                </a:cubicBezTo>
                <a:cubicBezTo>
                  <a:pt x="462115" y="189203"/>
                  <a:pt x="473364" y="185715"/>
                  <a:pt x="482937" y="178738"/>
                </a:cubicBezTo>
                <a:lnTo>
                  <a:pt x="482937" y="190987"/>
                </a:lnTo>
                <a:cubicBezTo>
                  <a:pt x="473364" y="197012"/>
                  <a:pt x="461924" y="200025"/>
                  <a:pt x="448609" y="200025"/>
                </a:cubicBezTo>
                <a:cubicBezTo>
                  <a:pt x="431102" y="200025"/>
                  <a:pt x="416947" y="193880"/>
                  <a:pt x="406175" y="181592"/>
                </a:cubicBezTo>
                <a:cubicBezTo>
                  <a:pt x="395392" y="169304"/>
                  <a:pt x="390001" y="153210"/>
                  <a:pt x="390001" y="133312"/>
                </a:cubicBezTo>
                <a:cubicBezTo>
                  <a:pt x="390001" y="112462"/>
                  <a:pt x="396050" y="95374"/>
                  <a:pt x="408156" y="82058"/>
                </a:cubicBezTo>
                <a:cubicBezTo>
                  <a:pt x="420262" y="68732"/>
                  <a:pt x="435807" y="62074"/>
                  <a:pt x="454800" y="62074"/>
                </a:cubicBezTo>
                <a:close/>
                <a:moveTo>
                  <a:pt x="671313" y="30089"/>
                </a:moveTo>
                <a:lnTo>
                  <a:pt x="671313" y="102289"/>
                </a:lnTo>
                <a:lnTo>
                  <a:pt x="693163" y="102289"/>
                </a:lnTo>
                <a:cubicBezTo>
                  <a:pt x="707564" y="102289"/>
                  <a:pt x="718509" y="99079"/>
                  <a:pt x="725986" y="92650"/>
                </a:cubicBezTo>
                <a:cubicBezTo>
                  <a:pt x="733463" y="86230"/>
                  <a:pt x="737206" y="77019"/>
                  <a:pt x="737206" y="65018"/>
                </a:cubicBezTo>
                <a:cubicBezTo>
                  <a:pt x="737206" y="41729"/>
                  <a:pt x="723272" y="30089"/>
                  <a:pt x="695401" y="30089"/>
                </a:cubicBezTo>
                <a:close/>
                <a:moveTo>
                  <a:pt x="85115" y="21165"/>
                </a:moveTo>
                <a:cubicBezTo>
                  <a:pt x="64094" y="21165"/>
                  <a:pt x="46797" y="28918"/>
                  <a:pt x="33214" y="44415"/>
                </a:cubicBezTo>
                <a:cubicBezTo>
                  <a:pt x="19631" y="59912"/>
                  <a:pt x="12840" y="80191"/>
                  <a:pt x="12840" y="105242"/>
                </a:cubicBezTo>
                <a:cubicBezTo>
                  <a:pt x="12840" y="130616"/>
                  <a:pt x="19269" y="150811"/>
                  <a:pt x="32109" y="165835"/>
                </a:cubicBezTo>
                <a:cubicBezTo>
                  <a:pt x="44948" y="180859"/>
                  <a:pt x="62112" y="188371"/>
                  <a:pt x="83591" y="188371"/>
                </a:cubicBezTo>
                <a:cubicBezTo>
                  <a:pt x="105937" y="188371"/>
                  <a:pt x="123625" y="180938"/>
                  <a:pt x="136655" y="166073"/>
                </a:cubicBezTo>
                <a:cubicBezTo>
                  <a:pt x="149695" y="151207"/>
                  <a:pt x="156220" y="130492"/>
                  <a:pt x="156220" y="103937"/>
                </a:cubicBezTo>
                <a:cubicBezTo>
                  <a:pt x="156220" y="77934"/>
                  <a:pt x="149857" y="57636"/>
                  <a:pt x="137122" y="43053"/>
                </a:cubicBezTo>
                <a:cubicBezTo>
                  <a:pt x="124396" y="28461"/>
                  <a:pt x="107061" y="21165"/>
                  <a:pt x="85115" y="21165"/>
                </a:cubicBezTo>
                <a:close/>
                <a:moveTo>
                  <a:pt x="351777" y="12602"/>
                </a:moveTo>
                <a:cubicBezTo>
                  <a:pt x="354349" y="12602"/>
                  <a:pt x="356625" y="13459"/>
                  <a:pt x="358616" y="15164"/>
                </a:cubicBezTo>
                <a:cubicBezTo>
                  <a:pt x="360597" y="16869"/>
                  <a:pt x="361588" y="19183"/>
                  <a:pt x="361588" y="22117"/>
                </a:cubicBezTo>
                <a:cubicBezTo>
                  <a:pt x="361588" y="24898"/>
                  <a:pt x="360616" y="27251"/>
                  <a:pt x="358673" y="29194"/>
                </a:cubicBezTo>
                <a:cubicBezTo>
                  <a:pt x="356721" y="31137"/>
                  <a:pt x="354425" y="32109"/>
                  <a:pt x="351777" y="32109"/>
                </a:cubicBezTo>
                <a:cubicBezTo>
                  <a:pt x="349215" y="32109"/>
                  <a:pt x="346977" y="31175"/>
                  <a:pt x="345072" y="29318"/>
                </a:cubicBezTo>
                <a:cubicBezTo>
                  <a:pt x="343167" y="27451"/>
                  <a:pt x="342205" y="25051"/>
                  <a:pt x="342205" y="22117"/>
                </a:cubicBezTo>
                <a:cubicBezTo>
                  <a:pt x="342205" y="19345"/>
                  <a:pt x="343186" y="17069"/>
                  <a:pt x="345129" y="15278"/>
                </a:cubicBezTo>
                <a:cubicBezTo>
                  <a:pt x="347072" y="13497"/>
                  <a:pt x="349291" y="12602"/>
                  <a:pt x="351777" y="12602"/>
                </a:cubicBezTo>
                <a:close/>
                <a:moveTo>
                  <a:pt x="1142048" y="9525"/>
                </a:moveTo>
                <a:cubicBezTo>
                  <a:pt x="1160526" y="9525"/>
                  <a:pt x="1174052" y="11744"/>
                  <a:pt x="1182720" y="16192"/>
                </a:cubicBezTo>
                <a:lnTo>
                  <a:pt x="1182720" y="42129"/>
                </a:lnTo>
                <a:cubicBezTo>
                  <a:pt x="1171480" y="34433"/>
                  <a:pt x="1157288" y="30585"/>
                  <a:pt x="1140237" y="30585"/>
                </a:cubicBezTo>
                <a:cubicBezTo>
                  <a:pt x="1128808" y="30585"/>
                  <a:pt x="1119569" y="32947"/>
                  <a:pt x="1112425" y="37662"/>
                </a:cubicBezTo>
                <a:cubicBezTo>
                  <a:pt x="1105281" y="42386"/>
                  <a:pt x="1101662" y="48949"/>
                  <a:pt x="1101662" y="57360"/>
                </a:cubicBezTo>
                <a:cubicBezTo>
                  <a:pt x="1101662" y="64818"/>
                  <a:pt x="1104138" y="70885"/>
                  <a:pt x="1109090" y="75562"/>
                </a:cubicBezTo>
                <a:cubicBezTo>
                  <a:pt x="1114044" y="80248"/>
                  <a:pt x="1124807" y="86630"/>
                  <a:pt x="1141380" y="94717"/>
                </a:cubicBezTo>
                <a:cubicBezTo>
                  <a:pt x="1159669" y="103365"/>
                  <a:pt x="1172432" y="112014"/>
                  <a:pt x="1179671" y="120663"/>
                </a:cubicBezTo>
                <a:cubicBezTo>
                  <a:pt x="1187005" y="129302"/>
                  <a:pt x="1190625" y="139027"/>
                  <a:pt x="1190625" y="149812"/>
                </a:cubicBezTo>
                <a:cubicBezTo>
                  <a:pt x="1190625" y="165994"/>
                  <a:pt x="1184720" y="178409"/>
                  <a:pt x="1172813" y="187056"/>
                </a:cubicBezTo>
                <a:cubicBezTo>
                  <a:pt x="1161002" y="195702"/>
                  <a:pt x="1144524" y="200025"/>
                  <a:pt x="1123473" y="200025"/>
                </a:cubicBezTo>
                <a:cubicBezTo>
                  <a:pt x="1116140" y="200025"/>
                  <a:pt x="1107567" y="199013"/>
                  <a:pt x="1097756" y="196990"/>
                </a:cubicBezTo>
                <a:cubicBezTo>
                  <a:pt x="1087945" y="194968"/>
                  <a:pt x="1080801" y="192450"/>
                  <a:pt x="1076325" y="189435"/>
                </a:cubicBezTo>
                <a:lnTo>
                  <a:pt x="1076325" y="162306"/>
                </a:lnTo>
                <a:cubicBezTo>
                  <a:pt x="1082040" y="167224"/>
                  <a:pt x="1089660" y="171269"/>
                  <a:pt x="1099185" y="174443"/>
                </a:cubicBezTo>
                <a:cubicBezTo>
                  <a:pt x="1108710" y="177616"/>
                  <a:pt x="1117663" y="179202"/>
                  <a:pt x="1126236" y="179202"/>
                </a:cubicBezTo>
                <a:cubicBezTo>
                  <a:pt x="1152334" y="179202"/>
                  <a:pt x="1165384" y="170000"/>
                  <a:pt x="1165384" y="151597"/>
                </a:cubicBezTo>
                <a:cubicBezTo>
                  <a:pt x="1165384" y="146440"/>
                  <a:pt x="1164050" y="141799"/>
                  <a:pt x="1161193" y="137674"/>
                </a:cubicBezTo>
                <a:cubicBezTo>
                  <a:pt x="1158430" y="133550"/>
                  <a:pt x="1154525" y="129902"/>
                  <a:pt x="1149667" y="126730"/>
                </a:cubicBezTo>
                <a:cubicBezTo>
                  <a:pt x="1144809" y="123558"/>
                  <a:pt x="1135666" y="118672"/>
                  <a:pt x="1122235" y="112090"/>
                </a:cubicBezTo>
                <a:cubicBezTo>
                  <a:pt x="1103566" y="102889"/>
                  <a:pt x="1091279" y="94345"/>
                  <a:pt x="1085373" y="86449"/>
                </a:cubicBezTo>
                <a:cubicBezTo>
                  <a:pt x="1079372" y="78562"/>
                  <a:pt x="1076420" y="69533"/>
                  <a:pt x="1076420" y="59379"/>
                </a:cubicBezTo>
                <a:cubicBezTo>
                  <a:pt x="1076420" y="44072"/>
                  <a:pt x="1082612" y="31937"/>
                  <a:pt x="1095089" y="22974"/>
                </a:cubicBezTo>
                <a:cubicBezTo>
                  <a:pt x="1107472" y="14011"/>
                  <a:pt x="1123093" y="9525"/>
                  <a:pt x="1142048" y="9525"/>
                </a:cubicBezTo>
                <a:close/>
                <a:moveTo>
                  <a:pt x="904875" y="9525"/>
                </a:moveTo>
                <a:lnTo>
                  <a:pt x="929354" y="9525"/>
                </a:lnTo>
                <a:lnTo>
                  <a:pt x="929354" y="122253"/>
                </a:lnTo>
                <a:cubicBezTo>
                  <a:pt x="929354" y="159748"/>
                  <a:pt x="945261" y="178496"/>
                  <a:pt x="977075" y="178496"/>
                </a:cubicBezTo>
                <a:cubicBezTo>
                  <a:pt x="1007841" y="178496"/>
                  <a:pt x="1023271" y="160352"/>
                  <a:pt x="1023271" y="124063"/>
                </a:cubicBezTo>
                <a:lnTo>
                  <a:pt x="1023271" y="9525"/>
                </a:lnTo>
                <a:lnTo>
                  <a:pt x="1047750" y="9525"/>
                </a:lnTo>
                <a:lnTo>
                  <a:pt x="1047750" y="120558"/>
                </a:lnTo>
                <a:cubicBezTo>
                  <a:pt x="1047750" y="173536"/>
                  <a:pt x="1023461" y="200025"/>
                  <a:pt x="974789" y="200025"/>
                </a:cubicBezTo>
                <a:cubicBezTo>
                  <a:pt x="928211" y="200025"/>
                  <a:pt x="904875" y="174464"/>
                  <a:pt x="904875" y="123339"/>
                </a:cubicBezTo>
                <a:close/>
                <a:moveTo>
                  <a:pt x="790575" y="9525"/>
                </a:moveTo>
                <a:lnTo>
                  <a:pt x="813911" y="9525"/>
                </a:lnTo>
                <a:lnTo>
                  <a:pt x="813911" y="169820"/>
                </a:lnTo>
                <a:lnTo>
                  <a:pt x="885825" y="169820"/>
                </a:lnTo>
                <a:lnTo>
                  <a:pt x="885825" y="190500"/>
                </a:lnTo>
                <a:lnTo>
                  <a:pt x="790575" y="190500"/>
                </a:lnTo>
                <a:close/>
                <a:moveTo>
                  <a:pt x="647700" y="9525"/>
                </a:moveTo>
                <a:lnTo>
                  <a:pt x="699659" y="9525"/>
                </a:lnTo>
                <a:cubicBezTo>
                  <a:pt x="719414" y="9525"/>
                  <a:pt x="734739" y="14240"/>
                  <a:pt x="745646" y="23660"/>
                </a:cubicBezTo>
                <a:cubicBezTo>
                  <a:pt x="756551" y="33090"/>
                  <a:pt x="762000" y="46558"/>
                  <a:pt x="762000" y="64084"/>
                </a:cubicBezTo>
                <a:cubicBezTo>
                  <a:pt x="762000" y="81848"/>
                  <a:pt x="755628" y="96231"/>
                  <a:pt x="742874" y="107252"/>
                </a:cubicBezTo>
                <a:cubicBezTo>
                  <a:pt x="730120" y="118281"/>
                  <a:pt x="714175" y="123473"/>
                  <a:pt x="695049" y="122853"/>
                </a:cubicBezTo>
                <a:lnTo>
                  <a:pt x="671313" y="122853"/>
                </a:lnTo>
                <a:lnTo>
                  <a:pt x="671313" y="190500"/>
                </a:lnTo>
                <a:lnTo>
                  <a:pt x="647700" y="190500"/>
                </a:lnTo>
                <a:close/>
                <a:moveTo>
                  <a:pt x="87211" y="9515"/>
                </a:moveTo>
                <a:cubicBezTo>
                  <a:pt x="111576" y="9515"/>
                  <a:pt x="131312" y="18012"/>
                  <a:pt x="146409" y="35023"/>
                </a:cubicBezTo>
                <a:cubicBezTo>
                  <a:pt x="161506" y="52026"/>
                  <a:pt x="169059" y="74324"/>
                  <a:pt x="169059" y="101917"/>
                </a:cubicBezTo>
                <a:cubicBezTo>
                  <a:pt x="169059" y="132359"/>
                  <a:pt x="161334" y="156321"/>
                  <a:pt x="145885" y="173803"/>
                </a:cubicBezTo>
                <a:cubicBezTo>
                  <a:pt x="130435" y="191284"/>
                  <a:pt x="109747" y="200025"/>
                  <a:pt x="83830" y="200025"/>
                </a:cubicBezTo>
                <a:cubicBezTo>
                  <a:pt x="58302" y="200025"/>
                  <a:pt x="37948" y="191383"/>
                  <a:pt x="22765" y="174100"/>
                </a:cubicBezTo>
                <a:cubicBezTo>
                  <a:pt x="7591" y="156817"/>
                  <a:pt x="0" y="134341"/>
                  <a:pt x="0" y="106670"/>
                </a:cubicBezTo>
                <a:cubicBezTo>
                  <a:pt x="0" y="77257"/>
                  <a:pt x="7782" y="53711"/>
                  <a:pt x="23356" y="36033"/>
                </a:cubicBezTo>
                <a:cubicBezTo>
                  <a:pt x="38919" y="18355"/>
                  <a:pt x="60207" y="9515"/>
                  <a:pt x="87211" y="9515"/>
                </a:cubicBezTo>
                <a:close/>
                <a:moveTo>
                  <a:pt x="317440" y="0"/>
                </a:moveTo>
                <a:cubicBezTo>
                  <a:pt x="322964" y="0"/>
                  <a:pt x="327517" y="829"/>
                  <a:pt x="331098" y="2496"/>
                </a:cubicBezTo>
                <a:lnTo>
                  <a:pt x="331098" y="14507"/>
                </a:lnTo>
                <a:cubicBezTo>
                  <a:pt x="327984" y="12049"/>
                  <a:pt x="323279" y="10820"/>
                  <a:pt x="316973" y="10820"/>
                </a:cubicBezTo>
                <a:cubicBezTo>
                  <a:pt x="301095" y="10820"/>
                  <a:pt x="293151" y="21679"/>
                  <a:pt x="293151" y="43405"/>
                </a:cubicBezTo>
                <a:lnTo>
                  <a:pt x="293151" y="65284"/>
                </a:lnTo>
                <a:lnTo>
                  <a:pt x="327365" y="65284"/>
                </a:lnTo>
                <a:lnTo>
                  <a:pt x="327365" y="76105"/>
                </a:lnTo>
                <a:lnTo>
                  <a:pt x="293151" y="76105"/>
                </a:lnTo>
                <a:lnTo>
                  <a:pt x="293151" y="196814"/>
                </a:lnTo>
                <a:lnTo>
                  <a:pt x="281597" y="196814"/>
                </a:lnTo>
                <a:lnTo>
                  <a:pt x="281597" y="76105"/>
                </a:lnTo>
                <a:lnTo>
                  <a:pt x="258356" y="76105"/>
                </a:lnTo>
                <a:lnTo>
                  <a:pt x="258356" y="65284"/>
                </a:lnTo>
                <a:lnTo>
                  <a:pt x="281597" y="65284"/>
                </a:lnTo>
                <a:lnTo>
                  <a:pt x="281597" y="42453"/>
                </a:lnTo>
                <a:cubicBezTo>
                  <a:pt x="281597" y="28585"/>
                  <a:pt x="285016" y="18040"/>
                  <a:pt x="291865" y="10820"/>
                </a:cubicBezTo>
                <a:cubicBezTo>
                  <a:pt x="298714" y="3610"/>
                  <a:pt x="307238" y="0"/>
                  <a:pt x="317440" y="0"/>
                </a:cubicBezTo>
                <a:close/>
                <a:moveTo>
                  <a:pt x="245964" y="0"/>
                </a:moveTo>
                <a:cubicBezTo>
                  <a:pt x="251489" y="0"/>
                  <a:pt x="256041" y="829"/>
                  <a:pt x="259623" y="2496"/>
                </a:cubicBezTo>
                <a:lnTo>
                  <a:pt x="259623" y="14507"/>
                </a:lnTo>
                <a:cubicBezTo>
                  <a:pt x="256508" y="12049"/>
                  <a:pt x="251803" y="10820"/>
                  <a:pt x="245497" y="10820"/>
                </a:cubicBezTo>
                <a:cubicBezTo>
                  <a:pt x="229619" y="10820"/>
                  <a:pt x="221675" y="21679"/>
                  <a:pt x="221675" y="43405"/>
                </a:cubicBezTo>
                <a:lnTo>
                  <a:pt x="221675" y="65284"/>
                </a:lnTo>
                <a:lnTo>
                  <a:pt x="255889" y="65284"/>
                </a:lnTo>
                <a:lnTo>
                  <a:pt x="255889" y="76105"/>
                </a:lnTo>
                <a:lnTo>
                  <a:pt x="221675" y="76105"/>
                </a:lnTo>
                <a:lnTo>
                  <a:pt x="221675" y="196814"/>
                </a:lnTo>
                <a:lnTo>
                  <a:pt x="210121" y="196814"/>
                </a:lnTo>
                <a:lnTo>
                  <a:pt x="210121" y="76105"/>
                </a:lnTo>
                <a:lnTo>
                  <a:pt x="186890" y="76105"/>
                </a:lnTo>
                <a:lnTo>
                  <a:pt x="186890" y="65284"/>
                </a:lnTo>
                <a:lnTo>
                  <a:pt x="210121" y="65284"/>
                </a:lnTo>
                <a:lnTo>
                  <a:pt x="210121" y="42453"/>
                </a:lnTo>
                <a:cubicBezTo>
                  <a:pt x="210121" y="28585"/>
                  <a:pt x="213541" y="18040"/>
                  <a:pt x="220389" y="10820"/>
                </a:cubicBezTo>
                <a:cubicBezTo>
                  <a:pt x="227247" y="3610"/>
                  <a:pt x="235763" y="0"/>
                  <a:pt x="245964" y="0"/>
                </a:cubicBezTo>
                <a:close/>
              </a:path>
            </a:pathLst>
          </a:custGeom>
          <a:solidFill>
            <a:srgbClr val="404040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736600" y="266700"/>
            <a:ext cx="1661579" cy="222250"/>
          </a:xfrm>
          <a:custGeom>
            <a:avLst/>
            <a:gdLst>
              <a:gd name="connsiteX0" fmla="*/ 1232440 w 1495425"/>
              <a:gd name="connsiteY0" fmla="*/ 178500 h 200025"/>
              <a:gd name="connsiteX1" fmla="*/ 1239870 w 1495425"/>
              <a:gd name="connsiteY1" fmla="*/ 181354 h 200025"/>
              <a:gd name="connsiteX2" fmla="*/ 1242822 w 1495425"/>
              <a:gd name="connsiteY2" fmla="*/ 188727 h 200025"/>
              <a:gd name="connsiteX3" fmla="*/ 1239870 w 1495425"/>
              <a:gd name="connsiteY3" fmla="*/ 196101 h 200025"/>
              <a:gd name="connsiteX4" fmla="*/ 1232440 w 1495425"/>
              <a:gd name="connsiteY4" fmla="*/ 199073 h 200025"/>
              <a:gd name="connsiteX5" fmla="*/ 1225296 w 1495425"/>
              <a:gd name="connsiteY5" fmla="*/ 196101 h 200025"/>
              <a:gd name="connsiteX6" fmla="*/ 1222438 w 1495425"/>
              <a:gd name="connsiteY6" fmla="*/ 188727 h 200025"/>
              <a:gd name="connsiteX7" fmla="*/ 1225296 w 1495425"/>
              <a:gd name="connsiteY7" fmla="*/ 181354 h 200025"/>
              <a:gd name="connsiteX8" fmla="*/ 1232440 w 1495425"/>
              <a:gd name="connsiteY8" fmla="*/ 178500 h 200025"/>
              <a:gd name="connsiteX9" fmla="*/ 561804 w 1495425"/>
              <a:gd name="connsiteY9" fmla="*/ 72895 h 200025"/>
              <a:gd name="connsiteX10" fmla="*/ 531676 w 1495425"/>
              <a:gd name="connsiteY10" fmla="*/ 85268 h 200025"/>
              <a:gd name="connsiteX11" fmla="*/ 516970 w 1495425"/>
              <a:gd name="connsiteY11" fmla="*/ 120825 h 200025"/>
              <a:gd name="connsiteX12" fmla="*/ 599980 w 1495425"/>
              <a:gd name="connsiteY12" fmla="*/ 120825 h 200025"/>
              <a:gd name="connsiteX13" fmla="*/ 589236 w 1495425"/>
              <a:gd name="connsiteY13" fmla="*/ 85449 h 200025"/>
              <a:gd name="connsiteX14" fmla="*/ 561804 w 1495425"/>
              <a:gd name="connsiteY14" fmla="*/ 72895 h 200025"/>
              <a:gd name="connsiteX15" fmla="*/ 346062 w 1495425"/>
              <a:gd name="connsiteY15" fmla="*/ 65284 h 200025"/>
              <a:gd name="connsiteX16" fmla="*/ 357616 w 1495425"/>
              <a:gd name="connsiteY16" fmla="*/ 65284 h 200025"/>
              <a:gd name="connsiteX17" fmla="*/ 357616 w 1495425"/>
              <a:gd name="connsiteY17" fmla="*/ 196814 h 200025"/>
              <a:gd name="connsiteX18" fmla="*/ 346062 w 1495425"/>
              <a:gd name="connsiteY18" fmla="*/ 196814 h 200025"/>
              <a:gd name="connsiteX19" fmla="*/ 1452372 w 1495425"/>
              <a:gd name="connsiteY19" fmla="*/ 62074 h 200025"/>
              <a:gd name="connsiteX20" fmla="*/ 1484376 w 1495425"/>
              <a:gd name="connsiteY20" fmla="*/ 76286 h 200025"/>
              <a:gd name="connsiteX21" fmla="*/ 1495425 w 1495425"/>
              <a:gd name="connsiteY21" fmla="*/ 116777 h 200025"/>
              <a:gd name="connsiteX22" fmla="*/ 1495425 w 1495425"/>
              <a:gd name="connsiteY22" fmla="*/ 196814 h 200025"/>
              <a:gd name="connsiteX23" fmla="*/ 1483900 w 1495425"/>
              <a:gd name="connsiteY23" fmla="*/ 196814 h 200025"/>
              <a:gd name="connsiteX24" fmla="*/ 1483900 w 1495425"/>
              <a:gd name="connsiteY24" fmla="*/ 120225 h 200025"/>
              <a:gd name="connsiteX25" fmla="*/ 1450372 w 1495425"/>
              <a:gd name="connsiteY25" fmla="*/ 72895 h 200025"/>
              <a:gd name="connsiteX26" fmla="*/ 1419606 w 1495425"/>
              <a:gd name="connsiteY26" fmla="*/ 86811 h 200025"/>
              <a:gd name="connsiteX27" fmla="*/ 1407605 w 1495425"/>
              <a:gd name="connsiteY27" fmla="*/ 121301 h 200025"/>
              <a:gd name="connsiteX28" fmla="*/ 1407605 w 1495425"/>
              <a:gd name="connsiteY28" fmla="*/ 196814 h 200025"/>
              <a:gd name="connsiteX29" fmla="*/ 1396079 w 1495425"/>
              <a:gd name="connsiteY29" fmla="*/ 196814 h 200025"/>
              <a:gd name="connsiteX30" fmla="*/ 1396079 w 1495425"/>
              <a:gd name="connsiteY30" fmla="*/ 65284 h 200025"/>
              <a:gd name="connsiteX31" fmla="*/ 1407605 w 1495425"/>
              <a:gd name="connsiteY31" fmla="*/ 65284 h 200025"/>
              <a:gd name="connsiteX32" fmla="*/ 1407605 w 1495425"/>
              <a:gd name="connsiteY32" fmla="*/ 89192 h 200025"/>
              <a:gd name="connsiteX33" fmla="*/ 1408176 w 1495425"/>
              <a:gd name="connsiteY33" fmla="*/ 89192 h 200025"/>
              <a:gd name="connsiteX34" fmla="*/ 1452372 w 1495425"/>
              <a:gd name="connsiteY34" fmla="*/ 62074 h 200025"/>
              <a:gd name="connsiteX35" fmla="*/ 1337215 w 1495425"/>
              <a:gd name="connsiteY35" fmla="*/ 62074 h 200025"/>
              <a:gd name="connsiteX36" fmla="*/ 1365790 w 1495425"/>
              <a:gd name="connsiteY36" fmla="*/ 68256 h 200025"/>
              <a:gd name="connsiteX37" fmla="*/ 1365790 w 1495425"/>
              <a:gd name="connsiteY37" fmla="*/ 81582 h 200025"/>
              <a:gd name="connsiteX38" fmla="*/ 1335405 w 1495425"/>
              <a:gd name="connsiteY38" fmla="*/ 72895 h 200025"/>
              <a:gd name="connsiteX39" fmla="*/ 1298638 w 1495425"/>
              <a:gd name="connsiteY39" fmla="*/ 89545 h 200025"/>
              <a:gd name="connsiteX40" fmla="*/ 1284541 w 1495425"/>
              <a:gd name="connsiteY40" fmla="*/ 132598 h 200025"/>
              <a:gd name="connsiteX41" fmla="*/ 1297400 w 1495425"/>
              <a:gd name="connsiteY41" fmla="*/ 173684 h 200025"/>
              <a:gd name="connsiteX42" fmla="*/ 1331596 w 1495425"/>
              <a:gd name="connsiteY42" fmla="*/ 189203 h 200025"/>
              <a:gd name="connsiteX43" fmla="*/ 1365313 w 1495425"/>
              <a:gd name="connsiteY43" fmla="*/ 178738 h 200025"/>
              <a:gd name="connsiteX44" fmla="*/ 1365313 w 1495425"/>
              <a:gd name="connsiteY44" fmla="*/ 190987 h 200025"/>
              <a:gd name="connsiteX45" fmla="*/ 1331023 w 1495425"/>
              <a:gd name="connsiteY45" fmla="*/ 200025 h 200025"/>
              <a:gd name="connsiteX46" fmla="*/ 1288542 w 1495425"/>
              <a:gd name="connsiteY46" fmla="*/ 181592 h 200025"/>
              <a:gd name="connsiteX47" fmla="*/ 1272349 w 1495425"/>
              <a:gd name="connsiteY47" fmla="*/ 133312 h 200025"/>
              <a:gd name="connsiteX48" fmla="*/ 1290542 w 1495425"/>
              <a:gd name="connsiteY48" fmla="*/ 82058 h 200025"/>
              <a:gd name="connsiteX49" fmla="*/ 1337215 w 1495425"/>
              <a:gd name="connsiteY49" fmla="*/ 62074 h 200025"/>
              <a:gd name="connsiteX50" fmla="*/ 562270 w 1495425"/>
              <a:gd name="connsiteY50" fmla="*/ 62074 h 200025"/>
              <a:gd name="connsiteX51" fmla="*/ 599218 w 1495425"/>
              <a:gd name="connsiteY51" fmla="*/ 79324 h 200025"/>
              <a:gd name="connsiteX52" fmla="*/ 612124 w 1495425"/>
              <a:gd name="connsiteY52" fmla="*/ 126292 h 200025"/>
              <a:gd name="connsiteX53" fmla="*/ 612124 w 1495425"/>
              <a:gd name="connsiteY53" fmla="*/ 131531 h 200025"/>
              <a:gd name="connsiteX54" fmla="*/ 516503 w 1495425"/>
              <a:gd name="connsiteY54" fmla="*/ 131531 h 200025"/>
              <a:gd name="connsiteX55" fmla="*/ 528761 w 1495425"/>
              <a:gd name="connsiteY55" fmla="*/ 173922 h 200025"/>
              <a:gd name="connsiteX56" fmla="*/ 562499 w 1495425"/>
              <a:gd name="connsiteY56" fmla="*/ 189203 h 200025"/>
              <a:gd name="connsiteX57" fmla="*/ 604885 w 1495425"/>
              <a:gd name="connsiteY57" fmla="*/ 172911 h 200025"/>
              <a:gd name="connsiteX58" fmla="*/ 604885 w 1495425"/>
              <a:gd name="connsiteY58" fmla="*/ 185517 h 200025"/>
              <a:gd name="connsiteX59" fmla="*/ 560165 w 1495425"/>
              <a:gd name="connsiteY59" fmla="*/ 200025 h 200025"/>
              <a:gd name="connsiteX60" fmla="*/ 519769 w 1495425"/>
              <a:gd name="connsiteY60" fmla="*/ 181770 h 200025"/>
              <a:gd name="connsiteX61" fmla="*/ 504358 w 1495425"/>
              <a:gd name="connsiteY61" fmla="*/ 130340 h 200025"/>
              <a:gd name="connsiteX62" fmla="*/ 520475 w 1495425"/>
              <a:gd name="connsiteY62" fmla="*/ 81820 h 200025"/>
              <a:gd name="connsiteX63" fmla="*/ 562270 w 1495425"/>
              <a:gd name="connsiteY63" fmla="*/ 62074 h 200025"/>
              <a:gd name="connsiteX64" fmla="*/ 454800 w 1495425"/>
              <a:gd name="connsiteY64" fmla="*/ 62074 h 200025"/>
              <a:gd name="connsiteX65" fmla="*/ 483403 w 1495425"/>
              <a:gd name="connsiteY65" fmla="*/ 68256 h 200025"/>
              <a:gd name="connsiteX66" fmla="*/ 483403 w 1495425"/>
              <a:gd name="connsiteY66" fmla="*/ 81582 h 200025"/>
              <a:gd name="connsiteX67" fmla="*/ 453047 w 1495425"/>
              <a:gd name="connsiteY67" fmla="*/ 72895 h 200025"/>
              <a:gd name="connsiteX68" fmla="*/ 416271 w 1495425"/>
              <a:gd name="connsiteY68" fmla="*/ 89545 h 200025"/>
              <a:gd name="connsiteX69" fmla="*/ 402145 w 1495425"/>
              <a:gd name="connsiteY69" fmla="*/ 132598 h 200025"/>
              <a:gd name="connsiteX70" fmla="*/ 415042 w 1495425"/>
              <a:gd name="connsiteY70" fmla="*/ 173684 h 200025"/>
              <a:gd name="connsiteX71" fmla="*/ 449199 w 1495425"/>
              <a:gd name="connsiteY71" fmla="*/ 189203 h 200025"/>
              <a:gd name="connsiteX72" fmla="*/ 482937 w 1495425"/>
              <a:gd name="connsiteY72" fmla="*/ 178738 h 200025"/>
              <a:gd name="connsiteX73" fmla="*/ 482937 w 1495425"/>
              <a:gd name="connsiteY73" fmla="*/ 190987 h 200025"/>
              <a:gd name="connsiteX74" fmla="*/ 448609 w 1495425"/>
              <a:gd name="connsiteY74" fmla="*/ 200025 h 200025"/>
              <a:gd name="connsiteX75" fmla="*/ 406175 w 1495425"/>
              <a:gd name="connsiteY75" fmla="*/ 181592 h 200025"/>
              <a:gd name="connsiteX76" fmla="*/ 390001 w 1495425"/>
              <a:gd name="connsiteY76" fmla="*/ 133312 h 200025"/>
              <a:gd name="connsiteX77" fmla="*/ 408156 w 1495425"/>
              <a:gd name="connsiteY77" fmla="*/ 82058 h 200025"/>
              <a:gd name="connsiteX78" fmla="*/ 454800 w 1495425"/>
              <a:gd name="connsiteY78" fmla="*/ 62074 h 200025"/>
              <a:gd name="connsiteX79" fmla="*/ 671313 w 1495425"/>
              <a:gd name="connsiteY79" fmla="*/ 30089 h 200025"/>
              <a:gd name="connsiteX80" fmla="*/ 671313 w 1495425"/>
              <a:gd name="connsiteY80" fmla="*/ 102289 h 200025"/>
              <a:gd name="connsiteX81" fmla="*/ 693163 w 1495425"/>
              <a:gd name="connsiteY81" fmla="*/ 102289 h 200025"/>
              <a:gd name="connsiteX82" fmla="*/ 725986 w 1495425"/>
              <a:gd name="connsiteY82" fmla="*/ 92650 h 200025"/>
              <a:gd name="connsiteX83" fmla="*/ 737206 w 1495425"/>
              <a:gd name="connsiteY83" fmla="*/ 65018 h 200025"/>
              <a:gd name="connsiteX84" fmla="*/ 695401 w 1495425"/>
              <a:gd name="connsiteY84" fmla="*/ 30089 h 200025"/>
              <a:gd name="connsiteX85" fmla="*/ 85115 w 1495425"/>
              <a:gd name="connsiteY85" fmla="*/ 21165 h 200025"/>
              <a:gd name="connsiteX86" fmla="*/ 33214 w 1495425"/>
              <a:gd name="connsiteY86" fmla="*/ 44415 h 200025"/>
              <a:gd name="connsiteX87" fmla="*/ 12840 w 1495425"/>
              <a:gd name="connsiteY87" fmla="*/ 105242 h 200025"/>
              <a:gd name="connsiteX88" fmla="*/ 32109 w 1495425"/>
              <a:gd name="connsiteY88" fmla="*/ 165835 h 200025"/>
              <a:gd name="connsiteX89" fmla="*/ 83591 w 1495425"/>
              <a:gd name="connsiteY89" fmla="*/ 188371 h 200025"/>
              <a:gd name="connsiteX90" fmla="*/ 136655 w 1495425"/>
              <a:gd name="connsiteY90" fmla="*/ 166073 h 200025"/>
              <a:gd name="connsiteX91" fmla="*/ 156220 w 1495425"/>
              <a:gd name="connsiteY91" fmla="*/ 103937 h 200025"/>
              <a:gd name="connsiteX92" fmla="*/ 137122 w 1495425"/>
              <a:gd name="connsiteY92" fmla="*/ 43053 h 200025"/>
              <a:gd name="connsiteX93" fmla="*/ 85115 w 1495425"/>
              <a:gd name="connsiteY93" fmla="*/ 21165 h 200025"/>
              <a:gd name="connsiteX94" fmla="*/ 351777 w 1495425"/>
              <a:gd name="connsiteY94" fmla="*/ 12602 h 200025"/>
              <a:gd name="connsiteX95" fmla="*/ 358616 w 1495425"/>
              <a:gd name="connsiteY95" fmla="*/ 15164 h 200025"/>
              <a:gd name="connsiteX96" fmla="*/ 361588 w 1495425"/>
              <a:gd name="connsiteY96" fmla="*/ 22117 h 200025"/>
              <a:gd name="connsiteX97" fmla="*/ 358673 w 1495425"/>
              <a:gd name="connsiteY97" fmla="*/ 29194 h 200025"/>
              <a:gd name="connsiteX98" fmla="*/ 351777 w 1495425"/>
              <a:gd name="connsiteY98" fmla="*/ 32109 h 200025"/>
              <a:gd name="connsiteX99" fmla="*/ 345072 w 1495425"/>
              <a:gd name="connsiteY99" fmla="*/ 29318 h 200025"/>
              <a:gd name="connsiteX100" fmla="*/ 342205 w 1495425"/>
              <a:gd name="connsiteY100" fmla="*/ 22117 h 200025"/>
              <a:gd name="connsiteX101" fmla="*/ 345129 w 1495425"/>
              <a:gd name="connsiteY101" fmla="*/ 15278 h 200025"/>
              <a:gd name="connsiteX102" fmla="*/ 351777 w 1495425"/>
              <a:gd name="connsiteY102" fmla="*/ 12602 h 200025"/>
              <a:gd name="connsiteX103" fmla="*/ 1142048 w 1495425"/>
              <a:gd name="connsiteY103" fmla="*/ 9525 h 200025"/>
              <a:gd name="connsiteX104" fmla="*/ 1182720 w 1495425"/>
              <a:gd name="connsiteY104" fmla="*/ 16192 h 200025"/>
              <a:gd name="connsiteX105" fmla="*/ 1182720 w 1495425"/>
              <a:gd name="connsiteY105" fmla="*/ 42129 h 200025"/>
              <a:gd name="connsiteX106" fmla="*/ 1140237 w 1495425"/>
              <a:gd name="connsiteY106" fmla="*/ 30585 h 200025"/>
              <a:gd name="connsiteX107" fmla="*/ 1112425 w 1495425"/>
              <a:gd name="connsiteY107" fmla="*/ 37662 h 200025"/>
              <a:gd name="connsiteX108" fmla="*/ 1101662 w 1495425"/>
              <a:gd name="connsiteY108" fmla="*/ 57360 h 200025"/>
              <a:gd name="connsiteX109" fmla="*/ 1109090 w 1495425"/>
              <a:gd name="connsiteY109" fmla="*/ 75562 h 200025"/>
              <a:gd name="connsiteX110" fmla="*/ 1141380 w 1495425"/>
              <a:gd name="connsiteY110" fmla="*/ 94717 h 200025"/>
              <a:gd name="connsiteX111" fmla="*/ 1179671 w 1495425"/>
              <a:gd name="connsiteY111" fmla="*/ 120663 h 200025"/>
              <a:gd name="connsiteX112" fmla="*/ 1190625 w 1495425"/>
              <a:gd name="connsiteY112" fmla="*/ 149812 h 200025"/>
              <a:gd name="connsiteX113" fmla="*/ 1172813 w 1495425"/>
              <a:gd name="connsiteY113" fmla="*/ 187056 h 200025"/>
              <a:gd name="connsiteX114" fmla="*/ 1123473 w 1495425"/>
              <a:gd name="connsiteY114" fmla="*/ 200025 h 200025"/>
              <a:gd name="connsiteX115" fmla="*/ 1097756 w 1495425"/>
              <a:gd name="connsiteY115" fmla="*/ 196990 h 200025"/>
              <a:gd name="connsiteX116" fmla="*/ 1076325 w 1495425"/>
              <a:gd name="connsiteY116" fmla="*/ 189435 h 200025"/>
              <a:gd name="connsiteX117" fmla="*/ 1076325 w 1495425"/>
              <a:gd name="connsiteY117" fmla="*/ 162306 h 200025"/>
              <a:gd name="connsiteX118" fmla="*/ 1099185 w 1495425"/>
              <a:gd name="connsiteY118" fmla="*/ 174443 h 200025"/>
              <a:gd name="connsiteX119" fmla="*/ 1126236 w 1495425"/>
              <a:gd name="connsiteY119" fmla="*/ 179202 h 200025"/>
              <a:gd name="connsiteX120" fmla="*/ 1165384 w 1495425"/>
              <a:gd name="connsiteY120" fmla="*/ 151597 h 200025"/>
              <a:gd name="connsiteX121" fmla="*/ 1161193 w 1495425"/>
              <a:gd name="connsiteY121" fmla="*/ 137674 h 200025"/>
              <a:gd name="connsiteX122" fmla="*/ 1149667 w 1495425"/>
              <a:gd name="connsiteY122" fmla="*/ 126730 h 200025"/>
              <a:gd name="connsiteX123" fmla="*/ 1122235 w 1495425"/>
              <a:gd name="connsiteY123" fmla="*/ 112090 h 200025"/>
              <a:gd name="connsiteX124" fmla="*/ 1085373 w 1495425"/>
              <a:gd name="connsiteY124" fmla="*/ 86449 h 200025"/>
              <a:gd name="connsiteX125" fmla="*/ 1076420 w 1495425"/>
              <a:gd name="connsiteY125" fmla="*/ 59379 h 200025"/>
              <a:gd name="connsiteX126" fmla="*/ 1095089 w 1495425"/>
              <a:gd name="connsiteY126" fmla="*/ 22974 h 200025"/>
              <a:gd name="connsiteX127" fmla="*/ 1142048 w 1495425"/>
              <a:gd name="connsiteY127" fmla="*/ 9525 h 200025"/>
              <a:gd name="connsiteX128" fmla="*/ 904875 w 1495425"/>
              <a:gd name="connsiteY128" fmla="*/ 9525 h 200025"/>
              <a:gd name="connsiteX129" fmla="*/ 929354 w 1495425"/>
              <a:gd name="connsiteY129" fmla="*/ 9525 h 200025"/>
              <a:gd name="connsiteX130" fmla="*/ 929354 w 1495425"/>
              <a:gd name="connsiteY130" fmla="*/ 122253 h 200025"/>
              <a:gd name="connsiteX131" fmla="*/ 977075 w 1495425"/>
              <a:gd name="connsiteY131" fmla="*/ 178496 h 200025"/>
              <a:gd name="connsiteX132" fmla="*/ 1023271 w 1495425"/>
              <a:gd name="connsiteY132" fmla="*/ 124063 h 200025"/>
              <a:gd name="connsiteX133" fmla="*/ 1023271 w 1495425"/>
              <a:gd name="connsiteY133" fmla="*/ 9525 h 200025"/>
              <a:gd name="connsiteX134" fmla="*/ 1047750 w 1495425"/>
              <a:gd name="connsiteY134" fmla="*/ 9525 h 200025"/>
              <a:gd name="connsiteX135" fmla="*/ 1047750 w 1495425"/>
              <a:gd name="connsiteY135" fmla="*/ 120558 h 200025"/>
              <a:gd name="connsiteX136" fmla="*/ 974789 w 1495425"/>
              <a:gd name="connsiteY136" fmla="*/ 200025 h 200025"/>
              <a:gd name="connsiteX137" fmla="*/ 904875 w 1495425"/>
              <a:gd name="connsiteY137" fmla="*/ 123339 h 200025"/>
              <a:gd name="connsiteX138" fmla="*/ 790575 w 1495425"/>
              <a:gd name="connsiteY138" fmla="*/ 9525 h 200025"/>
              <a:gd name="connsiteX139" fmla="*/ 813911 w 1495425"/>
              <a:gd name="connsiteY139" fmla="*/ 9525 h 200025"/>
              <a:gd name="connsiteX140" fmla="*/ 813911 w 1495425"/>
              <a:gd name="connsiteY140" fmla="*/ 169820 h 200025"/>
              <a:gd name="connsiteX141" fmla="*/ 885825 w 1495425"/>
              <a:gd name="connsiteY141" fmla="*/ 169820 h 200025"/>
              <a:gd name="connsiteX142" fmla="*/ 885825 w 1495425"/>
              <a:gd name="connsiteY142" fmla="*/ 190500 h 200025"/>
              <a:gd name="connsiteX143" fmla="*/ 790575 w 1495425"/>
              <a:gd name="connsiteY143" fmla="*/ 190500 h 200025"/>
              <a:gd name="connsiteX144" fmla="*/ 647700 w 1495425"/>
              <a:gd name="connsiteY144" fmla="*/ 9525 h 200025"/>
              <a:gd name="connsiteX145" fmla="*/ 699659 w 1495425"/>
              <a:gd name="connsiteY145" fmla="*/ 9525 h 200025"/>
              <a:gd name="connsiteX146" fmla="*/ 745646 w 1495425"/>
              <a:gd name="connsiteY146" fmla="*/ 23660 h 200025"/>
              <a:gd name="connsiteX147" fmla="*/ 762000 w 1495425"/>
              <a:gd name="connsiteY147" fmla="*/ 64084 h 200025"/>
              <a:gd name="connsiteX148" fmla="*/ 742874 w 1495425"/>
              <a:gd name="connsiteY148" fmla="*/ 107252 h 200025"/>
              <a:gd name="connsiteX149" fmla="*/ 695049 w 1495425"/>
              <a:gd name="connsiteY149" fmla="*/ 122853 h 200025"/>
              <a:gd name="connsiteX150" fmla="*/ 671313 w 1495425"/>
              <a:gd name="connsiteY150" fmla="*/ 122853 h 200025"/>
              <a:gd name="connsiteX151" fmla="*/ 671313 w 1495425"/>
              <a:gd name="connsiteY151" fmla="*/ 190500 h 200025"/>
              <a:gd name="connsiteX152" fmla="*/ 647700 w 1495425"/>
              <a:gd name="connsiteY152" fmla="*/ 190500 h 200025"/>
              <a:gd name="connsiteX153" fmla="*/ 87211 w 1495425"/>
              <a:gd name="connsiteY153" fmla="*/ 9515 h 200025"/>
              <a:gd name="connsiteX154" fmla="*/ 146409 w 1495425"/>
              <a:gd name="connsiteY154" fmla="*/ 35023 h 200025"/>
              <a:gd name="connsiteX155" fmla="*/ 169059 w 1495425"/>
              <a:gd name="connsiteY155" fmla="*/ 101917 h 200025"/>
              <a:gd name="connsiteX156" fmla="*/ 145885 w 1495425"/>
              <a:gd name="connsiteY156" fmla="*/ 173803 h 200025"/>
              <a:gd name="connsiteX157" fmla="*/ 83830 w 1495425"/>
              <a:gd name="connsiteY157" fmla="*/ 200025 h 200025"/>
              <a:gd name="connsiteX158" fmla="*/ 22765 w 1495425"/>
              <a:gd name="connsiteY158" fmla="*/ 174100 h 200025"/>
              <a:gd name="connsiteX159" fmla="*/ 0 w 1495425"/>
              <a:gd name="connsiteY159" fmla="*/ 106670 h 200025"/>
              <a:gd name="connsiteX160" fmla="*/ 23356 w 1495425"/>
              <a:gd name="connsiteY160" fmla="*/ 36033 h 200025"/>
              <a:gd name="connsiteX161" fmla="*/ 87211 w 1495425"/>
              <a:gd name="connsiteY161" fmla="*/ 9515 h 200025"/>
              <a:gd name="connsiteX162" fmla="*/ 317440 w 1495425"/>
              <a:gd name="connsiteY162" fmla="*/ 0 h 200025"/>
              <a:gd name="connsiteX163" fmla="*/ 331098 w 1495425"/>
              <a:gd name="connsiteY163" fmla="*/ 2496 h 200025"/>
              <a:gd name="connsiteX164" fmla="*/ 331098 w 1495425"/>
              <a:gd name="connsiteY164" fmla="*/ 14507 h 200025"/>
              <a:gd name="connsiteX165" fmla="*/ 316973 w 1495425"/>
              <a:gd name="connsiteY165" fmla="*/ 10820 h 200025"/>
              <a:gd name="connsiteX166" fmla="*/ 293151 w 1495425"/>
              <a:gd name="connsiteY166" fmla="*/ 43405 h 200025"/>
              <a:gd name="connsiteX167" fmla="*/ 293151 w 1495425"/>
              <a:gd name="connsiteY167" fmla="*/ 65284 h 200025"/>
              <a:gd name="connsiteX168" fmla="*/ 327365 w 1495425"/>
              <a:gd name="connsiteY168" fmla="*/ 65284 h 200025"/>
              <a:gd name="connsiteX169" fmla="*/ 327365 w 1495425"/>
              <a:gd name="connsiteY169" fmla="*/ 76105 h 200025"/>
              <a:gd name="connsiteX170" fmla="*/ 293151 w 1495425"/>
              <a:gd name="connsiteY170" fmla="*/ 76105 h 200025"/>
              <a:gd name="connsiteX171" fmla="*/ 293151 w 1495425"/>
              <a:gd name="connsiteY171" fmla="*/ 196814 h 200025"/>
              <a:gd name="connsiteX172" fmla="*/ 281597 w 1495425"/>
              <a:gd name="connsiteY172" fmla="*/ 196814 h 200025"/>
              <a:gd name="connsiteX173" fmla="*/ 281597 w 1495425"/>
              <a:gd name="connsiteY173" fmla="*/ 76105 h 200025"/>
              <a:gd name="connsiteX174" fmla="*/ 258356 w 1495425"/>
              <a:gd name="connsiteY174" fmla="*/ 76105 h 200025"/>
              <a:gd name="connsiteX175" fmla="*/ 258356 w 1495425"/>
              <a:gd name="connsiteY175" fmla="*/ 65284 h 200025"/>
              <a:gd name="connsiteX176" fmla="*/ 281597 w 1495425"/>
              <a:gd name="connsiteY176" fmla="*/ 65284 h 200025"/>
              <a:gd name="connsiteX177" fmla="*/ 281597 w 1495425"/>
              <a:gd name="connsiteY177" fmla="*/ 42453 h 200025"/>
              <a:gd name="connsiteX178" fmla="*/ 291865 w 1495425"/>
              <a:gd name="connsiteY178" fmla="*/ 10820 h 200025"/>
              <a:gd name="connsiteX179" fmla="*/ 317440 w 1495425"/>
              <a:gd name="connsiteY179" fmla="*/ 0 h 200025"/>
              <a:gd name="connsiteX180" fmla="*/ 245964 w 1495425"/>
              <a:gd name="connsiteY180" fmla="*/ 0 h 200025"/>
              <a:gd name="connsiteX181" fmla="*/ 259623 w 1495425"/>
              <a:gd name="connsiteY181" fmla="*/ 2496 h 200025"/>
              <a:gd name="connsiteX182" fmla="*/ 259623 w 1495425"/>
              <a:gd name="connsiteY182" fmla="*/ 14507 h 200025"/>
              <a:gd name="connsiteX183" fmla="*/ 245497 w 1495425"/>
              <a:gd name="connsiteY183" fmla="*/ 10820 h 200025"/>
              <a:gd name="connsiteX184" fmla="*/ 221675 w 1495425"/>
              <a:gd name="connsiteY184" fmla="*/ 43405 h 200025"/>
              <a:gd name="connsiteX185" fmla="*/ 221675 w 1495425"/>
              <a:gd name="connsiteY185" fmla="*/ 65284 h 200025"/>
              <a:gd name="connsiteX186" fmla="*/ 255889 w 1495425"/>
              <a:gd name="connsiteY186" fmla="*/ 65284 h 200025"/>
              <a:gd name="connsiteX187" fmla="*/ 255889 w 1495425"/>
              <a:gd name="connsiteY187" fmla="*/ 76105 h 200025"/>
              <a:gd name="connsiteX188" fmla="*/ 221675 w 1495425"/>
              <a:gd name="connsiteY188" fmla="*/ 76105 h 200025"/>
              <a:gd name="connsiteX189" fmla="*/ 221675 w 1495425"/>
              <a:gd name="connsiteY189" fmla="*/ 196814 h 200025"/>
              <a:gd name="connsiteX190" fmla="*/ 210121 w 1495425"/>
              <a:gd name="connsiteY190" fmla="*/ 196814 h 200025"/>
              <a:gd name="connsiteX191" fmla="*/ 210121 w 1495425"/>
              <a:gd name="connsiteY191" fmla="*/ 76105 h 200025"/>
              <a:gd name="connsiteX192" fmla="*/ 186890 w 1495425"/>
              <a:gd name="connsiteY192" fmla="*/ 76105 h 200025"/>
              <a:gd name="connsiteX193" fmla="*/ 186890 w 1495425"/>
              <a:gd name="connsiteY193" fmla="*/ 65284 h 200025"/>
              <a:gd name="connsiteX194" fmla="*/ 210121 w 1495425"/>
              <a:gd name="connsiteY194" fmla="*/ 65284 h 200025"/>
              <a:gd name="connsiteX195" fmla="*/ 210121 w 1495425"/>
              <a:gd name="connsiteY195" fmla="*/ 42453 h 200025"/>
              <a:gd name="connsiteX196" fmla="*/ 220389 w 1495425"/>
              <a:gd name="connsiteY196" fmla="*/ 10820 h 200025"/>
              <a:gd name="connsiteX197" fmla="*/ 245964 w 1495425"/>
              <a:gd name="connsiteY197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495425" h="200025">
                <a:moveTo>
                  <a:pt x="1232440" y="178500"/>
                </a:moveTo>
                <a:cubicBezTo>
                  <a:pt x="1235392" y="178500"/>
                  <a:pt x="1237773" y="179452"/>
                  <a:pt x="1239870" y="181354"/>
                </a:cubicBezTo>
                <a:cubicBezTo>
                  <a:pt x="1241870" y="183257"/>
                  <a:pt x="1242822" y="185715"/>
                  <a:pt x="1242822" y="188727"/>
                </a:cubicBezTo>
                <a:cubicBezTo>
                  <a:pt x="1242822" y="191661"/>
                  <a:pt x="1241870" y="194119"/>
                  <a:pt x="1239870" y="196101"/>
                </a:cubicBezTo>
                <a:cubicBezTo>
                  <a:pt x="1237773" y="198083"/>
                  <a:pt x="1235392" y="199073"/>
                  <a:pt x="1232440" y="199073"/>
                </a:cubicBezTo>
                <a:cubicBezTo>
                  <a:pt x="1229582" y="199073"/>
                  <a:pt x="1227201" y="198083"/>
                  <a:pt x="1225296" y="196101"/>
                </a:cubicBezTo>
                <a:cubicBezTo>
                  <a:pt x="1223391" y="194119"/>
                  <a:pt x="1222438" y="191661"/>
                  <a:pt x="1222438" y="188727"/>
                </a:cubicBezTo>
                <a:cubicBezTo>
                  <a:pt x="1222438" y="185715"/>
                  <a:pt x="1223391" y="183257"/>
                  <a:pt x="1225296" y="181354"/>
                </a:cubicBezTo>
                <a:cubicBezTo>
                  <a:pt x="1227201" y="179452"/>
                  <a:pt x="1229582" y="178500"/>
                  <a:pt x="1232440" y="178500"/>
                </a:cubicBezTo>
                <a:close/>
                <a:moveTo>
                  <a:pt x="561804" y="72895"/>
                </a:moveTo>
                <a:cubicBezTo>
                  <a:pt x="549659" y="72895"/>
                  <a:pt x="539620" y="77019"/>
                  <a:pt x="531676" y="85268"/>
                </a:cubicBezTo>
                <a:cubicBezTo>
                  <a:pt x="523742" y="93507"/>
                  <a:pt x="518836" y="105366"/>
                  <a:pt x="516970" y="120825"/>
                </a:cubicBezTo>
                <a:lnTo>
                  <a:pt x="599980" y="120825"/>
                </a:lnTo>
                <a:cubicBezTo>
                  <a:pt x="599437" y="105604"/>
                  <a:pt x="595856" y="93812"/>
                  <a:pt x="589236" y="85449"/>
                </a:cubicBezTo>
                <a:cubicBezTo>
                  <a:pt x="582626" y="77076"/>
                  <a:pt x="573471" y="72895"/>
                  <a:pt x="561804" y="72895"/>
                </a:cubicBezTo>
                <a:close/>
                <a:moveTo>
                  <a:pt x="346062" y="65284"/>
                </a:moveTo>
                <a:lnTo>
                  <a:pt x="357616" y="65284"/>
                </a:lnTo>
                <a:lnTo>
                  <a:pt x="357616" y="196814"/>
                </a:lnTo>
                <a:lnTo>
                  <a:pt x="346062" y="196814"/>
                </a:lnTo>
                <a:close/>
                <a:moveTo>
                  <a:pt x="1452372" y="62074"/>
                </a:moveTo>
                <a:cubicBezTo>
                  <a:pt x="1466278" y="62074"/>
                  <a:pt x="1476947" y="66818"/>
                  <a:pt x="1484376" y="76286"/>
                </a:cubicBezTo>
                <a:cubicBezTo>
                  <a:pt x="1491710" y="85763"/>
                  <a:pt x="1495425" y="99260"/>
                  <a:pt x="1495425" y="116777"/>
                </a:cubicBezTo>
                <a:lnTo>
                  <a:pt x="1495425" y="196814"/>
                </a:lnTo>
                <a:lnTo>
                  <a:pt x="1483900" y="196814"/>
                </a:lnTo>
                <a:lnTo>
                  <a:pt x="1483900" y="120225"/>
                </a:lnTo>
                <a:cubicBezTo>
                  <a:pt x="1483900" y="88678"/>
                  <a:pt x="1472660" y="72895"/>
                  <a:pt x="1450372" y="72895"/>
                </a:cubicBezTo>
                <a:cubicBezTo>
                  <a:pt x="1437894" y="72895"/>
                  <a:pt x="1427702" y="77533"/>
                  <a:pt x="1419606" y="86811"/>
                </a:cubicBezTo>
                <a:cubicBezTo>
                  <a:pt x="1411605" y="96088"/>
                  <a:pt x="1407605" y="107585"/>
                  <a:pt x="1407605" y="121301"/>
                </a:cubicBezTo>
                <a:lnTo>
                  <a:pt x="1407605" y="196814"/>
                </a:lnTo>
                <a:lnTo>
                  <a:pt x="1396079" y="196814"/>
                </a:lnTo>
                <a:lnTo>
                  <a:pt x="1396079" y="65284"/>
                </a:lnTo>
                <a:lnTo>
                  <a:pt x="1407605" y="65284"/>
                </a:lnTo>
                <a:lnTo>
                  <a:pt x="1407605" y="89192"/>
                </a:lnTo>
                <a:lnTo>
                  <a:pt x="1408176" y="89192"/>
                </a:lnTo>
                <a:cubicBezTo>
                  <a:pt x="1417605" y="71114"/>
                  <a:pt x="1432370" y="62074"/>
                  <a:pt x="1452372" y="62074"/>
                </a:cubicBezTo>
                <a:close/>
                <a:moveTo>
                  <a:pt x="1337215" y="62074"/>
                </a:moveTo>
                <a:cubicBezTo>
                  <a:pt x="1347026" y="62074"/>
                  <a:pt x="1356551" y="64141"/>
                  <a:pt x="1365790" y="68256"/>
                </a:cubicBezTo>
                <a:lnTo>
                  <a:pt x="1365790" y="81582"/>
                </a:lnTo>
                <a:cubicBezTo>
                  <a:pt x="1356551" y="75790"/>
                  <a:pt x="1346454" y="72895"/>
                  <a:pt x="1335405" y="72895"/>
                </a:cubicBezTo>
                <a:cubicBezTo>
                  <a:pt x="1320356" y="72895"/>
                  <a:pt x="1308068" y="78448"/>
                  <a:pt x="1298638" y="89545"/>
                </a:cubicBezTo>
                <a:cubicBezTo>
                  <a:pt x="1289209" y="100651"/>
                  <a:pt x="1284541" y="114995"/>
                  <a:pt x="1284541" y="132598"/>
                </a:cubicBezTo>
                <a:cubicBezTo>
                  <a:pt x="1284541" y="149642"/>
                  <a:pt x="1288828" y="163338"/>
                  <a:pt x="1297400" y="173684"/>
                </a:cubicBezTo>
                <a:cubicBezTo>
                  <a:pt x="1305973" y="184031"/>
                  <a:pt x="1317403" y="189203"/>
                  <a:pt x="1331596" y="189203"/>
                </a:cubicBezTo>
                <a:cubicBezTo>
                  <a:pt x="1344454" y="189203"/>
                  <a:pt x="1355693" y="185715"/>
                  <a:pt x="1365313" y="178738"/>
                </a:cubicBezTo>
                <a:lnTo>
                  <a:pt x="1365313" y="190987"/>
                </a:lnTo>
                <a:cubicBezTo>
                  <a:pt x="1355693" y="197012"/>
                  <a:pt x="1344263" y="200025"/>
                  <a:pt x="1331023" y="200025"/>
                </a:cubicBezTo>
                <a:cubicBezTo>
                  <a:pt x="1313498" y="200025"/>
                  <a:pt x="1299306" y="193880"/>
                  <a:pt x="1288542" y="181592"/>
                </a:cubicBezTo>
                <a:cubicBezTo>
                  <a:pt x="1277779" y="169304"/>
                  <a:pt x="1272349" y="153210"/>
                  <a:pt x="1272349" y="133312"/>
                </a:cubicBezTo>
                <a:cubicBezTo>
                  <a:pt x="1272349" y="112462"/>
                  <a:pt x="1278445" y="95374"/>
                  <a:pt x="1290542" y="82058"/>
                </a:cubicBezTo>
                <a:cubicBezTo>
                  <a:pt x="1302639" y="68732"/>
                  <a:pt x="1318165" y="62074"/>
                  <a:pt x="1337215" y="62074"/>
                </a:cubicBezTo>
                <a:close/>
                <a:moveTo>
                  <a:pt x="562270" y="62074"/>
                </a:moveTo>
                <a:cubicBezTo>
                  <a:pt x="578301" y="62074"/>
                  <a:pt x="590617" y="67828"/>
                  <a:pt x="599218" y="79324"/>
                </a:cubicBezTo>
                <a:cubicBezTo>
                  <a:pt x="607819" y="90811"/>
                  <a:pt x="612124" y="106470"/>
                  <a:pt x="612124" y="126292"/>
                </a:cubicBezTo>
                <a:lnTo>
                  <a:pt x="612124" y="131531"/>
                </a:lnTo>
                <a:lnTo>
                  <a:pt x="516503" y="131531"/>
                </a:lnTo>
                <a:cubicBezTo>
                  <a:pt x="516503" y="149603"/>
                  <a:pt x="520589" y="163734"/>
                  <a:pt x="528761" y="173922"/>
                </a:cubicBezTo>
                <a:cubicBezTo>
                  <a:pt x="536934" y="184110"/>
                  <a:pt x="548183" y="189203"/>
                  <a:pt x="562499" y="189203"/>
                </a:cubicBezTo>
                <a:cubicBezTo>
                  <a:pt x="576977" y="189203"/>
                  <a:pt x="591102" y="183773"/>
                  <a:pt x="604885" y="172911"/>
                </a:cubicBezTo>
                <a:lnTo>
                  <a:pt x="604885" y="185517"/>
                </a:lnTo>
                <a:cubicBezTo>
                  <a:pt x="591493" y="195189"/>
                  <a:pt x="576586" y="200025"/>
                  <a:pt x="560165" y="200025"/>
                </a:cubicBezTo>
                <a:cubicBezTo>
                  <a:pt x="543506" y="200025"/>
                  <a:pt x="530047" y="193940"/>
                  <a:pt x="519769" y="181770"/>
                </a:cubicBezTo>
                <a:cubicBezTo>
                  <a:pt x="509492" y="169601"/>
                  <a:pt x="504358" y="152456"/>
                  <a:pt x="504358" y="130340"/>
                </a:cubicBezTo>
                <a:cubicBezTo>
                  <a:pt x="504358" y="111147"/>
                  <a:pt x="509731" y="94974"/>
                  <a:pt x="520475" y="81820"/>
                </a:cubicBezTo>
                <a:cubicBezTo>
                  <a:pt x="531209" y="68656"/>
                  <a:pt x="545144" y="62074"/>
                  <a:pt x="562270" y="62074"/>
                </a:cubicBezTo>
                <a:close/>
                <a:moveTo>
                  <a:pt x="454800" y="62074"/>
                </a:moveTo>
                <a:cubicBezTo>
                  <a:pt x="464687" y="62074"/>
                  <a:pt x="474221" y="64141"/>
                  <a:pt x="483403" y="68256"/>
                </a:cubicBezTo>
                <a:lnTo>
                  <a:pt x="483403" y="81582"/>
                </a:lnTo>
                <a:cubicBezTo>
                  <a:pt x="474221" y="75790"/>
                  <a:pt x="464096" y="72895"/>
                  <a:pt x="453047" y="72895"/>
                </a:cubicBezTo>
                <a:cubicBezTo>
                  <a:pt x="437950" y="72895"/>
                  <a:pt x="425691" y="78448"/>
                  <a:pt x="416271" y="89545"/>
                </a:cubicBezTo>
                <a:cubicBezTo>
                  <a:pt x="406851" y="100651"/>
                  <a:pt x="402145" y="114995"/>
                  <a:pt x="402145" y="132598"/>
                </a:cubicBezTo>
                <a:cubicBezTo>
                  <a:pt x="402145" y="149642"/>
                  <a:pt x="406441" y="163338"/>
                  <a:pt x="415042" y="173684"/>
                </a:cubicBezTo>
                <a:cubicBezTo>
                  <a:pt x="423643" y="184031"/>
                  <a:pt x="435026" y="189203"/>
                  <a:pt x="449199" y="189203"/>
                </a:cubicBezTo>
                <a:cubicBezTo>
                  <a:pt x="462115" y="189203"/>
                  <a:pt x="473364" y="185715"/>
                  <a:pt x="482937" y="178738"/>
                </a:cubicBezTo>
                <a:lnTo>
                  <a:pt x="482937" y="190987"/>
                </a:lnTo>
                <a:cubicBezTo>
                  <a:pt x="473364" y="197012"/>
                  <a:pt x="461924" y="200025"/>
                  <a:pt x="448609" y="200025"/>
                </a:cubicBezTo>
                <a:cubicBezTo>
                  <a:pt x="431102" y="200025"/>
                  <a:pt x="416947" y="193880"/>
                  <a:pt x="406175" y="181592"/>
                </a:cubicBezTo>
                <a:cubicBezTo>
                  <a:pt x="395392" y="169304"/>
                  <a:pt x="390001" y="153210"/>
                  <a:pt x="390001" y="133312"/>
                </a:cubicBezTo>
                <a:cubicBezTo>
                  <a:pt x="390001" y="112462"/>
                  <a:pt x="396050" y="95374"/>
                  <a:pt x="408156" y="82058"/>
                </a:cubicBezTo>
                <a:cubicBezTo>
                  <a:pt x="420262" y="68732"/>
                  <a:pt x="435807" y="62074"/>
                  <a:pt x="454800" y="62074"/>
                </a:cubicBezTo>
                <a:close/>
                <a:moveTo>
                  <a:pt x="671313" y="30089"/>
                </a:moveTo>
                <a:lnTo>
                  <a:pt x="671313" y="102289"/>
                </a:lnTo>
                <a:lnTo>
                  <a:pt x="693163" y="102289"/>
                </a:lnTo>
                <a:cubicBezTo>
                  <a:pt x="707564" y="102289"/>
                  <a:pt x="718509" y="99079"/>
                  <a:pt x="725986" y="92650"/>
                </a:cubicBezTo>
                <a:cubicBezTo>
                  <a:pt x="733463" y="86230"/>
                  <a:pt x="737206" y="77019"/>
                  <a:pt x="737206" y="65018"/>
                </a:cubicBezTo>
                <a:cubicBezTo>
                  <a:pt x="737206" y="41729"/>
                  <a:pt x="723272" y="30089"/>
                  <a:pt x="695401" y="30089"/>
                </a:cubicBezTo>
                <a:close/>
                <a:moveTo>
                  <a:pt x="85115" y="21165"/>
                </a:moveTo>
                <a:cubicBezTo>
                  <a:pt x="64094" y="21165"/>
                  <a:pt x="46797" y="28918"/>
                  <a:pt x="33214" y="44415"/>
                </a:cubicBezTo>
                <a:cubicBezTo>
                  <a:pt x="19631" y="59912"/>
                  <a:pt x="12840" y="80191"/>
                  <a:pt x="12840" y="105242"/>
                </a:cubicBezTo>
                <a:cubicBezTo>
                  <a:pt x="12840" y="130616"/>
                  <a:pt x="19269" y="150811"/>
                  <a:pt x="32109" y="165835"/>
                </a:cubicBezTo>
                <a:cubicBezTo>
                  <a:pt x="44948" y="180859"/>
                  <a:pt x="62112" y="188371"/>
                  <a:pt x="83591" y="188371"/>
                </a:cubicBezTo>
                <a:cubicBezTo>
                  <a:pt x="105937" y="188371"/>
                  <a:pt x="123625" y="180938"/>
                  <a:pt x="136655" y="166073"/>
                </a:cubicBezTo>
                <a:cubicBezTo>
                  <a:pt x="149695" y="151207"/>
                  <a:pt x="156220" y="130492"/>
                  <a:pt x="156220" y="103937"/>
                </a:cubicBezTo>
                <a:cubicBezTo>
                  <a:pt x="156220" y="77934"/>
                  <a:pt x="149857" y="57636"/>
                  <a:pt x="137122" y="43053"/>
                </a:cubicBezTo>
                <a:cubicBezTo>
                  <a:pt x="124396" y="28461"/>
                  <a:pt x="107061" y="21165"/>
                  <a:pt x="85115" y="21165"/>
                </a:cubicBezTo>
                <a:close/>
                <a:moveTo>
                  <a:pt x="351777" y="12602"/>
                </a:moveTo>
                <a:cubicBezTo>
                  <a:pt x="354349" y="12602"/>
                  <a:pt x="356625" y="13459"/>
                  <a:pt x="358616" y="15164"/>
                </a:cubicBezTo>
                <a:cubicBezTo>
                  <a:pt x="360597" y="16869"/>
                  <a:pt x="361588" y="19183"/>
                  <a:pt x="361588" y="22117"/>
                </a:cubicBezTo>
                <a:cubicBezTo>
                  <a:pt x="361588" y="24898"/>
                  <a:pt x="360616" y="27251"/>
                  <a:pt x="358673" y="29194"/>
                </a:cubicBezTo>
                <a:cubicBezTo>
                  <a:pt x="356721" y="31137"/>
                  <a:pt x="354425" y="32109"/>
                  <a:pt x="351777" y="32109"/>
                </a:cubicBezTo>
                <a:cubicBezTo>
                  <a:pt x="349215" y="32109"/>
                  <a:pt x="346977" y="31175"/>
                  <a:pt x="345072" y="29318"/>
                </a:cubicBezTo>
                <a:cubicBezTo>
                  <a:pt x="343167" y="27451"/>
                  <a:pt x="342205" y="25051"/>
                  <a:pt x="342205" y="22117"/>
                </a:cubicBezTo>
                <a:cubicBezTo>
                  <a:pt x="342205" y="19345"/>
                  <a:pt x="343186" y="17069"/>
                  <a:pt x="345129" y="15278"/>
                </a:cubicBezTo>
                <a:cubicBezTo>
                  <a:pt x="347072" y="13497"/>
                  <a:pt x="349291" y="12602"/>
                  <a:pt x="351777" y="12602"/>
                </a:cubicBezTo>
                <a:close/>
                <a:moveTo>
                  <a:pt x="1142048" y="9525"/>
                </a:moveTo>
                <a:cubicBezTo>
                  <a:pt x="1160526" y="9525"/>
                  <a:pt x="1174052" y="11744"/>
                  <a:pt x="1182720" y="16192"/>
                </a:cubicBezTo>
                <a:lnTo>
                  <a:pt x="1182720" y="42129"/>
                </a:lnTo>
                <a:cubicBezTo>
                  <a:pt x="1171480" y="34433"/>
                  <a:pt x="1157288" y="30585"/>
                  <a:pt x="1140237" y="30585"/>
                </a:cubicBezTo>
                <a:cubicBezTo>
                  <a:pt x="1128808" y="30585"/>
                  <a:pt x="1119569" y="32947"/>
                  <a:pt x="1112425" y="37662"/>
                </a:cubicBezTo>
                <a:cubicBezTo>
                  <a:pt x="1105281" y="42386"/>
                  <a:pt x="1101662" y="48949"/>
                  <a:pt x="1101662" y="57360"/>
                </a:cubicBezTo>
                <a:cubicBezTo>
                  <a:pt x="1101662" y="64818"/>
                  <a:pt x="1104138" y="70885"/>
                  <a:pt x="1109090" y="75562"/>
                </a:cubicBezTo>
                <a:cubicBezTo>
                  <a:pt x="1114044" y="80248"/>
                  <a:pt x="1124807" y="86630"/>
                  <a:pt x="1141380" y="94717"/>
                </a:cubicBezTo>
                <a:cubicBezTo>
                  <a:pt x="1159669" y="103365"/>
                  <a:pt x="1172432" y="112014"/>
                  <a:pt x="1179671" y="120663"/>
                </a:cubicBezTo>
                <a:cubicBezTo>
                  <a:pt x="1187005" y="129302"/>
                  <a:pt x="1190625" y="139027"/>
                  <a:pt x="1190625" y="149812"/>
                </a:cubicBezTo>
                <a:cubicBezTo>
                  <a:pt x="1190625" y="165994"/>
                  <a:pt x="1184720" y="178409"/>
                  <a:pt x="1172813" y="187056"/>
                </a:cubicBezTo>
                <a:cubicBezTo>
                  <a:pt x="1161002" y="195702"/>
                  <a:pt x="1144524" y="200025"/>
                  <a:pt x="1123473" y="200025"/>
                </a:cubicBezTo>
                <a:cubicBezTo>
                  <a:pt x="1116140" y="200025"/>
                  <a:pt x="1107567" y="199013"/>
                  <a:pt x="1097756" y="196990"/>
                </a:cubicBezTo>
                <a:cubicBezTo>
                  <a:pt x="1087945" y="194968"/>
                  <a:pt x="1080801" y="192450"/>
                  <a:pt x="1076325" y="189435"/>
                </a:cubicBezTo>
                <a:lnTo>
                  <a:pt x="1076325" y="162306"/>
                </a:lnTo>
                <a:cubicBezTo>
                  <a:pt x="1082040" y="167224"/>
                  <a:pt x="1089660" y="171269"/>
                  <a:pt x="1099185" y="174443"/>
                </a:cubicBezTo>
                <a:cubicBezTo>
                  <a:pt x="1108710" y="177616"/>
                  <a:pt x="1117663" y="179202"/>
                  <a:pt x="1126236" y="179202"/>
                </a:cubicBezTo>
                <a:cubicBezTo>
                  <a:pt x="1152334" y="179202"/>
                  <a:pt x="1165384" y="170000"/>
                  <a:pt x="1165384" y="151597"/>
                </a:cubicBezTo>
                <a:cubicBezTo>
                  <a:pt x="1165384" y="146440"/>
                  <a:pt x="1164050" y="141799"/>
                  <a:pt x="1161193" y="137674"/>
                </a:cubicBezTo>
                <a:cubicBezTo>
                  <a:pt x="1158430" y="133550"/>
                  <a:pt x="1154525" y="129902"/>
                  <a:pt x="1149667" y="126730"/>
                </a:cubicBezTo>
                <a:cubicBezTo>
                  <a:pt x="1144809" y="123558"/>
                  <a:pt x="1135666" y="118672"/>
                  <a:pt x="1122235" y="112090"/>
                </a:cubicBezTo>
                <a:cubicBezTo>
                  <a:pt x="1103566" y="102889"/>
                  <a:pt x="1091279" y="94345"/>
                  <a:pt x="1085373" y="86449"/>
                </a:cubicBezTo>
                <a:cubicBezTo>
                  <a:pt x="1079372" y="78562"/>
                  <a:pt x="1076420" y="69533"/>
                  <a:pt x="1076420" y="59379"/>
                </a:cubicBezTo>
                <a:cubicBezTo>
                  <a:pt x="1076420" y="44072"/>
                  <a:pt x="1082612" y="31937"/>
                  <a:pt x="1095089" y="22974"/>
                </a:cubicBezTo>
                <a:cubicBezTo>
                  <a:pt x="1107472" y="14011"/>
                  <a:pt x="1123093" y="9525"/>
                  <a:pt x="1142048" y="9525"/>
                </a:cubicBezTo>
                <a:close/>
                <a:moveTo>
                  <a:pt x="904875" y="9525"/>
                </a:moveTo>
                <a:lnTo>
                  <a:pt x="929354" y="9525"/>
                </a:lnTo>
                <a:lnTo>
                  <a:pt x="929354" y="122253"/>
                </a:lnTo>
                <a:cubicBezTo>
                  <a:pt x="929354" y="159748"/>
                  <a:pt x="945261" y="178496"/>
                  <a:pt x="977075" y="178496"/>
                </a:cubicBezTo>
                <a:cubicBezTo>
                  <a:pt x="1007841" y="178496"/>
                  <a:pt x="1023271" y="160352"/>
                  <a:pt x="1023271" y="124063"/>
                </a:cubicBezTo>
                <a:lnTo>
                  <a:pt x="1023271" y="9525"/>
                </a:lnTo>
                <a:lnTo>
                  <a:pt x="1047750" y="9525"/>
                </a:lnTo>
                <a:lnTo>
                  <a:pt x="1047750" y="120558"/>
                </a:lnTo>
                <a:cubicBezTo>
                  <a:pt x="1047750" y="173536"/>
                  <a:pt x="1023461" y="200025"/>
                  <a:pt x="974789" y="200025"/>
                </a:cubicBezTo>
                <a:cubicBezTo>
                  <a:pt x="928211" y="200025"/>
                  <a:pt x="904875" y="174464"/>
                  <a:pt x="904875" y="123339"/>
                </a:cubicBezTo>
                <a:close/>
                <a:moveTo>
                  <a:pt x="790575" y="9525"/>
                </a:moveTo>
                <a:lnTo>
                  <a:pt x="813911" y="9525"/>
                </a:lnTo>
                <a:lnTo>
                  <a:pt x="813911" y="169820"/>
                </a:lnTo>
                <a:lnTo>
                  <a:pt x="885825" y="169820"/>
                </a:lnTo>
                <a:lnTo>
                  <a:pt x="885825" y="190500"/>
                </a:lnTo>
                <a:lnTo>
                  <a:pt x="790575" y="190500"/>
                </a:lnTo>
                <a:close/>
                <a:moveTo>
                  <a:pt x="647700" y="9525"/>
                </a:moveTo>
                <a:lnTo>
                  <a:pt x="699659" y="9525"/>
                </a:lnTo>
                <a:cubicBezTo>
                  <a:pt x="719414" y="9525"/>
                  <a:pt x="734739" y="14240"/>
                  <a:pt x="745646" y="23660"/>
                </a:cubicBezTo>
                <a:cubicBezTo>
                  <a:pt x="756551" y="33090"/>
                  <a:pt x="762000" y="46558"/>
                  <a:pt x="762000" y="64084"/>
                </a:cubicBezTo>
                <a:cubicBezTo>
                  <a:pt x="762000" y="81848"/>
                  <a:pt x="755628" y="96231"/>
                  <a:pt x="742874" y="107252"/>
                </a:cubicBezTo>
                <a:cubicBezTo>
                  <a:pt x="730120" y="118281"/>
                  <a:pt x="714175" y="123473"/>
                  <a:pt x="695049" y="122853"/>
                </a:cubicBezTo>
                <a:lnTo>
                  <a:pt x="671313" y="122853"/>
                </a:lnTo>
                <a:lnTo>
                  <a:pt x="671313" y="190500"/>
                </a:lnTo>
                <a:lnTo>
                  <a:pt x="647700" y="190500"/>
                </a:lnTo>
                <a:close/>
                <a:moveTo>
                  <a:pt x="87211" y="9515"/>
                </a:moveTo>
                <a:cubicBezTo>
                  <a:pt x="111576" y="9515"/>
                  <a:pt x="131312" y="18012"/>
                  <a:pt x="146409" y="35023"/>
                </a:cubicBezTo>
                <a:cubicBezTo>
                  <a:pt x="161506" y="52026"/>
                  <a:pt x="169059" y="74324"/>
                  <a:pt x="169059" y="101917"/>
                </a:cubicBezTo>
                <a:cubicBezTo>
                  <a:pt x="169059" y="132359"/>
                  <a:pt x="161334" y="156321"/>
                  <a:pt x="145885" y="173803"/>
                </a:cubicBezTo>
                <a:cubicBezTo>
                  <a:pt x="130435" y="191284"/>
                  <a:pt x="109747" y="200025"/>
                  <a:pt x="83830" y="200025"/>
                </a:cubicBezTo>
                <a:cubicBezTo>
                  <a:pt x="58302" y="200025"/>
                  <a:pt x="37948" y="191383"/>
                  <a:pt x="22765" y="174100"/>
                </a:cubicBezTo>
                <a:cubicBezTo>
                  <a:pt x="7591" y="156817"/>
                  <a:pt x="0" y="134341"/>
                  <a:pt x="0" y="106670"/>
                </a:cubicBezTo>
                <a:cubicBezTo>
                  <a:pt x="0" y="77257"/>
                  <a:pt x="7782" y="53711"/>
                  <a:pt x="23356" y="36033"/>
                </a:cubicBezTo>
                <a:cubicBezTo>
                  <a:pt x="38919" y="18355"/>
                  <a:pt x="60207" y="9515"/>
                  <a:pt x="87211" y="9515"/>
                </a:cubicBezTo>
                <a:close/>
                <a:moveTo>
                  <a:pt x="317440" y="0"/>
                </a:moveTo>
                <a:cubicBezTo>
                  <a:pt x="322964" y="0"/>
                  <a:pt x="327517" y="829"/>
                  <a:pt x="331098" y="2496"/>
                </a:cubicBezTo>
                <a:lnTo>
                  <a:pt x="331098" y="14507"/>
                </a:lnTo>
                <a:cubicBezTo>
                  <a:pt x="327984" y="12049"/>
                  <a:pt x="323279" y="10820"/>
                  <a:pt x="316973" y="10820"/>
                </a:cubicBezTo>
                <a:cubicBezTo>
                  <a:pt x="301095" y="10820"/>
                  <a:pt x="293151" y="21679"/>
                  <a:pt x="293151" y="43405"/>
                </a:cubicBezTo>
                <a:lnTo>
                  <a:pt x="293151" y="65284"/>
                </a:lnTo>
                <a:lnTo>
                  <a:pt x="327365" y="65284"/>
                </a:lnTo>
                <a:lnTo>
                  <a:pt x="327365" y="76105"/>
                </a:lnTo>
                <a:lnTo>
                  <a:pt x="293151" y="76105"/>
                </a:lnTo>
                <a:lnTo>
                  <a:pt x="293151" y="196814"/>
                </a:lnTo>
                <a:lnTo>
                  <a:pt x="281597" y="196814"/>
                </a:lnTo>
                <a:lnTo>
                  <a:pt x="281597" y="76105"/>
                </a:lnTo>
                <a:lnTo>
                  <a:pt x="258356" y="76105"/>
                </a:lnTo>
                <a:lnTo>
                  <a:pt x="258356" y="65284"/>
                </a:lnTo>
                <a:lnTo>
                  <a:pt x="281597" y="65284"/>
                </a:lnTo>
                <a:lnTo>
                  <a:pt x="281597" y="42453"/>
                </a:lnTo>
                <a:cubicBezTo>
                  <a:pt x="281597" y="28585"/>
                  <a:pt x="285016" y="18040"/>
                  <a:pt x="291865" y="10820"/>
                </a:cubicBezTo>
                <a:cubicBezTo>
                  <a:pt x="298714" y="3610"/>
                  <a:pt x="307238" y="0"/>
                  <a:pt x="317440" y="0"/>
                </a:cubicBezTo>
                <a:close/>
                <a:moveTo>
                  <a:pt x="245964" y="0"/>
                </a:moveTo>
                <a:cubicBezTo>
                  <a:pt x="251489" y="0"/>
                  <a:pt x="256041" y="829"/>
                  <a:pt x="259623" y="2496"/>
                </a:cubicBezTo>
                <a:lnTo>
                  <a:pt x="259623" y="14507"/>
                </a:lnTo>
                <a:cubicBezTo>
                  <a:pt x="256508" y="12049"/>
                  <a:pt x="251803" y="10820"/>
                  <a:pt x="245497" y="10820"/>
                </a:cubicBezTo>
                <a:cubicBezTo>
                  <a:pt x="229619" y="10820"/>
                  <a:pt x="221675" y="21679"/>
                  <a:pt x="221675" y="43405"/>
                </a:cubicBezTo>
                <a:lnTo>
                  <a:pt x="221675" y="65284"/>
                </a:lnTo>
                <a:lnTo>
                  <a:pt x="255889" y="65284"/>
                </a:lnTo>
                <a:lnTo>
                  <a:pt x="255889" y="76105"/>
                </a:lnTo>
                <a:lnTo>
                  <a:pt x="221675" y="76105"/>
                </a:lnTo>
                <a:lnTo>
                  <a:pt x="221675" y="196814"/>
                </a:lnTo>
                <a:lnTo>
                  <a:pt x="210121" y="196814"/>
                </a:lnTo>
                <a:lnTo>
                  <a:pt x="210121" y="76105"/>
                </a:lnTo>
                <a:lnTo>
                  <a:pt x="186890" y="76105"/>
                </a:lnTo>
                <a:lnTo>
                  <a:pt x="186890" y="65284"/>
                </a:lnTo>
                <a:lnTo>
                  <a:pt x="210121" y="65284"/>
                </a:lnTo>
                <a:lnTo>
                  <a:pt x="210121" y="42453"/>
                </a:lnTo>
                <a:cubicBezTo>
                  <a:pt x="210121" y="28585"/>
                  <a:pt x="213541" y="18040"/>
                  <a:pt x="220389" y="10820"/>
                </a:cubicBezTo>
                <a:cubicBezTo>
                  <a:pt x="227247" y="3610"/>
                  <a:pt x="235763" y="0"/>
                  <a:pt x="245964" y="0"/>
                </a:cubicBezTo>
                <a:close/>
              </a:path>
            </a:pathLst>
          </a:custGeom>
          <a:solidFill>
            <a:srgbClr val="404040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736600" y="266700"/>
            <a:ext cx="1661579" cy="222249"/>
            <a:chOff x="8759825" y="266700"/>
            <a:chExt cx="1495425" cy="200025"/>
          </a:xfrm>
          <a:solidFill>
            <a:srgbClr val="404040"/>
          </a:solidFill>
        </p:grpSpPr>
        <p:sp>
          <p:nvSpPr>
            <p:cNvPr id="11" name="任意多边形: 形状 10"/>
            <p:cNvSpPr/>
            <p:nvPr/>
          </p:nvSpPr>
          <p:spPr>
            <a:xfrm>
              <a:off x="9836150" y="276225"/>
              <a:ext cx="114300" cy="190500"/>
            </a:xfrm>
            <a:custGeom>
              <a:avLst/>
              <a:gdLst>
                <a:gd name="connsiteX0" fmla="*/ 64803 w 114300"/>
                <a:gd name="connsiteY0" fmla="*/ 115 h 190500"/>
                <a:gd name="connsiteX1" fmla="*/ 105475 w 114300"/>
                <a:gd name="connsiteY1" fmla="*/ 6782 h 190500"/>
                <a:gd name="connsiteX2" fmla="*/ 105475 w 114300"/>
                <a:gd name="connsiteY2" fmla="*/ 32719 h 190500"/>
                <a:gd name="connsiteX3" fmla="*/ 62992 w 114300"/>
                <a:gd name="connsiteY3" fmla="*/ 21175 h 190500"/>
                <a:gd name="connsiteX4" fmla="*/ 35180 w 114300"/>
                <a:gd name="connsiteY4" fmla="*/ 28252 h 190500"/>
                <a:gd name="connsiteX5" fmla="*/ 24417 w 114300"/>
                <a:gd name="connsiteY5" fmla="*/ 47950 h 190500"/>
                <a:gd name="connsiteX6" fmla="*/ 31845 w 114300"/>
                <a:gd name="connsiteY6" fmla="*/ 66152 h 190500"/>
                <a:gd name="connsiteX7" fmla="*/ 64135 w 114300"/>
                <a:gd name="connsiteY7" fmla="*/ 85307 h 190500"/>
                <a:gd name="connsiteX8" fmla="*/ 102426 w 114300"/>
                <a:gd name="connsiteY8" fmla="*/ 111253 h 190500"/>
                <a:gd name="connsiteX9" fmla="*/ 113380 w 114300"/>
                <a:gd name="connsiteY9" fmla="*/ 140402 h 190500"/>
                <a:gd name="connsiteX10" fmla="*/ 95568 w 114300"/>
                <a:gd name="connsiteY10" fmla="*/ 177646 h 190500"/>
                <a:gd name="connsiteX11" fmla="*/ 46228 w 114300"/>
                <a:gd name="connsiteY11" fmla="*/ 190615 h 190500"/>
                <a:gd name="connsiteX12" fmla="*/ 20511 w 114300"/>
                <a:gd name="connsiteY12" fmla="*/ 187580 h 190500"/>
                <a:gd name="connsiteX13" fmla="*/ -920 w 114300"/>
                <a:gd name="connsiteY13" fmla="*/ 180025 h 190500"/>
                <a:gd name="connsiteX14" fmla="*/ -920 w 114300"/>
                <a:gd name="connsiteY14" fmla="*/ 152896 h 190500"/>
                <a:gd name="connsiteX15" fmla="*/ 21940 w 114300"/>
                <a:gd name="connsiteY15" fmla="*/ 165033 h 190500"/>
                <a:gd name="connsiteX16" fmla="*/ 48991 w 114300"/>
                <a:gd name="connsiteY16" fmla="*/ 169792 h 190500"/>
                <a:gd name="connsiteX17" fmla="*/ 88139 w 114300"/>
                <a:gd name="connsiteY17" fmla="*/ 142187 h 190500"/>
                <a:gd name="connsiteX18" fmla="*/ 83948 w 114300"/>
                <a:gd name="connsiteY18" fmla="*/ 128264 h 190500"/>
                <a:gd name="connsiteX19" fmla="*/ 72422 w 114300"/>
                <a:gd name="connsiteY19" fmla="*/ 117320 h 190500"/>
                <a:gd name="connsiteX20" fmla="*/ 44990 w 114300"/>
                <a:gd name="connsiteY20" fmla="*/ 102680 h 190500"/>
                <a:gd name="connsiteX21" fmla="*/ 8128 w 114300"/>
                <a:gd name="connsiteY21" fmla="*/ 77039 h 190500"/>
                <a:gd name="connsiteX22" fmla="*/ -825 w 114300"/>
                <a:gd name="connsiteY22" fmla="*/ 49969 h 190500"/>
                <a:gd name="connsiteX23" fmla="*/ 17844 w 114300"/>
                <a:gd name="connsiteY23" fmla="*/ 13564 h 190500"/>
                <a:gd name="connsiteX24" fmla="*/ 64803 w 114300"/>
                <a:gd name="connsiteY24" fmla="*/ 11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4300" h="190500">
                  <a:moveTo>
                    <a:pt x="64803" y="115"/>
                  </a:moveTo>
                  <a:cubicBezTo>
                    <a:pt x="83281" y="115"/>
                    <a:pt x="96807" y="2334"/>
                    <a:pt x="105475" y="6782"/>
                  </a:cubicBezTo>
                  <a:lnTo>
                    <a:pt x="105475" y="32719"/>
                  </a:lnTo>
                  <a:cubicBezTo>
                    <a:pt x="94235" y="25023"/>
                    <a:pt x="80043" y="21175"/>
                    <a:pt x="62992" y="21175"/>
                  </a:cubicBezTo>
                  <a:cubicBezTo>
                    <a:pt x="51563" y="21175"/>
                    <a:pt x="42324" y="23537"/>
                    <a:pt x="35180" y="28252"/>
                  </a:cubicBezTo>
                  <a:cubicBezTo>
                    <a:pt x="28036" y="32976"/>
                    <a:pt x="24417" y="39539"/>
                    <a:pt x="24417" y="47950"/>
                  </a:cubicBezTo>
                  <a:cubicBezTo>
                    <a:pt x="24417" y="55408"/>
                    <a:pt x="26893" y="61475"/>
                    <a:pt x="31845" y="66152"/>
                  </a:cubicBezTo>
                  <a:cubicBezTo>
                    <a:pt x="36799" y="70838"/>
                    <a:pt x="47562" y="77220"/>
                    <a:pt x="64135" y="85307"/>
                  </a:cubicBezTo>
                  <a:cubicBezTo>
                    <a:pt x="82424" y="93955"/>
                    <a:pt x="95187" y="102604"/>
                    <a:pt x="102426" y="111253"/>
                  </a:cubicBezTo>
                  <a:cubicBezTo>
                    <a:pt x="109760" y="119892"/>
                    <a:pt x="113380" y="129617"/>
                    <a:pt x="113380" y="140402"/>
                  </a:cubicBezTo>
                  <a:cubicBezTo>
                    <a:pt x="113380" y="156584"/>
                    <a:pt x="107475" y="168999"/>
                    <a:pt x="95568" y="177646"/>
                  </a:cubicBezTo>
                  <a:cubicBezTo>
                    <a:pt x="83757" y="186292"/>
                    <a:pt x="67279" y="190615"/>
                    <a:pt x="46228" y="190615"/>
                  </a:cubicBezTo>
                  <a:cubicBezTo>
                    <a:pt x="38895" y="190615"/>
                    <a:pt x="30322" y="189603"/>
                    <a:pt x="20511" y="187580"/>
                  </a:cubicBezTo>
                  <a:cubicBezTo>
                    <a:pt x="10700" y="185558"/>
                    <a:pt x="3556" y="183040"/>
                    <a:pt x="-920" y="180025"/>
                  </a:cubicBezTo>
                  <a:lnTo>
                    <a:pt x="-920" y="152896"/>
                  </a:lnTo>
                  <a:cubicBezTo>
                    <a:pt x="4795" y="157814"/>
                    <a:pt x="12415" y="161859"/>
                    <a:pt x="21940" y="165033"/>
                  </a:cubicBezTo>
                  <a:cubicBezTo>
                    <a:pt x="31465" y="168206"/>
                    <a:pt x="40418" y="169792"/>
                    <a:pt x="48991" y="169792"/>
                  </a:cubicBezTo>
                  <a:cubicBezTo>
                    <a:pt x="75089" y="169792"/>
                    <a:pt x="88139" y="160590"/>
                    <a:pt x="88139" y="142187"/>
                  </a:cubicBezTo>
                  <a:cubicBezTo>
                    <a:pt x="88139" y="137030"/>
                    <a:pt x="86805" y="132389"/>
                    <a:pt x="83948" y="128264"/>
                  </a:cubicBezTo>
                  <a:cubicBezTo>
                    <a:pt x="81185" y="124140"/>
                    <a:pt x="77280" y="120492"/>
                    <a:pt x="72422" y="117320"/>
                  </a:cubicBezTo>
                  <a:cubicBezTo>
                    <a:pt x="67564" y="114148"/>
                    <a:pt x="58421" y="109262"/>
                    <a:pt x="44990" y="102680"/>
                  </a:cubicBezTo>
                  <a:cubicBezTo>
                    <a:pt x="26321" y="93479"/>
                    <a:pt x="14034" y="84935"/>
                    <a:pt x="8128" y="77039"/>
                  </a:cubicBezTo>
                  <a:cubicBezTo>
                    <a:pt x="2127" y="69152"/>
                    <a:pt x="-825" y="60123"/>
                    <a:pt x="-825" y="49969"/>
                  </a:cubicBezTo>
                  <a:cubicBezTo>
                    <a:pt x="-825" y="34662"/>
                    <a:pt x="5367" y="22527"/>
                    <a:pt x="17844" y="13564"/>
                  </a:cubicBezTo>
                  <a:cubicBezTo>
                    <a:pt x="30227" y="4601"/>
                    <a:pt x="45848" y="115"/>
                    <a:pt x="64803" y="1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>
              <a:off x="9407525" y="276225"/>
              <a:ext cx="114300" cy="180975"/>
            </a:xfrm>
            <a:custGeom>
              <a:avLst/>
              <a:gdLst>
                <a:gd name="connsiteX0" fmla="*/ -920 w 114300"/>
                <a:gd name="connsiteY0" fmla="*/ 115 h 180975"/>
                <a:gd name="connsiteX1" fmla="*/ 51039 w 114300"/>
                <a:gd name="connsiteY1" fmla="*/ 115 h 180975"/>
                <a:gd name="connsiteX2" fmla="*/ 97026 w 114300"/>
                <a:gd name="connsiteY2" fmla="*/ 14250 h 180975"/>
                <a:gd name="connsiteX3" fmla="*/ 113380 w 114300"/>
                <a:gd name="connsiteY3" fmla="*/ 54674 h 180975"/>
                <a:gd name="connsiteX4" fmla="*/ 94254 w 114300"/>
                <a:gd name="connsiteY4" fmla="*/ 97842 h 180975"/>
                <a:gd name="connsiteX5" fmla="*/ 46429 w 114300"/>
                <a:gd name="connsiteY5" fmla="*/ 113443 h 180975"/>
                <a:gd name="connsiteX6" fmla="*/ 22693 w 114300"/>
                <a:gd name="connsiteY6" fmla="*/ 113443 h 180975"/>
                <a:gd name="connsiteX7" fmla="*/ 22693 w 114300"/>
                <a:gd name="connsiteY7" fmla="*/ 181090 h 180975"/>
                <a:gd name="connsiteX8" fmla="*/ -920 w 114300"/>
                <a:gd name="connsiteY8" fmla="*/ 181090 h 180975"/>
                <a:gd name="connsiteX9" fmla="*/ -920 w 114300"/>
                <a:gd name="connsiteY9" fmla="*/ 115 h 180975"/>
                <a:gd name="connsiteX10" fmla="*/ 22693 w 114300"/>
                <a:gd name="connsiteY10" fmla="*/ 20679 h 180975"/>
                <a:gd name="connsiteX11" fmla="*/ 22693 w 114300"/>
                <a:gd name="connsiteY11" fmla="*/ 92879 h 180975"/>
                <a:gd name="connsiteX12" fmla="*/ 44543 w 114300"/>
                <a:gd name="connsiteY12" fmla="*/ 92879 h 180975"/>
                <a:gd name="connsiteX13" fmla="*/ 77366 w 114300"/>
                <a:gd name="connsiteY13" fmla="*/ 83240 h 180975"/>
                <a:gd name="connsiteX14" fmla="*/ 88586 w 114300"/>
                <a:gd name="connsiteY14" fmla="*/ 55608 h 180975"/>
                <a:gd name="connsiteX15" fmla="*/ 46781 w 114300"/>
                <a:gd name="connsiteY15" fmla="*/ 20679 h 180975"/>
                <a:gd name="connsiteX16" fmla="*/ 22693 w 114300"/>
                <a:gd name="connsiteY16" fmla="*/ 2067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4300" h="180975">
                  <a:moveTo>
                    <a:pt x="-920" y="115"/>
                  </a:moveTo>
                  <a:lnTo>
                    <a:pt x="51039" y="115"/>
                  </a:lnTo>
                  <a:cubicBezTo>
                    <a:pt x="70794" y="115"/>
                    <a:pt x="86119" y="4830"/>
                    <a:pt x="97026" y="14250"/>
                  </a:cubicBezTo>
                  <a:cubicBezTo>
                    <a:pt x="107931" y="23680"/>
                    <a:pt x="113380" y="37148"/>
                    <a:pt x="113380" y="54674"/>
                  </a:cubicBezTo>
                  <a:cubicBezTo>
                    <a:pt x="113380" y="72438"/>
                    <a:pt x="107008" y="86821"/>
                    <a:pt x="94254" y="97842"/>
                  </a:cubicBezTo>
                  <a:cubicBezTo>
                    <a:pt x="81500" y="108871"/>
                    <a:pt x="65555" y="114063"/>
                    <a:pt x="46429" y="113443"/>
                  </a:cubicBezTo>
                  <a:lnTo>
                    <a:pt x="22693" y="113443"/>
                  </a:lnTo>
                  <a:lnTo>
                    <a:pt x="22693" y="181090"/>
                  </a:lnTo>
                  <a:lnTo>
                    <a:pt x="-920" y="181090"/>
                  </a:lnTo>
                  <a:lnTo>
                    <a:pt x="-920" y="115"/>
                  </a:lnTo>
                  <a:close/>
                  <a:moveTo>
                    <a:pt x="22693" y="20679"/>
                  </a:moveTo>
                  <a:lnTo>
                    <a:pt x="22693" y="92879"/>
                  </a:lnTo>
                  <a:lnTo>
                    <a:pt x="44543" y="92879"/>
                  </a:lnTo>
                  <a:cubicBezTo>
                    <a:pt x="58944" y="92879"/>
                    <a:pt x="69889" y="89669"/>
                    <a:pt x="77366" y="83240"/>
                  </a:cubicBezTo>
                  <a:cubicBezTo>
                    <a:pt x="84843" y="76820"/>
                    <a:pt x="88586" y="67609"/>
                    <a:pt x="88586" y="55608"/>
                  </a:cubicBezTo>
                  <a:cubicBezTo>
                    <a:pt x="88586" y="32319"/>
                    <a:pt x="74652" y="20679"/>
                    <a:pt x="46781" y="20679"/>
                  </a:cubicBezTo>
                  <a:lnTo>
                    <a:pt x="22693" y="206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>
              <a:off x="9550400" y="276225"/>
              <a:ext cx="95250" cy="180975"/>
            </a:xfrm>
            <a:custGeom>
              <a:avLst/>
              <a:gdLst>
                <a:gd name="connsiteX0" fmla="*/ -920 w 95250"/>
                <a:gd name="connsiteY0" fmla="*/ 115 h 180975"/>
                <a:gd name="connsiteX1" fmla="*/ 22416 w 95250"/>
                <a:gd name="connsiteY1" fmla="*/ 115 h 180975"/>
                <a:gd name="connsiteX2" fmla="*/ 22416 w 95250"/>
                <a:gd name="connsiteY2" fmla="*/ 160410 h 180975"/>
                <a:gd name="connsiteX3" fmla="*/ 94330 w 95250"/>
                <a:gd name="connsiteY3" fmla="*/ 160410 h 180975"/>
                <a:gd name="connsiteX4" fmla="*/ 94330 w 95250"/>
                <a:gd name="connsiteY4" fmla="*/ 181090 h 180975"/>
                <a:gd name="connsiteX5" fmla="*/ -920 w 95250"/>
                <a:gd name="connsiteY5" fmla="*/ 181090 h 180975"/>
                <a:gd name="connsiteX6" fmla="*/ -920 w 95250"/>
                <a:gd name="connsiteY6" fmla="*/ 11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80975">
                  <a:moveTo>
                    <a:pt x="-920" y="115"/>
                  </a:moveTo>
                  <a:lnTo>
                    <a:pt x="22416" y="115"/>
                  </a:lnTo>
                  <a:lnTo>
                    <a:pt x="22416" y="160410"/>
                  </a:lnTo>
                  <a:lnTo>
                    <a:pt x="94330" y="160410"/>
                  </a:lnTo>
                  <a:lnTo>
                    <a:pt x="94330" y="181090"/>
                  </a:lnTo>
                  <a:lnTo>
                    <a:pt x="-920" y="181090"/>
                  </a:lnTo>
                  <a:lnTo>
                    <a:pt x="-920" y="1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>
              <a:off x="9664700" y="276225"/>
              <a:ext cx="142875" cy="190500"/>
            </a:xfrm>
            <a:custGeom>
              <a:avLst/>
              <a:gdLst>
                <a:gd name="connsiteX0" fmla="*/ -920 w 142875"/>
                <a:gd name="connsiteY0" fmla="*/ 115 h 190500"/>
                <a:gd name="connsiteX1" fmla="*/ 23559 w 142875"/>
                <a:gd name="connsiteY1" fmla="*/ 115 h 190500"/>
                <a:gd name="connsiteX2" fmla="*/ 23559 w 142875"/>
                <a:gd name="connsiteY2" fmla="*/ 112843 h 190500"/>
                <a:gd name="connsiteX3" fmla="*/ 71280 w 142875"/>
                <a:gd name="connsiteY3" fmla="*/ 169086 h 190500"/>
                <a:gd name="connsiteX4" fmla="*/ 117476 w 142875"/>
                <a:gd name="connsiteY4" fmla="*/ 114653 h 190500"/>
                <a:gd name="connsiteX5" fmla="*/ 117476 w 142875"/>
                <a:gd name="connsiteY5" fmla="*/ 115 h 190500"/>
                <a:gd name="connsiteX6" fmla="*/ 141955 w 142875"/>
                <a:gd name="connsiteY6" fmla="*/ 115 h 190500"/>
                <a:gd name="connsiteX7" fmla="*/ 141955 w 142875"/>
                <a:gd name="connsiteY7" fmla="*/ 111148 h 190500"/>
                <a:gd name="connsiteX8" fmla="*/ 68994 w 142875"/>
                <a:gd name="connsiteY8" fmla="*/ 190615 h 190500"/>
                <a:gd name="connsiteX9" fmla="*/ -920 w 142875"/>
                <a:gd name="connsiteY9" fmla="*/ 113929 h 190500"/>
                <a:gd name="connsiteX10" fmla="*/ -920 w 142875"/>
                <a:gd name="connsiteY10" fmla="*/ 11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90500">
                  <a:moveTo>
                    <a:pt x="-920" y="115"/>
                  </a:moveTo>
                  <a:lnTo>
                    <a:pt x="23559" y="115"/>
                  </a:lnTo>
                  <a:lnTo>
                    <a:pt x="23559" y="112843"/>
                  </a:lnTo>
                  <a:cubicBezTo>
                    <a:pt x="23559" y="150338"/>
                    <a:pt x="39466" y="169086"/>
                    <a:pt x="71280" y="169086"/>
                  </a:cubicBezTo>
                  <a:cubicBezTo>
                    <a:pt x="102046" y="169086"/>
                    <a:pt x="117476" y="150942"/>
                    <a:pt x="117476" y="114653"/>
                  </a:cubicBezTo>
                  <a:lnTo>
                    <a:pt x="117476" y="115"/>
                  </a:lnTo>
                  <a:lnTo>
                    <a:pt x="141955" y="115"/>
                  </a:lnTo>
                  <a:lnTo>
                    <a:pt x="141955" y="111148"/>
                  </a:lnTo>
                  <a:cubicBezTo>
                    <a:pt x="141955" y="164126"/>
                    <a:pt x="117666" y="190615"/>
                    <a:pt x="68994" y="190615"/>
                  </a:cubicBezTo>
                  <a:cubicBezTo>
                    <a:pt x="22416" y="190615"/>
                    <a:pt x="-920" y="165054"/>
                    <a:pt x="-920" y="113929"/>
                  </a:cubicBezTo>
                  <a:lnTo>
                    <a:pt x="-920" y="1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>
            <a:xfrm>
              <a:off x="8759825" y="266700"/>
              <a:ext cx="1495425" cy="200025"/>
            </a:xfrm>
            <a:custGeom>
              <a:avLst/>
              <a:gdLst>
                <a:gd name="connsiteX0" fmla="*/ 1231520 w 1495425"/>
                <a:gd name="connsiteY0" fmla="*/ 178615 h 200025"/>
                <a:gd name="connsiteX1" fmla="*/ 1238950 w 1495425"/>
                <a:gd name="connsiteY1" fmla="*/ 181469 h 200025"/>
                <a:gd name="connsiteX2" fmla="*/ 1241902 w 1495425"/>
                <a:gd name="connsiteY2" fmla="*/ 188842 h 200025"/>
                <a:gd name="connsiteX3" fmla="*/ 1238950 w 1495425"/>
                <a:gd name="connsiteY3" fmla="*/ 196216 h 200025"/>
                <a:gd name="connsiteX4" fmla="*/ 1231520 w 1495425"/>
                <a:gd name="connsiteY4" fmla="*/ 199188 h 200025"/>
                <a:gd name="connsiteX5" fmla="*/ 1224376 w 1495425"/>
                <a:gd name="connsiteY5" fmla="*/ 196216 h 200025"/>
                <a:gd name="connsiteX6" fmla="*/ 1221518 w 1495425"/>
                <a:gd name="connsiteY6" fmla="*/ 188842 h 200025"/>
                <a:gd name="connsiteX7" fmla="*/ 1224376 w 1495425"/>
                <a:gd name="connsiteY7" fmla="*/ 181469 h 200025"/>
                <a:gd name="connsiteX8" fmla="*/ 1231520 w 1495425"/>
                <a:gd name="connsiteY8" fmla="*/ 178615 h 200025"/>
                <a:gd name="connsiteX9" fmla="*/ 560884 w 1495425"/>
                <a:gd name="connsiteY9" fmla="*/ 73010 h 200025"/>
                <a:gd name="connsiteX10" fmla="*/ 530756 w 1495425"/>
                <a:gd name="connsiteY10" fmla="*/ 85383 h 200025"/>
                <a:gd name="connsiteX11" fmla="*/ 516050 w 1495425"/>
                <a:gd name="connsiteY11" fmla="*/ 120940 h 200025"/>
                <a:gd name="connsiteX12" fmla="*/ 599060 w 1495425"/>
                <a:gd name="connsiteY12" fmla="*/ 120940 h 200025"/>
                <a:gd name="connsiteX13" fmla="*/ 588316 w 1495425"/>
                <a:gd name="connsiteY13" fmla="*/ 85564 h 200025"/>
                <a:gd name="connsiteX14" fmla="*/ 560884 w 1495425"/>
                <a:gd name="connsiteY14" fmla="*/ 73010 h 200025"/>
                <a:gd name="connsiteX15" fmla="*/ 345142 w 1495425"/>
                <a:gd name="connsiteY15" fmla="*/ 65399 h 200025"/>
                <a:gd name="connsiteX16" fmla="*/ 356696 w 1495425"/>
                <a:gd name="connsiteY16" fmla="*/ 65399 h 200025"/>
                <a:gd name="connsiteX17" fmla="*/ 356696 w 1495425"/>
                <a:gd name="connsiteY17" fmla="*/ 196929 h 200025"/>
                <a:gd name="connsiteX18" fmla="*/ 345142 w 1495425"/>
                <a:gd name="connsiteY18" fmla="*/ 196929 h 200025"/>
                <a:gd name="connsiteX19" fmla="*/ 1451452 w 1495425"/>
                <a:gd name="connsiteY19" fmla="*/ 62189 h 200025"/>
                <a:gd name="connsiteX20" fmla="*/ 1483456 w 1495425"/>
                <a:gd name="connsiteY20" fmla="*/ 76401 h 200025"/>
                <a:gd name="connsiteX21" fmla="*/ 1494505 w 1495425"/>
                <a:gd name="connsiteY21" fmla="*/ 116892 h 200025"/>
                <a:gd name="connsiteX22" fmla="*/ 1494505 w 1495425"/>
                <a:gd name="connsiteY22" fmla="*/ 196929 h 200025"/>
                <a:gd name="connsiteX23" fmla="*/ 1482980 w 1495425"/>
                <a:gd name="connsiteY23" fmla="*/ 196929 h 200025"/>
                <a:gd name="connsiteX24" fmla="*/ 1482980 w 1495425"/>
                <a:gd name="connsiteY24" fmla="*/ 120340 h 200025"/>
                <a:gd name="connsiteX25" fmla="*/ 1449452 w 1495425"/>
                <a:gd name="connsiteY25" fmla="*/ 73010 h 200025"/>
                <a:gd name="connsiteX26" fmla="*/ 1418686 w 1495425"/>
                <a:gd name="connsiteY26" fmla="*/ 86926 h 200025"/>
                <a:gd name="connsiteX27" fmla="*/ 1406685 w 1495425"/>
                <a:gd name="connsiteY27" fmla="*/ 121416 h 200025"/>
                <a:gd name="connsiteX28" fmla="*/ 1406685 w 1495425"/>
                <a:gd name="connsiteY28" fmla="*/ 196929 h 200025"/>
                <a:gd name="connsiteX29" fmla="*/ 1395159 w 1495425"/>
                <a:gd name="connsiteY29" fmla="*/ 196929 h 200025"/>
                <a:gd name="connsiteX30" fmla="*/ 1395159 w 1495425"/>
                <a:gd name="connsiteY30" fmla="*/ 65399 h 200025"/>
                <a:gd name="connsiteX31" fmla="*/ 1406685 w 1495425"/>
                <a:gd name="connsiteY31" fmla="*/ 65399 h 200025"/>
                <a:gd name="connsiteX32" fmla="*/ 1406685 w 1495425"/>
                <a:gd name="connsiteY32" fmla="*/ 89307 h 200025"/>
                <a:gd name="connsiteX33" fmla="*/ 1407256 w 1495425"/>
                <a:gd name="connsiteY33" fmla="*/ 89307 h 200025"/>
                <a:gd name="connsiteX34" fmla="*/ 1451452 w 1495425"/>
                <a:gd name="connsiteY34" fmla="*/ 62189 h 200025"/>
                <a:gd name="connsiteX35" fmla="*/ 1336295 w 1495425"/>
                <a:gd name="connsiteY35" fmla="*/ 62189 h 200025"/>
                <a:gd name="connsiteX36" fmla="*/ 1364870 w 1495425"/>
                <a:gd name="connsiteY36" fmla="*/ 68371 h 200025"/>
                <a:gd name="connsiteX37" fmla="*/ 1364870 w 1495425"/>
                <a:gd name="connsiteY37" fmla="*/ 81697 h 200025"/>
                <a:gd name="connsiteX38" fmla="*/ 1334485 w 1495425"/>
                <a:gd name="connsiteY38" fmla="*/ 73010 h 200025"/>
                <a:gd name="connsiteX39" fmla="*/ 1297718 w 1495425"/>
                <a:gd name="connsiteY39" fmla="*/ 89660 h 200025"/>
                <a:gd name="connsiteX40" fmla="*/ 1283621 w 1495425"/>
                <a:gd name="connsiteY40" fmla="*/ 132713 h 200025"/>
                <a:gd name="connsiteX41" fmla="*/ 1296480 w 1495425"/>
                <a:gd name="connsiteY41" fmla="*/ 173799 h 200025"/>
                <a:gd name="connsiteX42" fmla="*/ 1330676 w 1495425"/>
                <a:gd name="connsiteY42" fmla="*/ 189318 h 200025"/>
                <a:gd name="connsiteX43" fmla="*/ 1364393 w 1495425"/>
                <a:gd name="connsiteY43" fmla="*/ 178853 h 200025"/>
                <a:gd name="connsiteX44" fmla="*/ 1364393 w 1495425"/>
                <a:gd name="connsiteY44" fmla="*/ 191102 h 200025"/>
                <a:gd name="connsiteX45" fmla="*/ 1330103 w 1495425"/>
                <a:gd name="connsiteY45" fmla="*/ 200140 h 200025"/>
                <a:gd name="connsiteX46" fmla="*/ 1287622 w 1495425"/>
                <a:gd name="connsiteY46" fmla="*/ 181707 h 200025"/>
                <a:gd name="connsiteX47" fmla="*/ 1271429 w 1495425"/>
                <a:gd name="connsiteY47" fmla="*/ 133427 h 200025"/>
                <a:gd name="connsiteX48" fmla="*/ 1289622 w 1495425"/>
                <a:gd name="connsiteY48" fmla="*/ 82173 h 200025"/>
                <a:gd name="connsiteX49" fmla="*/ 1336295 w 1495425"/>
                <a:gd name="connsiteY49" fmla="*/ 62189 h 200025"/>
                <a:gd name="connsiteX50" fmla="*/ 561350 w 1495425"/>
                <a:gd name="connsiteY50" fmla="*/ 62189 h 200025"/>
                <a:gd name="connsiteX51" fmla="*/ 598298 w 1495425"/>
                <a:gd name="connsiteY51" fmla="*/ 79439 h 200025"/>
                <a:gd name="connsiteX52" fmla="*/ 611204 w 1495425"/>
                <a:gd name="connsiteY52" fmla="*/ 126407 h 200025"/>
                <a:gd name="connsiteX53" fmla="*/ 611204 w 1495425"/>
                <a:gd name="connsiteY53" fmla="*/ 131646 h 200025"/>
                <a:gd name="connsiteX54" fmla="*/ 515583 w 1495425"/>
                <a:gd name="connsiteY54" fmla="*/ 131646 h 200025"/>
                <a:gd name="connsiteX55" fmla="*/ 527841 w 1495425"/>
                <a:gd name="connsiteY55" fmla="*/ 174037 h 200025"/>
                <a:gd name="connsiteX56" fmla="*/ 561579 w 1495425"/>
                <a:gd name="connsiteY56" fmla="*/ 189318 h 200025"/>
                <a:gd name="connsiteX57" fmla="*/ 603965 w 1495425"/>
                <a:gd name="connsiteY57" fmla="*/ 173026 h 200025"/>
                <a:gd name="connsiteX58" fmla="*/ 603965 w 1495425"/>
                <a:gd name="connsiteY58" fmla="*/ 185632 h 200025"/>
                <a:gd name="connsiteX59" fmla="*/ 559245 w 1495425"/>
                <a:gd name="connsiteY59" fmla="*/ 200140 h 200025"/>
                <a:gd name="connsiteX60" fmla="*/ 518849 w 1495425"/>
                <a:gd name="connsiteY60" fmla="*/ 181885 h 200025"/>
                <a:gd name="connsiteX61" fmla="*/ 503438 w 1495425"/>
                <a:gd name="connsiteY61" fmla="*/ 130455 h 200025"/>
                <a:gd name="connsiteX62" fmla="*/ 519555 w 1495425"/>
                <a:gd name="connsiteY62" fmla="*/ 81935 h 200025"/>
                <a:gd name="connsiteX63" fmla="*/ 561350 w 1495425"/>
                <a:gd name="connsiteY63" fmla="*/ 62189 h 200025"/>
                <a:gd name="connsiteX64" fmla="*/ 453880 w 1495425"/>
                <a:gd name="connsiteY64" fmla="*/ 62189 h 200025"/>
                <a:gd name="connsiteX65" fmla="*/ 482483 w 1495425"/>
                <a:gd name="connsiteY65" fmla="*/ 68371 h 200025"/>
                <a:gd name="connsiteX66" fmla="*/ 482483 w 1495425"/>
                <a:gd name="connsiteY66" fmla="*/ 81697 h 200025"/>
                <a:gd name="connsiteX67" fmla="*/ 452127 w 1495425"/>
                <a:gd name="connsiteY67" fmla="*/ 73010 h 200025"/>
                <a:gd name="connsiteX68" fmla="*/ 415351 w 1495425"/>
                <a:gd name="connsiteY68" fmla="*/ 89660 h 200025"/>
                <a:gd name="connsiteX69" fmla="*/ 401225 w 1495425"/>
                <a:gd name="connsiteY69" fmla="*/ 132713 h 200025"/>
                <a:gd name="connsiteX70" fmla="*/ 414122 w 1495425"/>
                <a:gd name="connsiteY70" fmla="*/ 173799 h 200025"/>
                <a:gd name="connsiteX71" fmla="*/ 448279 w 1495425"/>
                <a:gd name="connsiteY71" fmla="*/ 189318 h 200025"/>
                <a:gd name="connsiteX72" fmla="*/ 482017 w 1495425"/>
                <a:gd name="connsiteY72" fmla="*/ 178853 h 200025"/>
                <a:gd name="connsiteX73" fmla="*/ 482017 w 1495425"/>
                <a:gd name="connsiteY73" fmla="*/ 191102 h 200025"/>
                <a:gd name="connsiteX74" fmla="*/ 447689 w 1495425"/>
                <a:gd name="connsiteY74" fmla="*/ 200140 h 200025"/>
                <a:gd name="connsiteX75" fmla="*/ 405255 w 1495425"/>
                <a:gd name="connsiteY75" fmla="*/ 181707 h 200025"/>
                <a:gd name="connsiteX76" fmla="*/ 389081 w 1495425"/>
                <a:gd name="connsiteY76" fmla="*/ 133427 h 200025"/>
                <a:gd name="connsiteX77" fmla="*/ 407236 w 1495425"/>
                <a:gd name="connsiteY77" fmla="*/ 82173 h 200025"/>
                <a:gd name="connsiteX78" fmla="*/ 453880 w 1495425"/>
                <a:gd name="connsiteY78" fmla="*/ 62189 h 200025"/>
                <a:gd name="connsiteX79" fmla="*/ 84195 w 1495425"/>
                <a:gd name="connsiteY79" fmla="*/ 21280 h 200025"/>
                <a:gd name="connsiteX80" fmla="*/ 32294 w 1495425"/>
                <a:gd name="connsiteY80" fmla="*/ 44530 h 200025"/>
                <a:gd name="connsiteX81" fmla="*/ 11920 w 1495425"/>
                <a:gd name="connsiteY81" fmla="*/ 105357 h 200025"/>
                <a:gd name="connsiteX82" fmla="*/ 31189 w 1495425"/>
                <a:gd name="connsiteY82" fmla="*/ 165950 h 200025"/>
                <a:gd name="connsiteX83" fmla="*/ 82671 w 1495425"/>
                <a:gd name="connsiteY83" fmla="*/ 188486 h 200025"/>
                <a:gd name="connsiteX84" fmla="*/ 135735 w 1495425"/>
                <a:gd name="connsiteY84" fmla="*/ 166188 h 200025"/>
                <a:gd name="connsiteX85" fmla="*/ 155300 w 1495425"/>
                <a:gd name="connsiteY85" fmla="*/ 104052 h 200025"/>
                <a:gd name="connsiteX86" fmla="*/ 136202 w 1495425"/>
                <a:gd name="connsiteY86" fmla="*/ 43168 h 200025"/>
                <a:gd name="connsiteX87" fmla="*/ 84195 w 1495425"/>
                <a:gd name="connsiteY87" fmla="*/ 21280 h 200025"/>
                <a:gd name="connsiteX88" fmla="*/ 350857 w 1495425"/>
                <a:gd name="connsiteY88" fmla="*/ 12717 h 200025"/>
                <a:gd name="connsiteX89" fmla="*/ 357696 w 1495425"/>
                <a:gd name="connsiteY89" fmla="*/ 15279 h 200025"/>
                <a:gd name="connsiteX90" fmla="*/ 360668 w 1495425"/>
                <a:gd name="connsiteY90" fmla="*/ 22232 h 200025"/>
                <a:gd name="connsiteX91" fmla="*/ 357753 w 1495425"/>
                <a:gd name="connsiteY91" fmla="*/ 29309 h 200025"/>
                <a:gd name="connsiteX92" fmla="*/ 350857 w 1495425"/>
                <a:gd name="connsiteY92" fmla="*/ 32224 h 200025"/>
                <a:gd name="connsiteX93" fmla="*/ 344152 w 1495425"/>
                <a:gd name="connsiteY93" fmla="*/ 29433 h 200025"/>
                <a:gd name="connsiteX94" fmla="*/ 341285 w 1495425"/>
                <a:gd name="connsiteY94" fmla="*/ 22232 h 200025"/>
                <a:gd name="connsiteX95" fmla="*/ 344209 w 1495425"/>
                <a:gd name="connsiteY95" fmla="*/ 15393 h 200025"/>
                <a:gd name="connsiteX96" fmla="*/ 350857 w 1495425"/>
                <a:gd name="connsiteY96" fmla="*/ 12717 h 200025"/>
                <a:gd name="connsiteX97" fmla="*/ 86291 w 1495425"/>
                <a:gd name="connsiteY97" fmla="*/ 9630 h 200025"/>
                <a:gd name="connsiteX98" fmla="*/ 145489 w 1495425"/>
                <a:gd name="connsiteY98" fmla="*/ 35138 h 200025"/>
                <a:gd name="connsiteX99" fmla="*/ 168139 w 1495425"/>
                <a:gd name="connsiteY99" fmla="*/ 102032 h 200025"/>
                <a:gd name="connsiteX100" fmla="*/ 144965 w 1495425"/>
                <a:gd name="connsiteY100" fmla="*/ 173918 h 200025"/>
                <a:gd name="connsiteX101" fmla="*/ 82910 w 1495425"/>
                <a:gd name="connsiteY101" fmla="*/ 200140 h 200025"/>
                <a:gd name="connsiteX102" fmla="*/ 21845 w 1495425"/>
                <a:gd name="connsiteY102" fmla="*/ 174215 h 200025"/>
                <a:gd name="connsiteX103" fmla="*/ -920 w 1495425"/>
                <a:gd name="connsiteY103" fmla="*/ 106785 h 200025"/>
                <a:gd name="connsiteX104" fmla="*/ 22436 w 1495425"/>
                <a:gd name="connsiteY104" fmla="*/ 36148 h 200025"/>
                <a:gd name="connsiteX105" fmla="*/ 86291 w 1495425"/>
                <a:gd name="connsiteY105" fmla="*/ 9630 h 200025"/>
                <a:gd name="connsiteX106" fmla="*/ 316520 w 1495425"/>
                <a:gd name="connsiteY106" fmla="*/ 115 h 200025"/>
                <a:gd name="connsiteX107" fmla="*/ 330178 w 1495425"/>
                <a:gd name="connsiteY107" fmla="*/ 2611 h 200025"/>
                <a:gd name="connsiteX108" fmla="*/ 330178 w 1495425"/>
                <a:gd name="connsiteY108" fmla="*/ 14622 h 200025"/>
                <a:gd name="connsiteX109" fmla="*/ 316053 w 1495425"/>
                <a:gd name="connsiteY109" fmla="*/ 10935 h 200025"/>
                <a:gd name="connsiteX110" fmla="*/ 292231 w 1495425"/>
                <a:gd name="connsiteY110" fmla="*/ 43520 h 200025"/>
                <a:gd name="connsiteX111" fmla="*/ 292231 w 1495425"/>
                <a:gd name="connsiteY111" fmla="*/ 65399 h 200025"/>
                <a:gd name="connsiteX112" fmla="*/ 326445 w 1495425"/>
                <a:gd name="connsiteY112" fmla="*/ 65399 h 200025"/>
                <a:gd name="connsiteX113" fmla="*/ 326445 w 1495425"/>
                <a:gd name="connsiteY113" fmla="*/ 76220 h 200025"/>
                <a:gd name="connsiteX114" fmla="*/ 292231 w 1495425"/>
                <a:gd name="connsiteY114" fmla="*/ 76220 h 200025"/>
                <a:gd name="connsiteX115" fmla="*/ 292231 w 1495425"/>
                <a:gd name="connsiteY115" fmla="*/ 196929 h 200025"/>
                <a:gd name="connsiteX116" fmla="*/ 280677 w 1495425"/>
                <a:gd name="connsiteY116" fmla="*/ 196929 h 200025"/>
                <a:gd name="connsiteX117" fmla="*/ 280677 w 1495425"/>
                <a:gd name="connsiteY117" fmla="*/ 76220 h 200025"/>
                <a:gd name="connsiteX118" fmla="*/ 257436 w 1495425"/>
                <a:gd name="connsiteY118" fmla="*/ 76220 h 200025"/>
                <a:gd name="connsiteX119" fmla="*/ 257436 w 1495425"/>
                <a:gd name="connsiteY119" fmla="*/ 65399 h 200025"/>
                <a:gd name="connsiteX120" fmla="*/ 280677 w 1495425"/>
                <a:gd name="connsiteY120" fmla="*/ 65399 h 200025"/>
                <a:gd name="connsiteX121" fmla="*/ 280677 w 1495425"/>
                <a:gd name="connsiteY121" fmla="*/ 42568 h 200025"/>
                <a:gd name="connsiteX122" fmla="*/ 290945 w 1495425"/>
                <a:gd name="connsiteY122" fmla="*/ 10935 h 200025"/>
                <a:gd name="connsiteX123" fmla="*/ 316520 w 1495425"/>
                <a:gd name="connsiteY123" fmla="*/ 115 h 200025"/>
                <a:gd name="connsiteX124" fmla="*/ 245044 w 1495425"/>
                <a:gd name="connsiteY124" fmla="*/ 115 h 200025"/>
                <a:gd name="connsiteX125" fmla="*/ 258703 w 1495425"/>
                <a:gd name="connsiteY125" fmla="*/ 2611 h 200025"/>
                <a:gd name="connsiteX126" fmla="*/ 258703 w 1495425"/>
                <a:gd name="connsiteY126" fmla="*/ 14622 h 200025"/>
                <a:gd name="connsiteX127" fmla="*/ 244577 w 1495425"/>
                <a:gd name="connsiteY127" fmla="*/ 10935 h 200025"/>
                <a:gd name="connsiteX128" fmla="*/ 220755 w 1495425"/>
                <a:gd name="connsiteY128" fmla="*/ 43520 h 200025"/>
                <a:gd name="connsiteX129" fmla="*/ 220755 w 1495425"/>
                <a:gd name="connsiteY129" fmla="*/ 65399 h 200025"/>
                <a:gd name="connsiteX130" fmla="*/ 254969 w 1495425"/>
                <a:gd name="connsiteY130" fmla="*/ 65399 h 200025"/>
                <a:gd name="connsiteX131" fmla="*/ 254969 w 1495425"/>
                <a:gd name="connsiteY131" fmla="*/ 76220 h 200025"/>
                <a:gd name="connsiteX132" fmla="*/ 220755 w 1495425"/>
                <a:gd name="connsiteY132" fmla="*/ 76220 h 200025"/>
                <a:gd name="connsiteX133" fmla="*/ 220755 w 1495425"/>
                <a:gd name="connsiteY133" fmla="*/ 196929 h 200025"/>
                <a:gd name="connsiteX134" fmla="*/ 209201 w 1495425"/>
                <a:gd name="connsiteY134" fmla="*/ 196929 h 200025"/>
                <a:gd name="connsiteX135" fmla="*/ 209201 w 1495425"/>
                <a:gd name="connsiteY135" fmla="*/ 76220 h 200025"/>
                <a:gd name="connsiteX136" fmla="*/ 185970 w 1495425"/>
                <a:gd name="connsiteY136" fmla="*/ 76220 h 200025"/>
                <a:gd name="connsiteX137" fmla="*/ 185970 w 1495425"/>
                <a:gd name="connsiteY137" fmla="*/ 65399 h 200025"/>
                <a:gd name="connsiteX138" fmla="*/ 209201 w 1495425"/>
                <a:gd name="connsiteY138" fmla="*/ 65399 h 200025"/>
                <a:gd name="connsiteX139" fmla="*/ 209201 w 1495425"/>
                <a:gd name="connsiteY139" fmla="*/ 42568 h 200025"/>
                <a:gd name="connsiteX140" fmla="*/ 219469 w 1495425"/>
                <a:gd name="connsiteY140" fmla="*/ 10935 h 200025"/>
                <a:gd name="connsiteX141" fmla="*/ 245044 w 1495425"/>
                <a:gd name="connsiteY141" fmla="*/ 11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</a:cxnLst>
              <a:rect l="l" t="t" r="r" b="b"/>
              <a:pathLst>
                <a:path w="1495425" h="200025">
                  <a:moveTo>
                    <a:pt x="1231520" y="178615"/>
                  </a:moveTo>
                  <a:cubicBezTo>
                    <a:pt x="1234472" y="178615"/>
                    <a:pt x="1236853" y="179567"/>
                    <a:pt x="1238950" y="181469"/>
                  </a:cubicBezTo>
                  <a:cubicBezTo>
                    <a:pt x="1240950" y="183372"/>
                    <a:pt x="1241902" y="185830"/>
                    <a:pt x="1241902" y="188842"/>
                  </a:cubicBezTo>
                  <a:cubicBezTo>
                    <a:pt x="1241902" y="191776"/>
                    <a:pt x="1240950" y="194234"/>
                    <a:pt x="1238950" y="196216"/>
                  </a:cubicBezTo>
                  <a:cubicBezTo>
                    <a:pt x="1236853" y="198198"/>
                    <a:pt x="1234472" y="199188"/>
                    <a:pt x="1231520" y="199188"/>
                  </a:cubicBezTo>
                  <a:cubicBezTo>
                    <a:pt x="1228662" y="199188"/>
                    <a:pt x="1226281" y="198198"/>
                    <a:pt x="1224376" y="196216"/>
                  </a:cubicBezTo>
                  <a:cubicBezTo>
                    <a:pt x="1222471" y="194234"/>
                    <a:pt x="1221518" y="191776"/>
                    <a:pt x="1221518" y="188842"/>
                  </a:cubicBezTo>
                  <a:cubicBezTo>
                    <a:pt x="1221518" y="185830"/>
                    <a:pt x="1222471" y="183372"/>
                    <a:pt x="1224376" y="181469"/>
                  </a:cubicBezTo>
                  <a:cubicBezTo>
                    <a:pt x="1226281" y="179567"/>
                    <a:pt x="1228662" y="178615"/>
                    <a:pt x="1231520" y="178615"/>
                  </a:cubicBezTo>
                  <a:close/>
                  <a:moveTo>
                    <a:pt x="560884" y="73010"/>
                  </a:moveTo>
                  <a:cubicBezTo>
                    <a:pt x="548739" y="73010"/>
                    <a:pt x="538700" y="77134"/>
                    <a:pt x="530756" y="85383"/>
                  </a:cubicBezTo>
                  <a:cubicBezTo>
                    <a:pt x="522822" y="93622"/>
                    <a:pt x="517916" y="105481"/>
                    <a:pt x="516050" y="120940"/>
                  </a:cubicBezTo>
                  <a:lnTo>
                    <a:pt x="599060" y="120940"/>
                  </a:lnTo>
                  <a:cubicBezTo>
                    <a:pt x="598517" y="105719"/>
                    <a:pt x="594936" y="93927"/>
                    <a:pt x="588316" y="85564"/>
                  </a:cubicBezTo>
                  <a:cubicBezTo>
                    <a:pt x="581706" y="77191"/>
                    <a:pt x="572551" y="73010"/>
                    <a:pt x="560884" y="73010"/>
                  </a:cubicBezTo>
                  <a:close/>
                  <a:moveTo>
                    <a:pt x="345142" y="65399"/>
                  </a:moveTo>
                  <a:lnTo>
                    <a:pt x="356696" y="65399"/>
                  </a:lnTo>
                  <a:lnTo>
                    <a:pt x="356696" y="196929"/>
                  </a:lnTo>
                  <a:lnTo>
                    <a:pt x="345142" y="196929"/>
                  </a:lnTo>
                  <a:close/>
                  <a:moveTo>
                    <a:pt x="1451452" y="62189"/>
                  </a:moveTo>
                  <a:cubicBezTo>
                    <a:pt x="1465358" y="62189"/>
                    <a:pt x="1476027" y="66933"/>
                    <a:pt x="1483456" y="76401"/>
                  </a:cubicBezTo>
                  <a:cubicBezTo>
                    <a:pt x="1490790" y="85878"/>
                    <a:pt x="1494505" y="99375"/>
                    <a:pt x="1494505" y="116892"/>
                  </a:cubicBezTo>
                  <a:lnTo>
                    <a:pt x="1494505" y="196929"/>
                  </a:lnTo>
                  <a:lnTo>
                    <a:pt x="1482980" y="196929"/>
                  </a:lnTo>
                  <a:lnTo>
                    <a:pt x="1482980" y="120340"/>
                  </a:lnTo>
                  <a:cubicBezTo>
                    <a:pt x="1482980" y="88793"/>
                    <a:pt x="1471740" y="73010"/>
                    <a:pt x="1449452" y="73010"/>
                  </a:cubicBezTo>
                  <a:cubicBezTo>
                    <a:pt x="1436974" y="73010"/>
                    <a:pt x="1426782" y="77648"/>
                    <a:pt x="1418686" y="86926"/>
                  </a:cubicBezTo>
                  <a:cubicBezTo>
                    <a:pt x="1410685" y="96203"/>
                    <a:pt x="1406685" y="107700"/>
                    <a:pt x="1406685" y="121416"/>
                  </a:cubicBezTo>
                  <a:lnTo>
                    <a:pt x="1406685" y="196929"/>
                  </a:lnTo>
                  <a:lnTo>
                    <a:pt x="1395159" y="196929"/>
                  </a:lnTo>
                  <a:lnTo>
                    <a:pt x="1395159" y="65399"/>
                  </a:lnTo>
                  <a:lnTo>
                    <a:pt x="1406685" y="65399"/>
                  </a:lnTo>
                  <a:lnTo>
                    <a:pt x="1406685" y="89307"/>
                  </a:lnTo>
                  <a:lnTo>
                    <a:pt x="1407256" y="89307"/>
                  </a:lnTo>
                  <a:cubicBezTo>
                    <a:pt x="1416685" y="71229"/>
                    <a:pt x="1431450" y="62189"/>
                    <a:pt x="1451452" y="62189"/>
                  </a:cubicBezTo>
                  <a:close/>
                  <a:moveTo>
                    <a:pt x="1336295" y="62189"/>
                  </a:moveTo>
                  <a:cubicBezTo>
                    <a:pt x="1346106" y="62189"/>
                    <a:pt x="1355631" y="64256"/>
                    <a:pt x="1364870" y="68371"/>
                  </a:cubicBezTo>
                  <a:lnTo>
                    <a:pt x="1364870" y="81697"/>
                  </a:lnTo>
                  <a:cubicBezTo>
                    <a:pt x="1355631" y="75905"/>
                    <a:pt x="1345534" y="73010"/>
                    <a:pt x="1334485" y="73010"/>
                  </a:cubicBezTo>
                  <a:cubicBezTo>
                    <a:pt x="1319436" y="73010"/>
                    <a:pt x="1307148" y="78563"/>
                    <a:pt x="1297718" y="89660"/>
                  </a:cubicBezTo>
                  <a:cubicBezTo>
                    <a:pt x="1288289" y="100766"/>
                    <a:pt x="1283621" y="115110"/>
                    <a:pt x="1283621" y="132713"/>
                  </a:cubicBezTo>
                  <a:cubicBezTo>
                    <a:pt x="1283621" y="149757"/>
                    <a:pt x="1287908" y="163453"/>
                    <a:pt x="1296480" y="173799"/>
                  </a:cubicBezTo>
                  <a:cubicBezTo>
                    <a:pt x="1305053" y="184146"/>
                    <a:pt x="1316483" y="189318"/>
                    <a:pt x="1330676" y="189318"/>
                  </a:cubicBezTo>
                  <a:cubicBezTo>
                    <a:pt x="1343534" y="189318"/>
                    <a:pt x="1354773" y="185830"/>
                    <a:pt x="1364393" y="178853"/>
                  </a:cubicBezTo>
                  <a:lnTo>
                    <a:pt x="1364393" y="191102"/>
                  </a:lnTo>
                  <a:cubicBezTo>
                    <a:pt x="1354773" y="197127"/>
                    <a:pt x="1343343" y="200140"/>
                    <a:pt x="1330103" y="200140"/>
                  </a:cubicBezTo>
                  <a:cubicBezTo>
                    <a:pt x="1312578" y="200140"/>
                    <a:pt x="1298386" y="193995"/>
                    <a:pt x="1287622" y="181707"/>
                  </a:cubicBezTo>
                  <a:cubicBezTo>
                    <a:pt x="1276859" y="169419"/>
                    <a:pt x="1271429" y="153325"/>
                    <a:pt x="1271429" y="133427"/>
                  </a:cubicBezTo>
                  <a:cubicBezTo>
                    <a:pt x="1271429" y="112577"/>
                    <a:pt x="1277525" y="95489"/>
                    <a:pt x="1289622" y="82173"/>
                  </a:cubicBezTo>
                  <a:cubicBezTo>
                    <a:pt x="1301719" y="68847"/>
                    <a:pt x="1317245" y="62189"/>
                    <a:pt x="1336295" y="62189"/>
                  </a:cubicBezTo>
                  <a:close/>
                  <a:moveTo>
                    <a:pt x="561350" y="62189"/>
                  </a:moveTo>
                  <a:cubicBezTo>
                    <a:pt x="577381" y="62189"/>
                    <a:pt x="589697" y="67943"/>
                    <a:pt x="598298" y="79439"/>
                  </a:cubicBezTo>
                  <a:cubicBezTo>
                    <a:pt x="606899" y="90926"/>
                    <a:pt x="611204" y="106585"/>
                    <a:pt x="611204" y="126407"/>
                  </a:cubicBezTo>
                  <a:lnTo>
                    <a:pt x="611204" y="131646"/>
                  </a:lnTo>
                  <a:lnTo>
                    <a:pt x="515583" y="131646"/>
                  </a:lnTo>
                  <a:cubicBezTo>
                    <a:pt x="515583" y="149718"/>
                    <a:pt x="519669" y="163849"/>
                    <a:pt x="527841" y="174037"/>
                  </a:cubicBezTo>
                  <a:cubicBezTo>
                    <a:pt x="536014" y="184225"/>
                    <a:pt x="547263" y="189318"/>
                    <a:pt x="561579" y="189318"/>
                  </a:cubicBezTo>
                  <a:cubicBezTo>
                    <a:pt x="576057" y="189318"/>
                    <a:pt x="590182" y="183888"/>
                    <a:pt x="603965" y="173026"/>
                  </a:cubicBezTo>
                  <a:lnTo>
                    <a:pt x="603965" y="185632"/>
                  </a:lnTo>
                  <a:cubicBezTo>
                    <a:pt x="590573" y="195304"/>
                    <a:pt x="575666" y="200140"/>
                    <a:pt x="559245" y="200140"/>
                  </a:cubicBezTo>
                  <a:cubicBezTo>
                    <a:pt x="542586" y="200140"/>
                    <a:pt x="529127" y="194055"/>
                    <a:pt x="518849" y="181885"/>
                  </a:cubicBezTo>
                  <a:cubicBezTo>
                    <a:pt x="508572" y="169716"/>
                    <a:pt x="503438" y="152571"/>
                    <a:pt x="503438" y="130455"/>
                  </a:cubicBezTo>
                  <a:cubicBezTo>
                    <a:pt x="503438" y="111262"/>
                    <a:pt x="508811" y="95089"/>
                    <a:pt x="519555" y="81935"/>
                  </a:cubicBezTo>
                  <a:cubicBezTo>
                    <a:pt x="530289" y="68771"/>
                    <a:pt x="544224" y="62189"/>
                    <a:pt x="561350" y="62189"/>
                  </a:cubicBezTo>
                  <a:close/>
                  <a:moveTo>
                    <a:pt x="453880" y="62189"/>
                  </a:moveTo>
                  <a:cubicBezTo>
                    <a:pt x="463767" y="62189"/>
                    <a:pt x="473301" y="64256"/>
                    <a:pt x="482483" y="68371"/>
                  </a:cubicBezTo>
                  <a:lnTo>
                    <a:pt x="482483" y="81697"/>
                  </a:lnTo>
                  <a:cubicBezTo>
                    <a:pt x="473301" y="75905"/>
                    <a:pt x="463176" y="73010"/>
                    <a:pt x="452127" y="73010"/>
                  </a:cubicBezTo>
                  <a:cubicBezTo>
                    <a:pt x="437030" y="73010"/>
                    <a:pt x="424771" y="78563"/>
                    <a:pt x="415351" y="89660"/>
                  </a:cubicBezTo>
                  <a:cubicBezTo>
                    <a:pt x="405931" y="100766"/>
                    <a:pt x="401225" y="115110"/>
                    <a:pt x="401225" y="132713"/>
                  </a:cubicBezTo>
                  <a:cubicBezTo>
                    <a:pt x="401225" y="149757"/>
                    <a:pt x="405521" y="163453"/>
                    <a:pt x="414122" y="173799"/>
                  </a:cubicBezTo>
                  <a:cubicBezTo>
                    <a:pt x="422723" y="184146"/>
                    <a:pt x="434106" y="189318"/>
                    <a:pt x="448279" y="189318"/>
                  </a:cubicBezTo>
                  <a:cubicBezTo>
                    <a:pt x="461195" y="189318"/>
                    <a:pt x="472444" y="185830"/>
                    <a:pt x="482017" y="178853"/>
                  </a:cubicBezTo>
                  <a:lnTo>
                    <a:pt x="482017" y="191102"/>
                  </a:lnTo>
                  <a:cubicBezTo>
                    <a:pt x="472444" y="197127"/>
                    <a:pt x="461004" y="200140"/>
                    <a:pt x="447689" y="200140"/>
                  </a:cubicBezTo>
                  <a:cubicBezTo>
                    <a:pt x="430182" y="200140"/>
                    <a:pt x="416027" y="193995"/>
                    <a:pt x="405255" y="181707"/>
                  </a:cubicBezTo>
                  <a:cubicBezTo>
                    <a:pt x="394472" y="169419"/>
                    <a:pt x="389081" y="153325"/>
                    <a:pt x="389081" y="133427"/>
                  </a:cubicBezTo>
                  <a:cubicBezTo>
                    <a:pt x="389081" y="112577"/>
                    <a:pt x="395130" y="95489"/>
                    <a:pt x="407236" y="82173"/>
                  </a:cubicBezTo>
                  <a:cubicBezTo>
                    <a:pt x="419342" y="68847"/>
                    <a:pt x="434887" y="62189"/>
                    <a:pt x="453880" y="62189"/>
                  </a:cubicBezTo>
                  <a:close/>
                  <a:moveTo>
                    <a:pt x="84195" y="21280"/>
                  </a:moveTo>
                  <a:cubicBezTo>
                    <a:pt x="63174" y="21280"/>
                    <a:pt x="45877" y="29033"/>
                    <a:pt x="32294" y="44530"/>
                  </a:cubicBezTo>
                  <a:cubicBezTo>
                    <a:pt x="18711" y="60027"/>
                    <a:pt x="11920" y="80306"/>
                    <a:pt x="11920" y="105357"/>
                  </a:cubicBezTo>
                  <a:cubicBezTo>
                    <a:pt x="11920" y="130731"/>
                    <a:pt x="18349" y="150926"/>
                    <a:pt x="31189" y="165950"/>
                  </a:cubicBezTo>
                  <a:cubicBezTo>
                    <a:pt x="44028" y="180974"/>
                    <a:pt x="61192" y="188486"/>
                    <a:pt x="82671" y="188486"/>
                  </a:cubicBezTo>
                  <a:cubicBezTo>
                    <a:pt x="105017" y="188486"/>
                    <a:pt x="122705" y="181053"/>
                    <a:pt x="135735" y="166188"/>
                  </a:cubicBezTo>
                  <a:cubicBezTo>
                    <a:pt x="148775" y="151322"/>
                    <a:pt x="155300" y="130607"/>
                    <a:pt x="155300" y="104052"/>
                  </a:cubicBezTo>
                  <a:cubicBezTo>
                    <a:pt x="155300" y="78049"/>
                    <a:pt x="148937" y="57751"/>
                    <a:pt x="136202" y="43168"/>
                  </a:cubicBezTo>
                  <a:cubicBezTo>
                    <a:pt x="123476" y="28576"/>
                    <a:pt x="106141" y="21280"/>
                    <a:pt x="84195" y="21280"/>
                  </a:cubicBezTo>
                  <a:close/>
                  <a:moveTo>
                    <a:pt x="350857" y="12717"/>
                  </a:moveTo>
                  <a:cubicBezTo>
                    <a:pt x="353429" y="12717"/>
                    <a:pt x="355705" y="13574"/>
                    <a:pt x="357696" y="15279"/>
                  </a:cubicBezTo>
                  <a:cubicBezTo>
                    <a:pt x="359677" y="16984"/>
                    <a:pt x="360668" y="19298"/>
                    <a:pt x="360668" y="22232"/>
                  </a:cubicBezTo>
                  <a:cubicBezTo>
                    <a:pt x="360668" y="25013"/>
                    <a:pt x="359696" y="27366"/>
                    <a:pt x="357753" y="29309"/>
                  </a:cubicBezTo>
                  <a:cubicBezTo>
                    <a:pt x="355801" y="31252"/>
                    <a:pt x="353505" y="32224"/>
                    <a:pt x="350857" y="32224"/>
                  </a:cubicBezTo>
                  <a:cubicBezTo>
                    <a:pt x="348295" y="32224"/>
                    <a:pt x="346057" y="31290"/>
                    <a:pt x="344152" y="29433"/>
                  </a:cubicBezTo>
                  <a:cubicBezTo>
                    <a:pt x="342247" y="27566"/>
                    <a:pt x="341285" y="25166"/>
                    <a:pt x="341285" y="22232"/>
                  </a:cubicBezTo>
                  <a:cubicBezTo>
                    <a:pt x="341285" y="19460"/>
                    <a:pt x="342266" y="17184"/>
                    <a:pt x="344209" y="15393"/>
                  </a:cubicBezTo>
                  <a:cubicBezTo>
                    <a:pt x="346152" y="13612"/>
                    <a:pt x="348371" y="12717"/>
                    <a:pt x="350857" y="12717"/>
                  </a:cubicBezTo>
                  <a:close/>
                  <a:moveTo>
                    <a:pt x="86291" y="9630"/>
                  </a:moveTo>
                  <a:cubicBezTo>
                    <a:pt x="110656" y="9630"/>
                    <a:pt x="130392" y="18127"/>
                    <a:pt x="145489" y="35138"/>
                  </a:cubicBezTo>
                  <a:cubicBezTo>
                    <a:pt x="160586" y="52141"/>
                    <a:pt x="168139" y="74439"/>
                    <a:pt x="168139" y="102032"/>
                  </a:cubicBezTo>
                  <a:cubicBezTo>
                    <a:pt x="168139" y="132474"/>
                    <a:pt x="160414" y="156436"/>
                    <a:pt x="144965" y="173918"/>
                  </a:cubicBezTo>
                  <a:cubicBezTo>
                    <a:pt x="129515" y="191399"/>
                    <a:pt x="108827" y="200140"/>
                    <a:pt x="82910" y="200140"/>
                  </a:cubicBezTo>
                  <a:cubicBezTo>
                    <a:pt x="57382" y="200140"/>
                    <a:pt x="37028" y="191498"/>
                    <a:pt x="21845" y="174215"/>
                  </a:cubicBezTo>
                  <a:cubicBezTo>
                    <a:pt x="6671" y="156932"/>
                    <a:pt x="-920" y="134456"/>
                    <a:pt x="-920" y="106785"/>
                  </a:cubicBezTo>
                  <a:cubicBezTo>
                    <a:pt x="-920" y="77372"/>
                    <a:pt x="6862" y="53826"/>
                    <a:pt x="22436" y="36148"/>
                  </a:cubicBezTo>
                  <a:cubicBezTo>
                    <a:pt x="37999" y="18470"/>
                    <a:pt x="59287" y="9630"/>
                    <a:pt x="86291" y="9630"/>
                  </a:cubicBezTo>
                  <a:close/>
                  <a:moveTo>
                    <a:pt x="316520" y="115"/>
                  </a:moveTo>
                  <a:cubicBezTo>
                    <a:pt x="322044" y="115"/>
                    <a:pt x="326597" y="944"/>
                    <a:pt x="330178" y="2611"/>
                  </a:cubicBezTo>
                  <a:lnTo>
                    <a:pt x="330178" y="14622"/>
                  </a:lnTo>
                  <a:cubicBezTo>
                    <a:pt x="327064" y="12164"/>
                    <a:pt x="322359" y="10935"/>
                    <a:pt x="316053" y="10935"/>
                  </a:cubicBezTo>
                  <a:cubicBezTo>
                    <a:pt x="300175" y="10935"/>
                    <a:pt x="292231" y="21794"/>
                    <a:pt x="292231" y="43520"/>
                  </a:cubicBezTo>
                  <a:lnTo>
                    <a:pt x="292231" y="65399"/>
                  </a:lnTo>
                  <a:lnTo>
                    <a:pt x="326445" y="65399"/>
                  </a:lnTo>
                  <a:lnTo>
                    <a:pt x="326445" y="76220"/>
                  </a:lnTo>
                  <a:lnTo>
                    <a:pt x="292231" y="76220"/>
                  </a:lnTo>
                  <a:lnTo>
                    <a:pt x="292231" y="196929"/>
                  </a:lnTo>
                  <a:lnTo>
                    <a:pt x="280677" y="196929"/>
                  </a:lnTo>
                  <a:lnTo>
                    <a:pt x="280677" y="76220"/>
                  </a:lnTo>
                  <a:lnTo>
                    <a:pt x="257436" y="76220"/>
                  </a:lnTo>
                  <a:lnTo>
                    <a:pt x="257436" y="65399"/>
                  </a:lnTo>
                  <a:lnTo>
                    <a:pt x="280677" y="65399"/>
                  </a:lnTo>
                  <a:lnTo>
                    <a:pt x="280677" y="42568"/>
                  </a:lnTo>
                  <a:cubicBezTo>
                    <a:pt x="280677" y="28700"/>
                    <a:pt x="284096" y="18155"/>
                    <a:pt x="290945" y="10935"/>
                  </a:cubicBezTo>
                  <a:cubicBezTo>
                    <a:pt x="297794" y="3725"/>
                    <a:pt x="306318" y="115"/>
                    <a:pt x="316520" y="115"/>
                  </a:cubicBezTo>
                  <a:close/>
                  <a:moveTo>
                    <a:pt x="245044" y="115"/>
                  </a:moveTo>
                  <a:cubicBezTo>
                    <a:pt x="250569" y="115"/>
                    <a:pt x="255121" y="944"/>
                    <a:pt x="258703" y="2611"/>
                  </a:cubicBezTo>
                  <a:lnTo>
                    <a:pt x="258703" y="14622"/>
                  </a:lnTo>
                  <a:cubicBezTo>
                    <a:pt x="255588" y="12164"/>
                    <a:pt x="250883" y="10935"/>
                    <a:pt x="244577" y="10935"/>
                  </a:cubicBezTo>
                  <a:cubicBezTo>
                    <a:pt x="228699" y="10935"/>
                    <a:pt x="220755" y="21794"/>
                    <a:pt x="220755" y="43520"/>
                  </a:cubicBezTo>
                  <a:lnTo>
                    <a:pt x="220755" y="65399"/>
                  </a:lnTo>
                  <a:lnTo>
                    <a:pt x="254969" y="65399"/>
                  </a:lnTo>
                  <a:lnTo>
                    <a:pt x="254969" y="76220"/>
                  </a:lnTo>
                  <a:lnTo>
                    <a:pt x="220755" y="76220"/>
                  </a:lnTo>
                  <a:lnTo>
                    <a:pt x="220755" y="196929"/>
                  </a:lnTo>
                  <a:lnTo>
                    <a:pt x="209201" y="196929"/>
                  </a:lnTo>
                  <a:lnTo>
                    <a:pt x="209201" y="76220"/>
                  </a:lnTo>
                  <a:lnTo>
                    <a:pt x="185970" y="76220"/>
                  </a:lnTo>
                  <a:lnTo>
                    <a:pt x="185970" y="65399"/>
                  </a:lnTo>
                  <a:lnTo>
                    <a:pt x="209201" y="65399"/>
                  </a:lnTo>
                  <a:lnTo>
                    <a:pt x="209201" y="42568"/>
                  </a:lnTo>
                  <a:cubicBezTo>
                    <a:pt x="209201" y="28700"/>
                    <a:pt x="212621" y="18155"/>
                    <a:pt x="219469" y="10935"/>
                  </a:cubicBezTo>
                  <a:cubicBezTo>
                    <a:pt x="226327" y="3725"/>
                    <a:pt x="234843" y="115"/>
                    <a:pt x="245044" y="1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1"/>
            <a:ext cx="46841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0209866" y="244475"/>
            <a:ext cx="1245534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000" cap="all" dirty="0">
                <a:solidFill>
                  <a:schemeClr val="accent1"/>
                </a:solidFill>
              </a:rPr>
              <a:t>Academic report</a:t>
            </a:r>
            <a:endParaRPr lang="en-US" altLang="zh-CN" sz="1000" cap="all" dirty="0">
              <a:solidFill>
                <a:schemeClr val="accent1"/>
              </a:solidFill>
            </a:endParaRPr>
          </a:p>
          <a:p>
            <a:r>
              <a:rPr lang="en-US" altLang="zh-CN" sz="1000" cap="all" dirty="0">
                <a:solidFill>
                  <a:schemeClr val="accent1"/>
                </a:solidFill>
              </a:rPr>
              <a:t>presentation</a:t>
            </a:r>
            <a:endParaRPr lang="zh-CN" altLang="en-US" sz="1000" cap="all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209866" y="244475"/>
            <a:ext cx="1245534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000" cap="all" dirty="0">
                <a:solidFill>
                  <a:schemeClr val="bg1"/>
                </a:solidFill>
              </a:rPr>
              <a:t>Academic report</a:t>
            </a:r>
            <a:endParaRPr lang="en-US" altLang="zh-CN" sz="1000" cap="all" dirty="0">
              <a:solidFill>
                <a:schemeClr val="bg1"/>
              </a:solidFill>
            </a:endParaRPr>
          </a:p>
          <a:p>
            <a:r>
              <a:rPr lang="en-US" altLang="zh-CN" sz="1000" cap="all" dirty="0">
                <a:solidFill>
                  <a:schemeClr val="bg1"/>
                </a:solidFill>
              </a:rPr>
              <a:t>presentation</a:t>
            </a:r>
            <a:endParaRPr lang="zh-CN" altLang="en-US" sz="1000" cap="all" dirty="0">
              <a:solidFill>
                <a:schemeClr val="bg1"/>
              </a:solidFill>
            </a:endParaRPr>
          </a:p>
        </p:txBody>
      </p:sp>
      <p:sp>
        <p:nvSpPr>
          <p:cNvPr id="20" name="任意多边形: 形状 19"/>
          <p:cNvSpPr/>
          <p:nvPr userDrawn="1"/>
        </p:nvSpPr>
        <p:spPr>
          <a:xfrm>
            <a:off x="736600" y="266700"/>
            <a:ext cx="1661579" cy="222250"/>
          </a:xfrm>
          <a:custGeom>
            <a:avLst/>
            <a:gdLst>
              <a:gd name="connsiteX0" fmla="*/ 1232440 w 1495425"/>
              <a:gd name="connsiteY0" fmla="*/ 178500 h 200025"/>
              <a:gd name="connsiteX1" fmla="*/ 1239870 w 1495425"/>
              <a:gd name="connsiteY1" fmla="*/ 181354 h 200025"/>
              <a:gd name="connsiteX2" fmla="*/ 1242822 w 1495425"/>
              <a:gd name="connsiteY2" fmla="*/ 188727 h 200025"/>
              <a:gd name="connsiteX3" fmla="*/ 1239870 w 1495425"/>
              <a:gd name="connsiteY3" fmla="*/ 196101 h 200025"/>
              <a:gd name="connsiteX4" fmla="*/ 1232440 w 1495425"/>
              <a:gd name="connsiteY4" fmla="*/ 199073 h 200025"/>
              <a:gd name="connsiteX5" fmla="*/ 1225296 w 1495425"/>
              <a:gd name="connsiteY5" fmla="*/ 196101 h 200025"/>
              <a:gd name="connsiteX6" fmla="*/ 1222438 w 1495425"/>
              <a:gd name="connsiteY6" fmla="*/ 188727 h 200025"/>
              <a:gd name="connsiteX7" fmla="*/ 1225296 w 1495425"/>
              <a:gd name="connsiteY7" fmla="*/ 181354 h 200025"/>
              <a:gd name="connsiteX8" fmla="*/ 1232440 w 1495425"/>
              <a:gd name="connsiteY8" fmla="*/ 178500 h 200025"/>
              <a:gd name="connsiteX9" fmla="*/ 561804 w 1495425"/>
              <a:gd name="connsiteY9" fmla="*/ 72895 h 200025"/>
              <a:gd name="connsiteX10" fmla="*/ 531676 w 1495425"/>
              <a:gd name="connsiteY10" fmla="*/ 85268 h 200025"/>
              <a:gd name="connsiteX11" fmla="*/ 516970 w 1495425"/>
              <a:gd name="connsiteY11" fmla="*/ 120825 h 200025"/>
              <a:gd name="connsiteX12" fmla="*/ 599980 w 1495425"/>
              <a:gd name="connsiteY12" fmla="*/ 120825 h 200025"/>
              <a:gd name="connsiteX13" fmla="*/ 589236 w 1495425"/>
              <a:gd name="connsiteY13" fmla="*/ 85449 h 200025"/>
              <a:gd name="connsiteX14" fmla="*/ 561804 w 1495425"/>
              <a:gd name="connsiteY14" fmla="*/ 72895 h 200025"/>
              <a:gd name="connsiteX15" fmla="*/ 346062 w 1495425"/>
              <a:gd name="connsiteY15" fmla="*/ 65284 h 200025"/>
              <a:gd name="connsiteX16" fmla="*/ 357616 w 1495425"/>
              <a:gd name="connsiteY16" fmla="*/ 65284 h 200025"/>
              <a:gd name="connsiteX17" fmla="*/ 357616 w 1495425"/>
              <a:gd name="connsiteY17" fmla="*/ 196814 h 200025"/>
              <a:gd name="connsiteX18" fmla="*/ 346062 w 1495425"/>
              <a:gd name="connsiteY18" fmla="*/ 196814 h 200025"/>
              <a:gd name="connsiteX19" fmla="*/ 1452372 w 1495425"/>
              <a:gd name="connsiteY19" fmla="*/ 62074 h 200025"/>
              <a:gd name="connsiteX20" fmla="*/ 1484376 w 1495425"/>
              <a:gd name="connsiteY20" fmla="*/ 76286 h 200025"/>
              <a:gd name="connsiteX21" fmla="*/ 1495425 w 1495425"/>
              <a:gd name="connsiteY21" fmla="*/ 116777 h 200025"/>
              <a:gd name="connsiteX22" fmla="*/ 1495425 w 1495425"/>
              <a:gd name="connsiteY22" fmla="*/ 196814 h 200025"/>
              <a:gd name="connsiteX23" fmla="*/ 1483900 w 1495425"/>
              <a:gd name="connsiteY23" fmla="*/ 196814 h 200025"/>
              <a:gd name="connsiteX24" fmla="*/ 1483900 w 1495425"/>
              <a:gd name="connsiteY24" fmla="*/ 120225 h 200025"/>
              <a:gd name="connsiteX25" fmla="*/ 1450372 w 1495425"/>
              <a:gd name="connsiteY25" fmla="*/ 72895 h 200025"/>
              <a:gd name="connsiteX26" fmla="*/ 1419606 w 1495425"/>
              <a:gd name="connsiteY26" fmla="*/ 86811 h 200025"/>
              <a:gd name="connsiteX27" fmla="*/ 1407605 w 1495425"/>
              <a:gd name="connsiteY27" fmla="*/ 121301 h 200025"/>
              <a:gd name="connsiteX28" fmla="*/ 1407605 w 1495425"/>
              <a:gd name="connsiteY28" fmla="*/ 196814 h 200025"/>
              <a:gd name="connsiteX29" fmla="*/ 1396079 w 1495425"/>
              <a:gd name="connsiteY29" fmla="*/ 196814 h 200025"/>
              <a:gd name="connsiteX30" fmla="*/ 1396079 w 1495425"/>
              <a:gd name="connsiteY30" fmla="*/ 65284 h 200025"/>
              <a:gd name="connsiteX31" fmla="*/ 1407605 w 1495425"/>
              <a:gd name="connsiteY31" fmla="*/ 65284 h 200025"/>
              <a:gd name="connsiteX32" fmla="*/ 1407605 w 1495425"/>
              <a:gd name="connsiteY32" fmla="*/ 89192 h 200025"/>
              <a:gd name="connsiteX33" fmla="*/ 1408176 w 1495425"/>
              <a:gd name="connsiteY33" fmla="*/ 89192 h 200025"/>
              <a:gd name="connsiteX34" fmla="*/ 1452372 w 1495425"/>
              <a:gd name="connsiteY34" fmla="*/ 62074 h 200025"/>
              <a:gd name="connsiteX35" fmla="*/ 1337215 w 1495425"/>
              <a:gd name="connsiteY35" fmla="*/ 62074 h 200025"/>
              <a:gd name="connsiteX36" fmla="*/ 1365790 w 1495425"/>
              <a:gd name="connsiteY36" fmla="*/ 68256 h 200025"/>
              <a:gd name="connsiteX37" fmla="*/ 1365790 w 1495425"/>
              <a:gd name="connsiteY37" fmla="*/ 81582 h 200025"/>
              <a:gd name="connsiteX38" fmla="*/ 1335405 w 1495425"/>
              <a:gd name="connsiteY38" fmla="*/ 72895 h 200025"/>
              <a:gd name="connsiteX39" fmla="*/ 1298638 w 1495425"/>
              <a:gd name="connsiteY39" fmla="*/ 89545 h 200025"/>
              <a:gd name="connsiteX40" fmla="*/ 1284541 w 1495425"/>
              <a:gd name="connsiteY40" fmla="*/ 132598 h 200025"/>
              <a:gd name="connsiteX41" fmla="*/ 1297400 w 1495425"/>
              <a:gd name="connsiteY41" fmla="*/ 173684 h 200025"/>
              <a:gd name="connsiteX42" fmla="*/ 1331596 w 1495425"/>
              <a:gd name="connsiteY42" fmla="*/ 189203 h 200025"/>
              <a:gd name="connsiteX43" fmla="*/ 1365313 w 1495425"/>
              <a:gd name="connsiteY43" fmla="*/ 178738 h 200025"/>
              <a:gd name="connsiteX44" fmla="*/ 1365313 w 1495425"/>
              <a:gd name="connsiteY44" fmla="*/ 190987 h 200025"/>
              <a:gd name="connsiteX45" fmla="*/ 1331023 w 1495425"/>
              <a:gd name="connsiteY45" fmla="*/ 200025 h 200025"/>
              <a:gd name="connsiteX46" fmla="*/ 1288542 w 1495425"/>
              <a:gd name="connsiteY46" fmla="*/ 181592 h 200025"/>
              <a:gd name="connsiteX47" fmla="*/ 1272349 w 1495425"/>
              <a:gd name="connsiteY47" fmla="*/ 133312 h 200025"/>
              <a:gd name="connsiteX48" fmla="*/ 1290542 w 1495425"/>
              <a:gd name="connsiteY48" fmla="*/ 82058 h 200025"/>
              <a:gd name="connsiteX49" fmla="*/ 1337215 w 1495425"/>
              <a:gd name="connsiteY49" fmla="*/ 62074 h 200025"/>
              <a:gd name="connsiteX50" fmla="*/ 562270 w 1495425"/>
              <a:gd name="connsiteY50" fmla="*/ 62074 h 200025"/>
              <a:gd name="connsiteX51" fmla="*/ 599218 w 1495425"/>
              <a:gd name="connsiteY51" fmla="*/ 79324 h 200025"/>
              <a:gd name="connsiteX52" fmla="*/ 612124 w 1495425"/>
              <a:gd name="connsiteY52" fmla="*/ 126292 h 200025"/>
              <a:gd name="connsiteX53" fmla="*/ 612124 w 1495425"/>
              <a:gd name="connsiteY53" fmla="*/ 131531 h 200025"/>
              <a:gd name="connsiteX54" fmla="*/ 516503 w 1495425"/>
              <a:gd name="connsiteY54" fmla="*/ 131531 h 200025"/>
              <a:gd name="connsiteX55" fmla="*/ 528761 w 1495425"/>
              <a:gd name="connsiteY55" fmla="*/ 173922 h 200025"/>
              <a:gd name="connsiteX56" fmla="*/ 562499 w 1495425"/>
              <a:gd name="connsiteY56" fmla="*/ 189203 h 200025"/>
              <a:gd name="connsiteX57" fmla="*/ 604885 w 1495425"/>
              <a:gd name="connsiteY57" fmla="*/ 172911 h 200025"/>
              <a:gd name="connsiteX58" fmla="*/ 604885 w 1495425"/>
              <a:gd name="connsiteY58" fmla="*/ 185517 h 200025"/>
              <a:gd name="connsiteX59" fmla="*/ 560165 w 1495425"/>
              <a:gd name="connsiteY59" fmla="*/ 200025 h 200025"/>
              <a:gd name="connsiteX60" fmla="*/ 519769 w 1495425"/>
              <a:gd name="connsiteY60" fmla="*/ 181770 h 200025"/>
              <a:gd name="connsiteX61" fmla="*/ 504358 w 1495425"/>
              <a:gd name="connsiteY61" fmla="*/ 130340 h 200025"/>
              <a:gd name="connsiteX62" fmla="*/ 520475 w 1495425"/>
              <a:gd name="connsiteY62" fmla="*/ 81820 h 200025"/>
              <a:gd name="connsiteX63" fmla="*/ 562270 w 1495425"/>
              <a:gd name="connsiteY63" fmla="*/ 62074 h 200025"/>
              <a:gd name="connsiteX64" fmla="*/ 454800 w 1495425"/>
              <a:gd name="connsiteY64" fmla="*/ 62074 h 200025"/>
              <a:gd name="connsiteX65" fmla="*/ 483403 w 1495425"/>
              <a:gd name="connsiteY65" fmla="*/ 68256 h 200025"/>
              <a:gd name="connsiteX66" fmla="*/ 483403 w 1495425"/>
              <a:gd name="connsiteY66" fmla="*/ 81582 h 200025"/>
              <a:gd name="connsiteX67" fmla="*/ 453047 w 1495425"/>
              <a:gd name="connsiteY67" fmla="*/ 72895 h 200025"/>
              <a:gd name="connsiteX68" fmla="*/ 416271 w 1495425"/>
              <a:gd name="connsiteY68" fmla="*/ 89545 h 200025"/>
              <a:gd name="connsiteX69" fmla="*/ 402145 w 1495425"/>
              <a:gd name="connsiteY69" fmla="*/ 132598 h 200025"/>
              <a:gd name="connsiteX70" fmla="*/ 415042 w 1495425"/>
              <a:gd name="connsiteY70" fmla="*/ 173684 h 200025"/>
              <a:gd name="connsiteX71" fmla="*/ 449199 w 1495425"/>
              <a:gd name="connsiteY71" fmla="*/ 189203 h 200025"/>
              <a:gd name="connsiteX72" fmla="*/ 482937 w 1495425"/>
              <a:gd name="connsiteY72" fmla="*/ 178738 h 200025"/>
              <a:gd name="connsiteX73" fmla="*/ 482937 w 1495425"/>
              <a:gd name="connsiteY73" fmla="*/ 190987 h 200025"/>
              <a:gd name="connsiteX74" fmla="*/ 448609 w 1495425"/>
              <a:gd name="connsiteY74" fmla="*/ 200025 h 200025"/>
              <a:gd name="connsiteX75" fmla="*/ 406175 w 1495425"/>
              <a:gd name="connsiteY75" fmla="*/ 181592 h 200025"/>
              <a:gd name="connsiteX76" fmla="*/ 390001 w 1495425"/>
              <a:gd name="connsiteY76" fmla="*/ 133312 h 200025"/>
              <a:gd name="connsiteX77" fmla="*/ 408156 w 1495425"/>
              <a:gd name="connsiteY77" fmla="*/ 82058 h 200025"/>
              <a:gd name="connsiteX78" fmla="*/ 454800 w 1495425"/>
              <a:gd name="connsiteY78" fmla="*/ 62074 h 200025"/>
              <a:gd name="connsiteX79" fmla="*/ 671313 w 1495425"/>
              <a:gd name="connsiteY79" fmla="*/ 30089 h 200025"/>
              <a:gd name="connsiteX80" fmla="*/ 671313 w 1495425"/>
              <a:gd name="connsiteY80" fmla="*/ 102289 h 200025"/>
              <a:gd name="connsiteX81" fmla="*/ 693163 w 1495425"/>
              <a:gd name="connsiteY81" fmla="*/ 102289 h 200025"/>
              <a:gd name="connsiteX82" fmla="*/ 725986 w 1495425"/>
              <a:gd name="connsiteY82" fmla="*/ 92650 h 200025"/>
              <a:gd name="connsiteX83" fmla="*/ 737206 w 1495425"/>
              <a:gd name="connsiteY83" fmla="*/ 65018 h 200025"/>
              <a:gd name="connsiteX84" fmla="*/ 695401 w 1495425"/>
              <a:gd name="connsiteY84" fmla="*/ 30089 h 200025"/>
              <a:gd name="connsiteX85" fmla="*/ 85115 w 1495425"/>
              <a:gd name="connsiteY85" fmla="*/ 21165 h 200025"/>
              <a:gd name="connsiteX86" fmla="*/ 33214 w 1495425"/>
              <a:gd name="connsiteY86" fmla="*/ 44415 h 200025"/>
              <a:gd name="connsiteX87" fmla="*/ 12840 w 1495425"/>
              <a:gd name="connsiteY87" fmla="*/ 105242 h 200025"/>
              <a:gd name="connsiteX88" fmla="*/ 32109 w 1495425"/>
              <a:gd name="connsiteY88" fmla="*/ 165835 h 200025"/>
              <a:gd name="connsiteX89" fmla="*/ 83591 w 1495425"/>
              <a:gd name="connsiteY89" fmla="*/ 188371 h 200025"/>
              <a:gd name="connsiteX90" fmla="*/ 136655 w 1495425"/>
              <a:gd name="connsiteY90" fmla="*/ 166073 h 200025"/>
              <a:gd name="connsiteX91" fmla="*/ 156220 w 1495425"/>
              <a:gd name="connsiteY91" fmla="*/ 103937 h 200025"/>
              <a:gd name="connsiteX92" fmla="*/ 137122 w 1495425"/>
              <a:gd name="connsiteY92" fmla="*/ 43053 h 200025"/>
              <a:gd name="connsiteX93" fmla="*/ 85115 w 1495425"/>
              <a:gd name="connsiteY93" fmla="*/ 21165 h 200025"/>
              <a:gd name="connsiteX94" fmla="*/ 351777 w 1495425"/>
              <a:gd name="connsiteY94" fmla="*/ 12602 h 200025"/>
              <a:gd name="connsiteX95" fmla="*/ 358616 w 1495425"/>
              <a:gd name="connsiteY95" fmla="*/ 15164 h 200025"/>
              <a:gd name="connsiteX96" fmla="*/ 361588 w 1495425"/>
              <a:gd name="connsiteY96" fmla="*/ 22117 h 200025"/>
              <a:gd name="connsiteX97" fmla="*/ 358673 w 1495425"/>
              <a:gd name="connsiteY97" fmla="*/ 29194 h 200025"/>
              <a:gd name="connsiteX98" fmla="*/ 351777 w 1495425"/>
              <a:gd name="connsiteY98" fmla="*/ 32109 h 200025"/>
              <a:gd name="connsiteX99" fmla="*/ 345072 w 1495425"/>
              <a:gd name="connsiteY99" fmla="*/ 29318 h 200025"/>
              <a:gd name="connsiteX100" fmla="*/ 342205 w 1495425"/>
              <a:gd name="connsiteY100" fmla="*/ 22117 h 200025"/>
              <a:gd name="connsiteX101" fmla="*/ 345129 w 1495425"/>
              <a:gd name="connsiteY101" fmla="*/ 15278 h 200025"/>
              <a:gd name="connsiteX102" fmla="*/ 351777 w 1495425"/>
              <a:gd name="connsiteY102" fmla="*/ 12602 h 200025"/>
              <a:gd name="connsiteX103" fmla="*/ 1142048 w 1495425"/>
              <a:gd name="connsiteY103" fmla="*/ 9525 h 200025"/>
              <a:gd name="connsiteX104" fmla="*/ 1182720 w 1495425"/>
              <a:gd name="connsiteY104" fmla="*/ 16192 h 200025"/>
              <a:gd name="connsiteX105" fmla="*/ 1182720 w 1495425"/>
              <a:gd name="connsiteY105" fmla="*/ 42129 h 200025"/>
              <a:gd name="connsiteX106" fmla="*/ 1140237 w 1495425"/>
              <a:gd name="connsiteY106" fmla="*/ 30585 h 200025"/>
              <a:gd name="connsiteX107" fmla="*/ 1112425 w 1495425"/>
              <a:gd name="connsiteY107" fmla="*/ 37662 h 200025"/>
              <a:gd name="connsiteX108" fmla="*/ 1101662 w 1495425"/>
              <a:gd name="connsiteY108" fmla="*/ 57360 h 200025"/>
              <a:gd name="connsiteX109" fmla="*/ 1109090 w 1495425"/>
              <a:gd name="connsiteY109" fmla="*/ 75562 h 200025"/>
              <a:gd name="connsiteX110" fmla="*/ 1141380 w 1495425"/>
              <a:gd name="connsiteY110" fmla="*/ 94717 h 200025"/>
              <a:gd name="connsiteX111" fmla="*/ 1179671 w 1495425"/>
              <a:gd name="connsiteY111" fmla="*/ 120663 h 200025"/>
              <a:gd name="connsiteX112" fmla="*/ 1190625 w 1495425"/>
              <a:gd name="connsiteY112" fmla="*/ 149812 h 200025"/>
              <a:gd name="connsiteX113" fmla="*/ 1172813 w 1495425"/>
              <a:gd name="connsiteY113" fmla="*/ 187056 h 200025"/>
              <a:gd name="connsiteX114" fmla="*/ 1123473 w 1495425"/>
              <a:gd name="connsiteY114" fmla="*/ 200025 h 200025"/>
              <a:gd name="connsiteX115" fmla="*/ 1097756 w 1495425"/>
              <a:gd name="connsiteY115" fmla="*/ 196990 h 200025"/>
              <a:gd name="connsiteX116" fmla="*/ 1076325 w 1495425"/>
              <a:gd name="connsiteY116" fmla="*/ 189435 h 200025"/>
              <a:gd name="connsiteX117" fmla="*/ 1076325 w 1495425"/>
              <a:gd name="connsiteY117" fmla="*/ 162306 h 200025"/>
              <a:gd name="connsiteX118" fmla="*/ 1099185 w 1495425"/>
              <a:gd name="connsiteY118" fmla="*/ 174443 h 200025"/>
              <a:gd name="connsiteX119" fmla="*/ 1126236 w 1495425"/>
              <a:gd name="connsiteY119" fmla="*/ 179202 h 200025"/>
              <a:gd name="connsiteX120" fmla="*/ 1165384 w 1495425"/>
              <a:gd name="connsiteY120" fmla="*/ 151597 h 200025"/>
              <a:gd name="connsiteX121" fmla="*/ 1161193 w 1495425"/>
              <a:gd name="connsiteY121" fmla="*/ 137674 h 200025"/>
              <a:gd name="connsiteX122" fmla="*/ 1149667 w 1495425"/>
              <a:gd name="connsiteY122" fmla="*/ 126730 h 200025"/>
              <a:gd name="connsiteX123" fmla="*/ 1122235 w 1495425"/>
              <a:gd name="connsiteY123" fmla="*/ 112090 h 200025"/>
              <a:gd name="connsiteX124" fmla="*/ 1085373 w 1495425"/>
              <a:gd name="connsiteY124" fmla="*/ 86449 h 200025"/>
              <a:gd name="connsiteX125" fmla="*/ 1076420 w 1495425"/>
              <a:gd name="connsiteY125" fmla="*/ 59379 h 200025"/>
              <a:gd name="connsiteX126" fmla="*/ 1095089 w 1495425"/>
              <a:gd name="connsiteY126" fmla="*/ 22974 h 200025"/>
              <a:gd name="connsiteX127" fmla="*/ 1142048 w 1495425"/>
              <a:gd name="connsiteY127" fmla="*/ 9525 h 200025"/>
              <a:gd name="connsiteX128" fmla="*/ 904875 w 1495425"/>
              <a:gd name="connsiteY128" fmla="*/ 9525 h 200025"/>
              <a:gd name="connsiteX129" fmla="*/ 929354 w 1495425"/>
              <a:gd name="connsiteY129" fmla="*/ 9525 h 200025"/>
              <a:gd name="connsiteX130" fmla="*/ 929354 w 1495425"/>
              <a:gd name="connsiteY130" fmla="*/ 122253 h 200025"/>
              <a:gd name="connsiteX131" fmla="*/ 977075 w 1495425"/>
              <a:gd name="connsiteY131" fmla="*/ 178496 h 200025"/>
              <a:gd name="connsiteX132" fmla="*/ 1023271 w 1495425"/>
              <a:gd name="connsiteY132" fmla="*/ 124063 h 200025"/>
              <a:gd name="connsiteX133" fmla="*/ 1023271 w 1495425"/>
              <a:gd name="connsiteY133" fmla="*/ 9525 h 200025"/>
              <a:gd name="connsiteX134" fmla="*/ 1047750 w 1495425"/>
              <a:gd name="connsiteY134" fmla="*/ 9525 h 200025"/>
              <a:gd name="connsiteX135" fmla="*/ 1047750 w 1495425"/>
              <a:gd name="connsiteY135" fmla="*/ 120558 h 200025"/>
              <a:gd name="connsiteX136" fmla="*/ 974789 w 1495425"/>
              <a:gd name="connsiteY136" fmla="*/ 200025 h 200025"/>
              <a:gd name="connsiteX137" fmla="*/ 904875 w 1495425"/>
              <a:gd name="connsiteY137" fmla="*/ 123339 h 200025"/>
              <a:gd name="connsiteX138" fmla="*/ 790575 w 1495425"/>
              <a:gd name="connsiteY138" fmla="*/ 9525 h 200025"/>
              <a:gd name="connsiteX139" fmla="*/ 813911 w 1495425"/>
              <a:gd name="connsiteY139" fmla="*/ 9525 h 200025"/>
              <a:gd name="connsiteX140" fmla="*/ 813911 w 1495425"/>
              <a:gd name="connsiteY140" fmla="*/ 169820 h 200025"/>
              <a:gd name="connsiteX141" fmla="*/ 885825 w 1495425"/>
              <a:gd name="connsiteY141" fmla="*/ 169820 h 200025"/>
              <a:gd name="connsiteX142" fmla="*/ 885825 w 1495425"/>
              <a:gd name="connsiteY142" fmla="*/ 190500 h 200025"/>
              <a:gd name="connsiteX143" fmla="*/ 790575 w 1495425"/>
              <a:gd name="connsiteY143" fmla="*/ 190500 h 200025"/>
              <a:gd name="connsiteX144" fmla="*/ 647700 w 1495425"/>
              <a:gd name="connsiteY144" fmla="*/ 9525 h 200025"/>
              <a:gd name="connsiteX145" fmla="*/ 699659 w 1495425"/>
              <a:gd name="connsiteY145" fmla="*/ 9525 h 200025"/>
              <a:gd name="connsiteX146" fmla="*/ 745646 w 1495425"/>
              <a:gd name="connsiteY146" fmla="*/ 23660 h 200025"/>
              <a:gd name="connsiteX147" fmla="*/ 762000 w 1495425"/>
              <a:gd name="connsiteY147" fmla="*/ 64084 h 200025"/>
              <a:gd name="connsiteX148" fmla="*/ 742874 w 1495425"/>
              <a:gd name="connsiteY148" fmla="*/ 107252 h 200025"/>
              <a:gd name="connsiteX149" fmla="*/ 695049 w 1495425"/>
              <a:gd name="connsiteY149" fmla="*/ 122853 h 200025"/>
              <a:gd name="connsiteX150" fmla="*/ 671313 w 1495425"/>
              <a:gd name="connsiteY150" fmla="*/ 122853 h 200025"/>
              <a:gd name="connsiteX151" fmla="*/ 671313 w 1495425"/>
              <a:gd name="connsiteY151" fmla="*/ 190500 h 200025"/>
              <a:gd name="connsiteX152" fmla="*/ 647700 w 1495425"/>
              <a:gd name="connsiteY152" fmla="*/ 190500 h 200025"/>
              <a:gd name="connsiteX153" fmla="*/ 87211 w 1495425"/>
              <a:gd name="connsiteY153" fmla="*/ 9515 h 200025"/>
              <a:gd name="connsiteX154" fmla="*/ 146409 w 1495425"/>
              <a:gd name="connsiteY154" fmla="*/ 35023 h 200025"/>
              <a:gd name="connsiteX155" fmla="*/ 169059 w 1495425"/>
              <a:gd name="connsiteY155" fmla="*/ 101917 h 200025"/>
              <a:gd name="connsiteX156" fmla="*/ 145885 w 1495425"/>
              <a:gd name="connsiteY156" fmla="*/ 173803 h 200025"/>
              <a:gd name="connsiteX157" fmla="*/ 83830 w 1495425"/>
              <a:gd name="connsiteY157" fmla="*/ 200025 h 200025"/>
              <a:gd name="connsiteX158" fmla="*/ 22765 w 1495425"/>
              <a:gd name="connsiteY158" fmla="*/ 174100 h 200025"/>
              <a:gd name="connsiteX159" fmla="*/ 0 w 1495425"/>
              <a:gd name="connsiteY159" fmla="*/ 106670 h 200025"/>
              <a:gd name="connsiteX160" fmla="*/ 23356 w 1495425"/>
              <a:gd name="connsiteY160" fmla="*/ 36033 h 200025"/>
              <a:gd name="connsiteX161" fmla="*/ 87211 w 1495425"/>
              <a:gd name="connsiteY161" fmla="*/ 9515 h 200025"/>
              <a:gd name="connsiteX162" fmla="*/ 317440 w 1495425"/>
              <a:gd name="connsiteY162" fmla="*/ 0 h 200025"/>
              <a:gd name="connsiteX163" fmla="*/ 331098 w 1495425"/>
              <a:gd name="connsiteY163" fmla="*/ 2496 h 200025"/>
              <a:gd name="connsiteX164" fmla="*/ 331098 w 1495425"/>
              <a:gd name="connsiteY164" fmla="*/ 14507 h 200025"/>
              <a:gd name="connsiteX165" fmla="*/ 316973 w 1495425"/>
              <a:gd name="connsiteY165" fmla="*/ 10820 h 200025"/>
              <a:gd name="connsiteX166" fmla="*/ 293151 w 1495425"/>
              <a:gd name="connsiteY166" fmla="*/ 43405 h 200025"/>
              <a:gd name="connsiteX167" fmla="*/ 293151 w 1495425"/>
              <a:gd name="connsiteY167" fmla="*/ 65284 h 200025"/>
              <a:gd name="connsiteX168" fmla="*/ 327365 w 1495425"/>
              <a:gd name="connsiteY168" fmla="*/ 65284 h 200025"/>
              <a:gd name="connsiteX169" fmla="*/ 327365 w 1495425"/>
              <a:gd name="connsiteY169" fmla="*/ 76105 h 200025"/>
              <a:gd name="connsiteX170" fmla="*/ 293151 w 1495425"/>
              <a:gd name="connsiteY170" fmla="*/ 76105 h 200025"/>
              <a:gd name="connsiteX171" fmla="*/ 293151 w 1495425"/>
              <a:gd name="connsiteY171" fmla="*/ 196814 h 200025"/>
              <a:gd name="connsiteX172" fmla="*/ 281597 w 1495425"/>
              <a:gd name="connsiteY172" fmla="*/ 196814 h 200025"/>
              <a:gd name="connsiteX173" fmla="*/ 281597 w 1495425"/>
              <a:gd name="connsiteY173" fmla="*/ 76105 h 200025"/>
              <a:gd name="connsiteX174" fmla="*/ 258356 w 1495425"/>
              <a:gd name="connsiteY174" fmla="*/ 76105 h 200025"/>
              <a:gd name="connsiteX175" fmla="*/ 258356 w 1495425"/>
              <a:gd name="connsiteY175" fmla="*/ 65284 h 200025"/>
              <a:gd name="connsiteX176" fmla="*/ 281597 w 1495425"/>
              <a:gd name="connsiteY176" fmla="*/ 65284 h 200025"/>
              <a:gd name="connsiteX177" fmla="*/ 281597 w 1495425"/>
              <a:gd name="connsiteY177" fmla="*/ 42453 h 200025"/>
              <a:gd name="connsiteX178" fmla="*/ 291865 w 1495425"/>
              <a:gd name="connsiteY178" fmla="*/ 10820 h 200025"/>
              <a:gd name="connsiteX179" fmla="*/ 317440 w 1495425"/>
              <a:gd name="connsiteY179" fmla="*/ 0 h 200025"/>
              <a:gd name="connsiteX180" fmla="*/ 245964 w 1495425"/>
              <a:gd name="connsiteY180" fmla="*/ 0 h 200025"/>
              <a:gd name="connsiteX181" fmla="*/ 259623 w 1495425"/>
              <a:gd name="connsiteY181" fmla="*/ 2496 h 200025"/>
              <a:gd name="connsiteX182" fmla="*/ 259623 w 1495425"/>
              <a:gd name="connsiteY182" fmla="*/ 14507 h 200025"/>
              <a:gd name="connsiteX183" fmla="*/ 245497 w 1495425"/>
              <a:gd name="connsiteY183" fmla="*/ 10820 h 200025"/>
              <a:gd name="connsiteX184" fmla="*/ 221675 w 1495425"/>
              <a:gd name="connsiteY184" fmla="*/ 43405 h 200025"/>
              <a:gd name="connsiteX185" fmla="*/ 221675 w 1495425"/>
              <a:gd name="connsiteY185" fmla="*/ 65284 h 200025"/>
              <a:gd name="connsiteX186" fmla="*/ 255889 w 1495425"/>
              <a:gd name="connsiteY186" fmla="*/ 65284 h 200025"/>
              <a:gd name="connsiteX187" fmla="*/ 255889 w 1495425"/>
              <a:gd name="connsiteY187" fmla="*/ 76105 h 200025"/>
              <a:gd name="connsiteX188" fmla="*/ 221675 w 1495425"/>
              <a:gd name="connsiteY188" fmla="*/ 76105 h 200025"/>
              <a:gd name="connsiteX189" fmla="*/ 221675 w 1495425"/>
              <a:gd name="connsiteY189" fmla="*/ 196814 h 200025"/>
              <a:gd name="connsiteX190" fmla="*/ 210121 w 1495425"/>
              <a:gd name="connsiteY190" fmla="*/ 196814 h 200025"/>
              <a:gd name="connsiteX191" fmla="*/ 210121 w 1495425"/>
              <a:gd name="connsiteY191" fmla="*/ 76105 h 200025"/>
              <a:gd name="connsiteX192" fmla="*/ 186890 w 1495425"/>
              <a:gd name="connsiteY192" fmla="*/ 76105 h 200025"/>
              <a:gd name="connsiteX193" fmla="*/ 186890 w 1495425"/>
              <a:gd name="connsiteY193" fmla="*/ 65284 h 200025"/>
              <a:gd name="connsiteX194" fmla="*/ 210121 w 1495425"/>
              <a:gd name="connsiteY194" fmla="*/ 65284 h 200025"/>
              <a:gd name="connsiteX195" fmla="*/ 210121 w 1495425"/>
              <a:gd name="connsiteY195" fmla="*/ 42453 h 200025"/>
              <a:gd name="connsiteX196" fmla="*/ 220389 w 1495425"/>
              <a:gd name="connsiteY196" fmla="*/ 10820 h 200025"/>
              <a:gd name="connsiteX197" fmla="*/ 245964 w 1495425"/>
              <a:gd name="connsiteY197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495425" h="200025">
                <a:moveTo>
                  <a:pt x="1232440" y="178500"/>
                </a:moveTo>
                <a:cubicBezTo>
                  <a:pt x="1235392" y="178500"/>
                  <a:pt x="1237773" y="179452"/>
                  <a:pt x="1239870" y="181354"/>
                </a:cubicBezTo>
                <a:cubicBezTo>
                  <a:pt x="1241870" y="183257"/>
                  <a:pt x="1242822" y="185715"/>
                  <a:pt x="1242822" y="188727"/>
                </a:cubicBezTo>
                <a:cubicBezTo>
                  <a:pt x="1242822" y="191661"/>
                  <a:pt x="1241870" y="194119"/>
                  <a:pt x="1239870" y="196101"/>
                </a:cubicBezTo>
                <a:cubicBezTo>
                  <a:pt x="1237773" y="198083"/>
                  <a:pt x="1235392" y="199073"/>
                  <a:pt x="1232440" y="199073"/>
                </a:cubicBezTo>
                <a:cubicBezTo>
                  <a:pt x="1229582" y="199073"/>
                  <a:pt x="1227201" y="198083"/>
                  <a:pt x="1225296" y="196101"/>
                </a:cubicBezTo>
                <a:cubicBezTo>
                  <a:pt x="1223391" y="194119"/>
                  <a:pt x="1222438" y="191661"/>
                  <a:pt x="1222438" y="188727"/>
                </a:cubicBezTo>
                <a:cubicBezTo>
                  <a:pt x="1222438" y="185715"/>
                  <a:pt x="1223391" y="183257"/>
                  <a:pt x="1225296" y="181354"/>
                </a:cubicBezTo>
                <a:cubicBezTo>
                  <a:pt x="1227201" y="179452"/>
                  <a:pt x="1229582" y="178500"/>
                  <a:pt x="1232440" y="178500"/>
                </a:cubicBezTo>
                <a:close/>
                <a:moveTo>
                  <a:pt x="561804" y="72895"/>
                </a:moveTo>
                <a:cubicBezTo>
                  <a:pt x="549659" y="72895"/>
                  <a:pt x="539620" y="77019"/>
                  <a:pt x="531676" y="85268"/>
                </a:cubicBezTo>
                <a:cubicBezTo>
                  <a:pt x="523742" y="93507"/>
                  <a:pt x="518836" y="105366"/>
                  <a:pt x="516970" y="120825"/>
                </a:cubicBezTo>
                <a:lnTo>
                  <a:pt x="599980" y="120825"/>
                </a:lnTo>
                <a:cubicBezTo>
                  <a:pt x="599437" y="105604"/>
                  <a:pt x="595856" y="93812"/>
                  <a:pt x="589236" y="85449"/>
                </a:cubicBezTo>
                <a:cubicBezTo>
                  <a:pt x="582626" y="77076"/>
                  <a:pt x="573471" y="72895"/>
                  <a:pt x="561804" y="72895"/>
                </a:cubicBezTo>
                <a:close/>
                <a:moveTo>
                  <a:pt x="346062" y="65284"/>
                </a:moveTo>
                <a:lnTo>
                  <a:pt x="357616" y="65284"/>
                </a:lnTo>
                <a:lnTo>
                  <a:pt x="357616" y="196814"/>
                </a:lnTo>
                <a:lnTo>
                  <a:pt x="346062" y="196814"/>
                </a:lnTo>
                <a:close/>
                <a:moveTo>
                  <a:pt x="1452372" y="62074"/>
                </a:moveTo>
                <a:cubicBezTo>
                  <a:pt x="1466278" y="62074"/>
                  <a:pt x="1476947" y="66818"/>
                  <a:pt x="1484376" y="76286"/>
                </a:cubicBezTo>
                <a:cubicBezTo>
                  <a:pt x="1491710" y="85763"/>
                  <a:pt x="1495425" y="99260"/>
                  <a:pt x="1495425" y="116777"/>
                </a:cubicBezTo>
                <a:lnTo>
                  <a:pt x="1495425" y="196814"/>
                </a:lnTo>
                <a:lnTo>
                  <a:pt x="1483900" y="196814"/>
                </a:lnTo>
                <a:lnTo>
                  <a:pt x="1483900" y="120225"/>
                </a:lnTo>
                <a:cubicBezTo>
                  <a:pt x="1483900" y="88678"/>
                  <a:pt x="1472660" y="72895"/>
                  <a:pt x="1450372" y="72895"/>
                </a:cubicBezTo>
                <a:cubicBezTo>
                  <a:pt x="1437894" y="72895"/>
                  <a:pt x="1427702" y="77533"/>
                  <a:pt x="1419606" y="86811"/>
                </a:cubicBezTo>
                <a:cubicBezTo>
                  <a:pt x="1411605" y="96088"/>
                  <a:pt x="1407605" y="107585"/>
                  <a:pt x="1407605" y="121301"/>
                </a:cubicBezTo>
                <a:lnTo>
                  <a:pt x="1407605" y="196814"/>
                </a:lnTo>
                <a:lnTo>
                  <a:pt x="1396079" y="196814"/>
                </a:lnTo>
                <a:lnTo>
                  <a:pt x="1396079" y="65284"/>
                </a:lnTo>
                <a:lnTo>
                  <a:pt x="1407605" y="65284"/>
                </a:lnTo>
                <a:lnTo>
                  <a:pt x="1407605" y="89192"/>
                </a:lnTo>
                <a:lnTo>
                  <a:pt x="1408176" y="89192"/>
                </a:lnTo>
                <a:cubicBezTo>
                  <a:pt x="1417605" y="71114"/>
                  <a:pt x="1432370" y="62074"/>
                  <a:pt x="1452372" y="62074"/>
                </a:cubicBezTo>
                <a:close/>
                <a:moveTo>
                  <a:pt x="1337215" y="62074"/>
                </a:moveTo>
                <a:cubicBezTo>
                  <a:pt x="1347026" y="62074"/>
                  <a:pt x="1356551" y="64141"/>
                  <a:pt x="1365790" y="68256"/>
                </a:cubicBezTo>
                <a:lnTo>
                  <a:pt x="1365790" y="81582"/>
                </a:lnTo>
                <a:cubicBezTo>
                  <a:pt x="1356551" y="75790"/>
                  <a:pt x="1346454" y="72895"/>
                  <a:pt x="1335405" y="72895"/>
                </a:cubicBezTo>
                <a:cubicBezTo>
                  <a:pt x="1320356" y="72895"/>
                  <a:pt x="1308068" y="78448"/>
                  <a:pt x="1298638" y="89545"/>
                </a:cubicBezTo>
                <a:cubicBezTo>
                  <a:pt x="1289209" y="100651"/>
                  <a:pt x="1284541" y="114995"/>
                  <a:pt x="1284541" y="132598"/>
                </a:cubicBezTo>
                <a:cubicBezTo>
                  <a:pt x="1284541" y="149642"/>
                  <a:pt x="1288828" y="163338"/>
                  <a:pt x="1297400" y="173684"/>
                </a:cubicBezTo>
                <a:cubicBezTo>
                  <a:pt x="1305973" y="184031"/>
                  <a:pt x="1317403" y="189203"/>
                  <a:pt x="1331596" y="189203"/>
                </a:cubicBezTo>
                <a:cubicBezTo>
                  <a:pt x="1344454" y="189203"/>
                  <a:pt x="1355693" y="185715"/>
                  <a:pt x="1365313" y="178738"/>
                </a:cubicBezTo>
                <a:lnTo>
                  <a:pt x="1365313" y="190987"/>
                </a:lnTo>
                <a:cubicBezTo>
                  <a:pt x="1355693" y="197012"/>
                  <a:pt x="1344263" y="200025"/>
                  <a:pt x="1331023" y="200025"/>
                </a:cubicBezTo>
                <a:cubicBezTo>
                  <a:pt x="1313498" y="200025"/>
                  <a:pt x="1299306" y="193880"/>
                  <a:pt x="1288542" y="181592"/>
                </a:cubicBezTo>
                <a:cubicBezTo>
                  <a:pt x="1277779" y="169304"/>
                  <a:pt x="1272349" y="153210"/>
                  <a:pt x="1272349" y="133312"/>
                </a:cubicBezTo>
                <a:cubicBezTo>
                  <a:pt x="1272349" y="112462"/>
                  <a:pt x="1278445" y="95374"/>
                  <a:pt x="1290542" y="82058"/>
                </a:cubicBezTo>
                <a:cubicBezTo>
                  <a:pt x="1302639" y="68732"/>
                  <a:pt x="1318165" y="62074"/>
                  <a:pt x="1337215" y="62074"/>
                </a:cubicBezTo>
                <a:close/>
                <a:moveTo>
                  <a:pt x="562270" y="62074"/>
                </a:moveTo>
                <a:cubicBezTo>
                  <a:pt x="578301" y="62074"/>
                  <a:pt x="590617" y="67828"/>
                  <a:pt x="599218" y="79324"/>
                </a:cubicBezTo>
                <a:cubicBezTo>
                  <a:pt x="607819" y="90811"/>
                  <a:pt x="612124" y="106470"/>
                  <a:pt x="612124" y="126292"/>
                </a:cubicBezTo>
                <a:lnTo>
                  <a:pt x="612124" y="131531"/>
                </a:lnTo>
                <a:lnTo>
                  <a:pt x="516503" y="131531"/>
                </a:lnTo>
                <a:cubicBezTo>
                  <a:pt x="516503" y="149603"/>
                  <a:pt x="520589" y="163734"/>
                  <a:pt x="528761" y="173922"/>
                </a:cubicBezTo>
                <a:cubicBezTo>
                  <a:pt x="536934" y="184110"/>
                  <a:pt x="548183" y="189203"/>
                  <a:pt x="562499" y="189203"/>
                </a:cubicBezTo>
                <a:cubicBezTo>
                  <a:pt x="576977" y="189203"/>
                  <a:pt x="591102" y="183773"/>
                  <a:pt x="604885" y="172911"/>
                </a:cubicBezTo>
                <a:lnTo>
                  <a:pt x="604885" y="185517"/>
                </a:lnTo>
                <a:cubicBezTo>
                  <a:pt x="591493" y="195189"/>
                  <a:pt x="576586" y="200025"/>
                  <a:pt x="560165" y="200025"/>
                </a:cubicBezTo>
                <a:cubicBezTo>
                  <a:pt x="543506" y="200025"/>
                  <a:pt x="530047" y="193940"/>
                  <a:pt x="519769" y="181770"/>
                </a:cubicBezTo>
                <a:cubicBezTo>
                  <a:pt x="509492" y="169601"/>
                  <a:pt x="504358" y="152456"/>
                  <a:pt x="504358" y="130340"/>
                </a:cubicBezTo>
                <a:cubicBezTo>
                  <a:pt x="504358" y="111147"/>
                  <a:pt x="509731" y="94974"/>
                  <a:pt x="520475" y="81820"/>
                </a:cubicBezTo>
                <a:cubicBezTo>
                  <a:pt x="531209" y="68656"/>
                  <a:pt x="545144" y="62074"/>
                  <a:pt x="562270" y="62074"/>
                </a:cubicBezTo>
                <a:close/>
                <a:moveTo>
                  <a:pt x="454800" y="62074"/>
                </a:moveTo>
                <a:cubicBezTo>
                  <a:pt x="464687" y="62074"/>
                  <a:pt x="474221" y="64141"/>
                  <a:pt x="483403" y="68256"/>
                </a:cubicBezTo>
                <a:lnTo>
                  <a:pt x="483403" y="81582"/>
                </a:lnTo>
                <a:cubicBezTo>
                  <a:pt x="474221" y="75790"/>
                  <a:pt x="464096" y="72895"/>
                  <a:pt x="453047" y="72895"/>
                </a:cubicBezTo>
                <a:cubicBezTo>
                  <a:pt x="437950" y="72895"/>
                  <a:pt x="425691" y="78448"/>
                  <a:pt x="416271" y="89545"/>
                </a:cubicBezTo>
                <a:cubicBezTo>
                  <a:pt x="406851" y="100651"/>
                  <a:pt x="402145" y="114995"/>
                  <a:pt x="402145" y="132598"/>
                </a:cubicBezTo>
                <a:cubicBezTo>
                  <a:pt x="402145" y="149642"/>
                  <a:pt x="406441" y="163338"/>
                  <a:pt x="415042" y="173684"/>
                </a:cubicBezTo>
                <a:cubicBezTo>
                  <a:pt x="423643" y="184031"/>
                  <a:pt x="435026" y="189203"/>
                  <a:pt x="449199" y="189203"/>
                </a:cubicBezTo>
                <a:cubicBezTo>
                  <a:pt x="462115" y="189203"/>
                  <a:pt x="473364" y="185715"/>
                  <a:pt x="482937" y="178738"/>
                </a:cubicBezTo>
                <a:lnTo>
                  <a:pt x="482937" y="190987"/>
                </a:lnTo>
                <a:cubicBezTo>
                  <a:pt x="473364" y="197012"/>
                  <a:pt x="461924" y="200025"/>
                  <a:pt x="448609" y="200025"/>
                </a:cubicBezTo>
                <a:cubicBezTo>
                  <a:pt x="431102" y="200025"/>
                  <a:pt x="416947" y="193880"/>
                  <a:pt x="406175" y="181592"/>
                </a:cubicBezTo>
                <a:cubicBezTo>
                  <a:pt x="395392" y="169304"/>
                  <a:pt x="390001" y="153210"/>
                  <a:pt x="390001" y="133312"/>
                </a:cubicBezTo>
                <a:cubicBezTo>
                  <a:pt x="390001" y="112462"/>
                  <a:pt x="396050" y="95374"/>
                  <a:pt x="408156" y="82058"/>
                </a:cubicBezTo>
                <a:cubicBezTo>
                  <a:pt x="420262" y="68732"/>
                  <a:pt x="435807" y="62074"/>
                  <a:pt x="454800" y="62074"/>
                </a:cubicBezTo>
                <a:close/>
                <a:moveTo>
                  <a:pt x="671313" y="30089"/>
                </a:moveTo>
                <a:lnTo>
                  <a:pt x="671313" y="102289"/>
                </a:lnTo>
                <a:lnTo>
                  <a:pt x="693163" y="102289"/>
                </a:lnTo>
                <a:cubicBezTo>
                  <a:pt x="707564" y="102289"/>
                  <a:pt x="718509" y="99079"/>
                  <a:pt x="725986" y="92650"/>
                </a:cubicBezTo>
                <a:cubicBezTo>
                  <a:pt x="733463" y="86230"/>
                  <a:pt x="737206" y="77019"/>
                  <a:pt x="737206" y="65018"/>
                </a:cubicBezTo>
                <a:cubicBezTo>
                  <a:pt x="737206" y="41729"/>
                  <a:pt x="723272" y="30089"/>
                  <a:pt x="695401" y="30089"/>
                </a:cubicBezTo>
                <a:close/>
                <a:moveTo>
                  <a:pt x="85115" y="21165"/>
                </a:moveTo>
                <a:cubicBezTo>
                  <a:pt x="64094" y="21165"/>
                  <a:pt x="46797" y="28918"/>
                  <a:pt x="33214" y="44415"/>
                </a:cubicBezTo>
                <a:cubicBezTo>
                  <a:pt x="19631" y="59912"/>
                  <a:pt x="12840" y="80191"/>
                  <a:pt x="12840" y="105242"/>
                </a:cubicBezTo>
                <a:cubicBezTo>
                  <a:pt x="12840" y="130616"/>
                  <a:pt x="19269" y="150811"/>
                  <a:pt x="32109" y="165835"/>
                </a:cubicBezTo>
                <a:cubicBezTo>
                  <a:pt x="44948" y="180859"/>
                  <a:pt x="62112" y="188371"/>
                  <a:pt x="83591" y="188371"/>
                </a:cubicBezTo>
                <a:cubicBezTo>
                  <a:pt x="105937" y="188371"/>
                  <a:pt x="123625" y="180938"/>
                  <a:pt x="136655" y="166073"/>
                </a:cubicBezTo>
                <a:cubicBezTo>
                  <a:pt x="149695" y="151207"/>
                  <a:pt x="156220" y="130492"/>
                  <a:pt x="156220" y="103937"/>
                </a:cubicBezTo>
                <a:cubicBezTo>
                  <a:pt x="156220" y="77934"/>
                  <a:pt x="149857" y="57636"/>
                  <a:pt x="137122" y="43053"/>
                </a:cubicBezTo>
                <a:cubicBezTo>
                  <a:pt x="124396" y="28461"/>
                  <a:pt x="107061" y="21165"/>
                  <a:pt x="85115" y="21165"/>
                </a:cubicBezTo>
                <a:close/>
                <a:moveTo>
                  <a:pt x="351777" y="12602"/>
                </a:moveTo>
                <a:cubicBezTo>
                  <a:pt x="354349" y="12602"/>
                  <a:pt x="356625" y="13459"/>
                  <a:pt x="358616" y="15164"/>
                </a:cubicBezTo>
                <a:cubicBezTo>
                  <a:pt x="360597" y="16869"/>
                  <a:pt x="361588" y="19183"/>
                  <a:pt x="361588" y="22117"/>
                </a:cubicBezTo>
                <a:cubicBezTo>
                  <a:pt x="361588" y="24898"/>
                  <a:pt x="360616" y="27251"/>
                  <a:pt x="358673" y="29194"/>
                </a:cubicBezTo>
                <a:cubicBezTo>
                  <a:pt x="356721" y="31137"/>
                  <a:pt x="354425" y="32109"/>
                  <a:pt x="351777" y="32109"/>
                </a:cubicBezTo>
                <a:cubicBezTo>
                  <a:pt x="349215" y="32109"/>
                  <a:pt x="346977" y="31175"/>
                  <a:pt x="345072" y="29318"/>
                </a:cubicBezTo>
                <a:cubicBezTo>
                  <a:pt x="343167" y="27451"/>
                  <a:pt x="342205" y="25051"/>
                  <a:pt x="342205" y="22117"/>
                </a:cubicBezTo>
                <a:cubicBezTo>
                  <a:pt x="342205" y="19345"/>
                  <a:pt x="343186" y="17069"/>
                  <a:pt x="345129" y="15278"/>
                </a:cubicBezTo>
                <a:cubicBezTo>
                  <a:pt x="347072" y="13497"/>
                  <a:pt x="349291" y="12602"/>
                  <a:pt x="351777" y="12602"/>
                </a:cubicBezTo>
                <a:close/>
                <a:moveTo>
                  <a:pt x="1142048" y="9525"/>
                </a:moveTo>
                <a:cubicBezTo>
                  <a:pt x="1160526" y="9525"/>
                  <a:pt x="1174052" y="11744"/>
                  <a:pt x="1182720" y="16192"/>
                </a:cubicBezTo>
                <a:lnTo>
                  <a:pt x="1182720" y="42129"/>
                </a:lnTo>
                <a:cubicBezTo>
                  <a:pt x="1171480" y="34433"/>
                  <a:pt x="1157288" y="30585"/>
                  <a:pt x="1140237" y="30585"/>
                </a:cubicBezTo>
                <a:cubicBezTo>
                  <a:pt x="1128808" y="30585"/>
                  <a:pt x="1119569" y="32947"/>
                  <a:pt x="1112425" y="37662"/>
                </a:cubicBezTo>
                <a:cubicBezTo>
                  <a:pt x="1105281" y="42386"/>
                  <a:pt x="1101662" y="48949"/>
                  <a:pt x="1101662" y="57360"/>
                </a:cubicBezTo>
                <a:cubicBezTo>
                  <a:pt x="1101662" y="64818"/>
                  <a:pt x="1104138" y="70885"/>
                  <a:pt x="1109090" y="75562"/>
                </a:cubicBezTo>
                <a:cubicBezTo>
                  <a:pt x="1114044" y="80248"/>
                  <a:pt x="1124807" y="86630"/>
                  <a:pt x="1141380" y="94717"/>
                </a:cubicBezTo>
                <a:cubicBezTo>
                  <a:pt x="1159669" y="103365"/>
                  <a:pt x="1172432" y="112014"/>
                  <a:pt x="1179671" y="120663"/>
                </a:cubicBezTo>
                <a:cubicBezTo>
                  <a:pt x="1187005" y="129302"/>
                  <a:pt x="1190625" y="139027"/>
                  <a:pt x="1190625" y="149812"/>
                </a:cubicBezTo>
                <a:cubicBezTo>
                  <a:pt x="1190625" y="165994"/>
                  <a:pt x="1184720" y="178409"/>
                  <a:pt x="1172813" y="187056"/>
                </a:cubicBezTo>
                <a:cubicBezTo>
                  <a:pt x="1161002" y="195702"/>
                  <a:pt x="1144524" y="200025"/>
                  <a:pt x="1123473" y="200025"/>
                </a:cubicBezTo>
                <a:cubicBezTo>
                  <a:pt x="1116140" y="200025"/>
                  <a:pt x="1107567" y="199013"/>
                  <a:pt x="1097756" y="196990"/>
                </a:cubicBezTo>
                <a:cubicBezTo>
                  <a:pt x="1087945" y="194968"/>
                  <a:pt x="1080801" y="192450"/>
                  <a:pt x="1076325" y="189435"/>
                </a:cubicBezTo>
                <a:lnTo>
                  <a:pt x="1076325" y="162306"/>
                </a:lnTo>
                <a:cubicBezTo>
                  <a:pt x="1082040" y="167224"/>
                  <a:pt x="1089660" y="171269"/>
                  <a:pt x="1099185" y="174443"/>
                </a:cubicBezTo>
                <a:cubicBezTo>
                  <a:pt x="1108710" y="177616"/>
                  <a:pt x="1117663" y="179202"/>
                  <a:pt x="1126236" y="179202"/>
                </a:cubicBezTo>
                <a:cubicBezTo>
                  <a:pt x="1152334" y="179202"/>
                  <a:pt x="1165384" y="170000"/>
                  <a:pt x="1165384" y="151597"/>
                </a:cubicBezTo>
                <a:cubicBezTo>
                  <a:pt x="1165384" y="146440"/>
                  <a:pt x="1164050" y="141799"/>
                  <a:pt x="1161193" y="137674"/>
                </a:cubicBezTo>
                <a:cubicBezTo>
                  <a:pt x="1158430" y="133550"/>
                  <a:pt x="1154525" y="129902"/>
                  <a:pt x="1149667" y="126730"/>
                </a:cubicBezTo>
                <a:cubicBezTo>
                  <a:pt x="1144809" y="123558"/>
                  <a:pt x="1135666" y="118672"/>
                  <a:pt x="1122235" y="112090"/>
                </a:cubicBezTo>
                <a:cubicBezTo>
                  <a:pt x="1103566" y="102889"/>
                  <a:pt x="1091279" y="94345"/>
                  <a:pt x="1085373" y="86449"/>
                </a:cubicBezTo>
                <a:cubicBezTo>
                  <a:pt x="1079372" y="78562"/>
                  <a:pt x="1076420" y="69533"/>
                  <a:pt x="1076420" y="59379"/>
                </a:cubicBezTo>
                <a:cubicBezTo>
                  <a:pt x="1076420" y="44072"/>
                  <a:pt x="1082612" y="31937"/>
                  <a:pt x="1095089" y="22974"/>
                </a:cubicBezTo>
                <a:cubicBezTo>
                  <a:pt x="1107472" y="14011"/>
                  <a:pt x="1123093" y="9525"/>
                  <a:pt x="1142048" y="9525"/>
                </a:cubicBezTo>
                <a:close/>
                <a:moveTo>
                  <a:pt x="904875" y="9525"/>
                </a:moveTo>
                <a:lnTo>
                  <a:pt x="929354" y="9525"/>
                </a:lnTo>
                <a:lnTo>
                  <a:pt x="929354" y="122253"/>
                </a:lnTo>
                <a:cubicBezTo>
                  <a:pt x="929354" y="159748"/>
                  <a:pt x="945261" y="178496"/>
                  <a:pt x="977075" y="178496"/>
                </a:cubicBezTo>
                <a:cubicBezTo>
                  <a:pt x="1007841" y="178496"/>
                  <a:pt x="1023271" y="160352"/>
                  <a:pt x="1023271" y="124063"/>
                </a:cubicBezTo>
                <a:lnTo>
                  <a:pt x="1023271" y="9525"/>
                </a:lnTo>
                <a:lnTo>
                  <a:pt x="1047750" y="9525"/>
                </a:lnTo>
                <a:lnTo>
                  <a:pt x="1047750" y="120558"/>
                </a:lnTo>
                <a:cubicBezTo>
                  <a:pt x="1047750" y="173536"/>
                  <a:pt x="1023461" y="200025"/>
                  <a:pt x="974789" y="200025"/>
                </a:cubicBezTo>
                <a:cubicBezTo>
                  <a:pt x="928211" y="200025"/>
                  <a:pt x="904875" y="174464"/>
                  <a:pt x="904875" y="123339"/>
                </a:cubicBezTo>
                <a:close/>
                <a:moveTo>
                  <a:pt x="790575" y="9525"/>
                </a:moveTo>
                <a:lnTo>
                  <a:pt x="813911" y="9525"/>
                </a:lnTo>
                <a:lnTo>
                  <a:pt x="813911" y="169820"/>
                </a:lnTo>
                <a:lnTo>
                  <a:pt x="885825" y="169820"/>
                </a:lnTo>
                <a:lnTo>
                  <a:pt x="885825" y="190500"/>
                </a:lnTo>
                <a:lnTo>
                  <a:pt x="790575" y="190500"/>
                </a:lnTo>
                <a:close/>
                <a:moveTo>
                  <a:pt x="647700" y="9525"/>
                </a:moveTo>
                <a:lnTo>
                  <a:pt x="699659" y="9525"/>
                </a:lnTo>
                <a:cubicBezTo>
                  <a:pt x="719414" y="9525"/>
                  <a:pt x="734739" y="14240"/>
                  <a:pt x="745646" y="23660"/>
                </a:cubicBezTo>
                <a:cubicBezTo>
                  <a:pt x="756551" y="33090"/>
                  <a:pt x="762000" y="46558"/>
                  <a:pt x="762000" y="64084"/>
                </a:cubicBezTo>
                <a:cubicBezTo>
                  <a:pt x="762000" y="81848"/>
                  <a:pt x="755628" y="96231"/>
                  <a:pt x="742874" y="107252"/>
                </a:cubicBezTo>
                <a:cubicBezTo>
                  <a:pt x="730120" y="118281"/>
                  <a:pt x="714175" y="123473"/>
                  <a:pt x="695049" y="122853"/>
                </a:cubicBezTo>
                <a:lnTo>
                  <a:pt x="671313" y="122853"/>
                </a:lnTo>
                <a:lnTo>
                  <a:pt x="671313" y="190500"/>
                </a:lnTo>
                <a:lnTo>
                  <a:pt x="647700" y="190500"/>
                </a:lnTo>
                <a:close/>
                <a:moveTo>
                  <a:pt x="87211" y="9515"/>
                </a:moveTo>
                <a:cubicBezTo>
                  <a:pt x="111576" y="9515"/>
                  <a:pt x="131312" y="18012"/>
                  <a:pt x="146409" y="35023"/>
                </a:cubicBezTo>
                <a:cubicBezTo>
                  <a:pt x="161506" y="52026"/>
                  <a:pt x="169059" y="74324"/>
                  <a:pt x="169059" y="101917"/>
                </a:cubicBezTo>
                <a:cubicBezTo>
                  <a:pt x="169059" y="132359"/>
                  <a:pt x="161334" y="156321"/>
                  <a:pt x="145885" y="173803"/>
                </a:cubicBezTo>
                <a:cubicBezTo>
                  <a:pt x="130435" y="191284"/>
                  <a:pt x="109747" y="200025"/>
                  <a:pt x="83830" y="200025"/>
                </a:cubicBezTo>
                <a:cubicBezTo>
                  <a:pt x="58302" y="200025"/>
                  <a:pt x="37948" y="191383"/>
                  <a:pt x="22765" y="174100"/>
                </a:cubicBezTo>
                <a:cubicBezTo>
                  <a:pt x="7591" y="156817"/>
                  <a:pt x="0" y="134341"/>
                  <a:pt x="0" y="106670"/>
                </a:cubicBezTo>
                <a:cubicBezTo>
                  <a:pt x="0" y="77257"/>
                  <a:pt x="7782" y="53711"/>
                  <a:pt x="23356" y="36033"/>
                </a:cubicBezTo>
                <a:cubicBezTo>
                  <a:pt x="38919" y="18355"/>
                  <a:pt x="60207" y="9515"/>
                  <a:pt x="87211" y="9515"/>
                </a:cubicBezTo>
                <a:close/>
                <a:moveTo>
                  <a:pt x="317440" y="0"/>
                </a:moveTo>
                <a:cubicBezTo>
                  <a:pt x="322964" y="0"/>
                  <a:pt x="327517" y="829"/>
                  <a:pt x="331098" y="2496"/>
                </a:cubicBezTo>
                <a:lnTo>
                  <a:pt x="331098" y="14507"/>
                </a:lnTo>
                <a:cubicBezTo>
                  <a:pt x="327984" y="12049"/>
                  <a:pt x="323279" y="10820"/>
                  <a:pt x="316973" y="10820"/>
                </a:cubicBezTo>
                <a:cubicBezTo>
                  <a:pt x="301095" y="10820"/>
                  <a:pt x="293151" y="21679"/>
                  <a:pt x="293151" y="43405"/>
                </a:cubicBezTo>
                <a:lnTo>
                  <a:pt x="293151" y="65284"/>
                </a:lnTo>
                <a:lnTo>
                  <a:pt x="327365" y="65284"/>
                </a:lnTo>
                <a:lnTo>
                  <a:pt x="327365" y="76105"/>
                </a:lnTo>
                <a:lnTo>
                  <a:pt x="293151" y="76105"/>
                </a:lnTo>
                <a:lnTo>
                  <a:pt x="293151" y="196814"/>
                </a:lnTo>
                <a:lnTo>
                  <a:pt x="281597" y="196814"/>
                </a:lnTo>
                <a:lnTo>
                  <a:pt x="281597" y="76105"/>
                </a:lnTo>
                <a:lnTo>
                  <a:pt x="258356" y="76105"/>
                </a:lnTo>
                <a:lnTo>
                  <a:pt x="258356" y="65284"/>
                </a:lnTo>
                <a:lnTo>
                  <a:pt x="281597" y="65284"/>
                </a:lnTo>
                <a:lnTo>
                  <a:pt x="281597" y="42453"/>
                </a:lnTo>
                <a:cubicBezTo>
                  <a:pt x="281597" y="28585"/>
                  <a:pt x="285016" y="18040"/>
                  <a:pt x="291865" y="10820"/>
                </a:cubicBezTo>
                <a:cubicBezTo>
                  <a:pt x="298714" y="3610"/>
                  <a:pt x="307238" y="0"/>
                  <a:pt x="317440" y="0"/>
                </a:cubicBezTo>
                <a:close/>
                <a:moveTo>
                  <a:pt x="245964" y="0"/>
                </a:moveTo>
                <a:cubicBezTo>
                  <a:pt x="251489" y="0"/>
                  <a:pt x="256041" y="829"/>
                  <a:pt x="259623" y="2496"/>
                </a:cubicBezTo>
                <a:lnTo>
                  <a:pt x="259623" y="14507"/>
                </a:lnTo>
                <a:cubicBezTo>
                  <a:pt x="256508" y="12049"/>
                  <a:pt x="251803" y="10820"/>
                  <a:pt x="245497" y="10820"/>
                </a:cubicBezTo>
                <a:cubicBezTo>
                  <a:pt x="229619" y="10820"/>
                  <a:pt x="221675" y="21679"/>
                  <a:pt x="221675" y="43405"/>
                </a:cubicBezTo>
                <a:lnTo>
                  <a:pt x="221675" y="65284"/>
                </a:lnTo>
                <a:lnTo>
                  <a:pt x="255889" y="65284"/>
                </a:lnTo>
                <a:lnTo>
                  <a:pt x="255889" y="76105"/>
                </a:lnTo>
                <a:lnTo>
                  <a:pt x="221675" y="76105"/>
                </a:lnTo>
                <a:lnTo>
                  <a:pt x="221675" y="196814"/>
                </a:lnTo>
                <a:lnTo>
                  <a:pt x="210121" y="196814"/>
                </a:lnTo>
                <a:lnTo>
                  <a:pt x="210121" y="76105"/>
                </a:lnTo>
                <a:lnTo>
                  <a:pt x="186890" y="76105"/>
                </a:lnTo>
                <a:lnTo>
                  <a:pt x="186890" y="65284"/>
                </a:lnTo>
                <a:lnTo>
                  <a:pt x="210121" y="65284"/>
                </a:lnTo>
                <a:lnTo>
                  <a:pt x="210121" y="42453"/>
                </a:lnTo>
                <a:cubicBezTo>
                  <a:pt x="210121" y="28585"/>
                  <a:pt x="213541" y="18040"/>
                  <a:pt x="220389" y="10820"/>
                </a:cubicBezTo>
                <a:cubicBezTo>
                  <a:pt x="227247" y="3610"/>
                  <a:pt x="235763" y="0"/>
                  <a:pt x="245964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731838" y="5998954"/>
            <a:ext cx="1888337" cy="307777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 algn="just"/>
            <a:r>
              <a:rPr lang="en-US" altLang="zh-CN" sz="1000" b="1" dirty="0">
                <a:solidFill>
                  <a:schemeClr val="bg1"/>
                </a:solidFill>
              </a:rPr>
              <a:t>S</a:t>
            </a:r>
            <a:r>
              <a:rPr lang="zh-CN" altLang="en-US" sz="1000" b="1" dirty="0">
                <a:solidFill>
                  <a:schemeClr val="bg1"/>
                </a:solidFill>
              </a:rPr>
              <a:t>ea, all water, recedes a rivers</a:t>
            </a:r>
            <a:r>
              <a:rPr lang="en-US" altLang="zh-CN" sz="1000" b="1" dirty="0">
                <a:solidFill>
                  <a:schemeClr val="bg1"/>
                </a:solidFill>
              </a:rPr>
              <a:t>;</a:t>
            </a:r>
            <a:endParaRPr lang="en-US" altLang="zh-CN" sz="1000" b="1" dirty="0">
              <a:solidFill>
                <a:schemeClr val="bg1"/>
              </a:solidFill>
            </a:endParaRPr>
          </a:p>
          <a:p>
            <a:pPr algn="just"/>
            <a:r>
              <a:rPr lang="zh-CN" altLang="en-US" sz="1000" b="1" dirty="0">
                <a:solidFill>
                  <a:schemeClr val="bg1"/>
                </a:solidFill>
              </a:rPr>
              <a:t>utmost wit listens to all sides</a:t>
            </a:r>
            <a:r>
              <a:rPr lang="en-US" altLang="zh-CN" sz="1000" b="1" dirty="0">
                <a:solidFill>
                  <a:schemeClr val="bg1"/>
                </a:solidFill>
              </a:rPr>
              <a:t>.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31838" y="2196223"/>
            <a:ext cx="3125794" cy="1606508"/>
            <a:chOff x="3834754" y="2495699"/>
            <a:chExt cx="3125794" cy="1606508"/>
          </a:xfrm>
        </p:grpSpPr>
        <p:sp>
          <p:nvSpPr>
            <p:cNvPr id="8" name="文本框 7"/>
            <p:cNvSpPr txBox="1"/>
            <p:nvPr/>
          </p:nvSpPr>
          <p:spPr>
            <a:xfrm>
              <a:off x="3839501" y="2495699"/>
              <a:ext cx="3121047" cy="9233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</a:rPr>
                <a:t>THANKS</a:t>
              </a:r>
              <a:endParaRPr lang="zh-CN" altLang="en-US" sz="6000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组合 8"/>
            <p:cNvGrpSpPr/>
            <p:nvPr userDrawn="1"/>
          </p:nvGrpSpPr>
          <p:grpSpPr>
            <a:xfrm>
              <a:off x="3834754" y="3397344"/>
              <a:ext cx="1124118" cy="704863"/>
              <a:chOff x="2468044" y="3339787"/>
              <a:chExt cx="1124118" cy="704863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2552710" y="3339787"/>
                <a:ext cx="103945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2200" dirty="0">
                    <a:solidFill>
                      <a:schemeClr val="bg1"/>
                    </a:solidFill>
                  </a:rPr>
                  <a:t>For Your Attention </a:t>
                </a:r>
                <a:endParaRPr lang="zh-CN" altLang="en-US" sz="2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2468044" y="3736873"/>
                <a:ext cx="10114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endParaRPr lang="zh-CN" altLang="en-US" sz="22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1" name="组合 20"/>
          <p:cNvGrpSpPr/>
          <p:nvPr userDrawn="1"/>
        </p:nvGrpSpPr>
        <p:grpSpPr>
          <a:xfrm rot="20394303">
            <a:off x="3221945" y="-1575994"/>
            <a:ext cx="11439261" cy="11910951"/>
            <a:chOff x="3439566" y="1666270"/>
            <a:chExt cx="11439261" cy="11910951"/>
          </a:xfrm>
        </p:grpSpPr>
        <p:grpSp>
          <p:nvGrpSpPr>
            <p:cNvPr id="22" name="组合 21"/>
            <p:cNvGrpSpPr/>
            <p:nvPr/>
          </p:nvGrpSpPr>
          <p:grpSpPr>
            <a:xfrm rot="4029167">
              <a:off x="8779335" y="1665563"/>
              <a:ext cx="6098786" cy="6100199"/>
              <a:chOff x="18351500" y="3723568"/>
              <a:chExt cx="4878842" cy="4879972"/>
            </a:xfrm>
          </p:grpSpPr>
          <p:sp>
            <p:nvSpPr>
              <p:cNvPr id="26" name="Freeform 6"/>
              <p:cNvSpPr>
                <a:spLocks noEditPoints="1"/>
              </p:cNvSpPr>
              <p:nvPr/>
            </p:nvSpPr>
            <p:spPr bwMode="auto">
              <a:xfrm>
                <a:off x="18500952" y="3796591"/>
                <a:ext cx="4578350" cy="3860800"/>
              </a:xfrm>
              <a:custGeom>
                <a:avLst/>
                <a:gdLst>
                  <a:gd name="T0" fmla="*/ 2025 w 2137"/>
                  <a:gd name="T1" fmla="*/ 1366 h 1802"/>
                  <a:gd name="T2" fmla="*/ 1320 w 2137"/>
                  <a:gd name="T3" fmla="*/ 145 h 1802"/>
                  <a:gd name="T4" fmla="*/ 1068 w 2137"/>
                  <a:gd name="T5" fmla="*/ 0 h 1802"/>
                  <a:gd name="T6" fmla="*/ 816 w 2137"/>
                  <a:gd name="T7" fmla="*/ 145 h 1802"/>
                  <a:gd name="T8" fmla="*/ 111 w 2137"/>
                  <a:gd name="T9" fmla="*/ 1366 h 1802"/>
                  <a:gd name="T10" fmla="*/ 363 w 2137"/>
                  <a:gd name="T11" fmla="*/ 1802 h 1802"/>
                  <a:gd name="T12" fmla="*/ 1773 w 2137"/>
                  <a:gd name="T13" fmla="*/ 1802 h 1802"/>
                  <a:gd name="T14" fmla="*/ 2025 w 2137"/>
                  <a:gd name="T15" fmla="*/ 1366 h 1802"/>
                  <a:gd name="T16" fmla="*/ 1852 w 2137"/>
                  <a:gd name="T17" fmla="*/ 1557 h 1802"/>
                  <a:gd name="T18" fmla="*/ 1773 w 2137"/>
                  <a:gd name="T19" fmla="*/ 1602 h 1802"/>
                  <a:gd name="T20" fmla="*/ 363 w 2137"/>
                  <a:gd name="T21" fmla="*/ 1602 h 1802"/>
                  <a:gd name="T22" fmla="*/ 285 w 2137"/>
                  <a:gd name="T23" fmla="*/ 1557 h 1802"/>
                  <a:gd name="T24" fmla="*/ 285 w 2137"/>
                  <a:gd name="T25" fmla="*/ 1466 h 1802"/>
                  <a:gd name="T26" fmla="*/ 990 w 2137"/>
                  <a:gd name="T27" fmla="*/ 245 h 1802"/>
                  <a:gd name="T28" fmla="*/ 1068 w 2137"/>
                  <a:gd name="T29" fmla="*/ 200 h 1802"/>
                  <a:gd name="T30" fmla="*/ 1147 w 2137"/>
                  <a:gd name="T31" fmla="*/ 245 h 1802"/>
                  <a:gd name="T32" fmla="*/ 1852 w 2137"/>
                  <a:gd name="T33" fmla="*/ 1466 h 1802"/>
                  <a:gd name="T34" fmla="*/ 1852 w 2137"/>
                  <a:gd name="T35" fmla="*/ 155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37" h="1802">
                    <a:moveTo>
                      <a:pt x="2025" y="1366"/>
                    </a:moveTo>
                    <a:cubicBezTo>
                      <a:pt x="1320" y="145"/>
                      <a:pt x="1320" y="145"/>
                      <a:pt x="1320" y="145"/>
                    </a:cubicBezTo>
                    <a:cubicBezTo>
                      <a:pt x="1264" y="48"/>
                      <a:pt x="1166" y="0"/>
                      <a:pt x="1068" y="0"/>
                    </a:cubicBezTo>
                    <a:cubicBezTo>
                      <a:pt x="970" y="0"/>
                      <a:pt x="872" y="48"/>
                      <a:pt x="816" y="145"/>
                    </a:cubicBezTo>
                    <a:cubicBezTo>
                      <a:pt x="111" y="1366"/>
                      <a:pt x="111" y="1366"/>
                      <a:pt x="111" y="1366"/>
                    </a:cubicBezTo>
                    <a:cubicBezTo>
                      <a:pt x="0" y="1560"/>
                      <a:pt x="139" y="1802"/>
                      <a:pt x="363" y="1802"/>
                    </a:cubicBezTo>
                    <a:cubicBezTo>
                      <a:pt x="1773" y="1802"/>
                      <a:pt x="1773" y="1802"/>
                      <a:pt x="1773" y="1802"/>
                    </a:cubicBezTo>
                    <a:cubicBezTo>
                      <a:pt x="1997" y="1802"/>
                      <a:pt x="2137" y="1560"/>
                      <a:pt x="2025" y="1366"/>
                    </a:cubicBezTo>
                    <a:close/>
                    <a:moveTo>
                      <a:pt x="1852" y="1557"/>
                    </a:moveTo>
                    <a:cubicBezTo>
                      <a:pt x="1842" y="1574"/>
                      <a:pt x="1819" y="1602"/>
                      <a:pt x="1773" y="1602"/>
                    </a:cubicBezTo>
                    <a:cubicBezTo>
                      <a:pt x="363" y="1602"/>
                      <a:pt x="363" y="1602"/>
                      <a:pt x="363" y="1602"/>
                    </a:cubicBezTo>
                    <a:cubicBezTo>
                      <a:pt x="318" y="1602"/>
                      <a:pt x="294" y="1574"/>
                      <a:pt x="285" y="1557"/>
                    </a:cubicBezTo>
                    <a:cubicBezTo>
                      <a:pt x="275" y="1540"/>
                      <a:pt x="262" y="1505"/>
                      <a:pt x="285" y="1466"/>
                    </a:cubicBezTo>
                    <a:cubicBezTo>
                      <a:pt x="990" y="245"/>
                      <a:pt x="990" y="245"/>
                      <a:pt x="990" y="245"/>
                    </a:cubicBezTo>
                    <a:cubicBezTo>
                      <a:pt x="1012" y="205"/>
                      <a:pt x="1049" y="200"/>
                      <a:pt x="1068" y="200"/>
                    </a:cubicBezTo>
                    <a:cubicBezTo>
                      <a:pt x="1088" y="200"/>
                      <a:pt x="1124" y="205"/>
                      <a:pt x="1147" y="245"/>
                    </a:cubicBezTo>
                    <a:cubicBezTo>
                      <a:pt x="1852" y="1466"/>
                      <a:pt x="1852" y="1466"/>
                      <a:pt x="1852" y="1466"/>
                    </a:cubicBezTo>
                    <a:cubicBezTo>
                      <a:pt x="1875" y="1505"/>
                      <a:pt x="1862" y="1540"/>
                      <a:pt x="1852" y="1557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7"/>
              <p:cNvSpPr>
                <a:spLocks noEditPoints="1"/>
              </p:cNvSpPr>
              <p:nvPr/>
            </p:nvSpPr>
            <p:spPr bwMode="auto">
              <a:xfrm>
                <a:off x="18351500" y="3723568"/>
                <a:ext cx="4878842" cy="4879972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7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7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7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7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09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09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14829167">
              <a:off x="3440583" y="4789517"/>
              <a:ext cx="8786687" cy="8788722"/>
              <a:chOff x="18351500" y="3723568"/>
              <a:chExt cx="4878842" cy="4879972"/>
            </a:xfrm>
          </p:grpSpPr>
          <p:sp>
            <p:nvSpPr>
              <p:cNvPr id="24" name="Freeform 6"/>
              <p:cNvSpPr>
                <a:spLocks noEditPoints="1"/>
              </p:cNvSpPr>
              <p:nvPr/>
            </p:nvSpPr>
            <p:spPr bwMode="auto">
              <a:xfrm>
                <a:off x="18500952" y="3796591"/>
                <a:ext cx="4578350" cy="3860800"/>
              </a:xfrm>
              <a:custGeom>
                <a:avLst/>
                <a:gdLst>
                  <a:gd name="T0" fmla="*/ 2025 w 2137"/>
                  <a:gd name="T1" fmla="*/ 1366 h 1802"/>
                  <a:gd name="T2" fmla="*/ 1320 w 2137"/>
                  <a:gd name="T3" fmla="*/ 145 h 1802"/>
                  <a:gd name="T4" fmla="*/ 1068 w 2137"/>
                  <a:gd name="T5" fmla="*/ 0 h 1802"/>
                  <a:gd name="T6" fmla="*/ 816 w 2137"/>
                  <a:gd name="T7" fmla="*/ 145 h 1802"/>
                  <a:gd name="T8" fmla="*/ 111 w 2137"/>
                  <a:gd name="T9" fmla="*/ 1366 h 1802"/>
                  <a:gd name="T10" fmla="*/ 363 w 2137"/>
                  <a:gd name="T11" fmla="*/ 1802 h 1802"/>
                  <a:gd name="T12" fmla="*/ 1773 w 2137"/>
                  <a:gd name="T13" fmla="*/ 1802 h 1802"/>
                  <a:gd name="T14" fmla="*/ 2025 w 2137"/>
                  <a:gd name="T15" fmla="*/ 1366 h 1802"/>
                  <a:gd name="T16" fmla="*/ 1852 w 2137"/>
                  <a:gd name="T17" fmla="*/ 1557 h 1802"/>
                  <a:gd name="T18" fmla="*/ 1773 w 2137"/>
                  <a:gd name="T19" fmla="*/ 1602 h 1802"/>
                  <a:gd name="T20" fmla="*/ 363 w 2137"/>
                  <a:gd name="T21" fmla="*/ 1602 h 1802"/>
                  <a:gd name="T22" fmla="*/ 285 w 2137"/>
                  <a:gd name="T23" fmla="*/ 1557 h 1802"/>
                  <a:gd name="T24" fmla="*/ 285 w 2137"/>
                  <a:gd name="T25" fmla="*/ 1466 h 1802"/>
                  <a:gd name="T26" fmla="*/ 990 w 2137"/>
                  <a:gd name="T27" fmla="*/ 245 h 1802"/>
                  <a:gd name="T28" fmla="*/ 1068 w 2137"/>
                  <a:gd name="T29" fmla="*/ 200 h 1802"/>
                  <a:gd name="T30" fmla="*/ 1147 w 2137"/>
                  <a:gd name="T31" fmla="*/ 245 h 1802"/>
                  <a:gd name="T32" fmla="*/ 1852 w 2137"/>
                  <a:gd name="T33" fmla="*/ 1466 h 1802"/>
                  <a:gd name="T34" fmla="*/ 1852 w 2137"/>
                  <a:gd name="T35" fmla="*/ 155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37" h="1802">
                    <a:moveTo>
                      <a:pt x="2025" y="1366"/>
                    </a:moveTo>
                    <a:cubicBezTo>
                      <a:pt x="1320" y="145"/>
                      <a:pt x="1320" y="145"/>
                      <a:pt x="1320" y="145"/>
                    </a:cubicBezTo>
                    <a:cubicBezTo>
                      <a:pt x="1264" y="48"/>
                      <a:pt x="1166" y="0"/>
                      <a:pt x="1068" y="0"/>
                    </a:cubicBezTo>
                    <a:cubicBezTo>
                      <a:pt x="970" y="0"/>
                      <a:pt x="872" y="48"/>
                      <a:pt x="816" y="145"/>
                    </a:cubicBezTo>
                    <a:cubicBezTo>
                      <a:pt x="111" y="1366"/>
                      <a:pt x="111" y="1366"/>
                      <a:pt x="111" y="1366"/>
                    </a:cubicBezTo>
                    <a:cubicBezTo>
                      <a:pt x="0" y="1560"/>
                      <a:pt x="139" y="1802"/>
                      <a:pt x="363" y="1802"/>
                    </a:cubicBezTo>
                    <a:cubicBezTo>
                      <a:pt x="1773" y="1802"/>
                      <a:pt x="1773" y="1802"/>
                      <a:pt x="1773" y="1802"/>
                    </a:cubicBezTo>
                    <a:cubicBezTo>
                      <a:pt x="1997" y="1802"/>
                      <a:pt x="2137" y="1560"/>
                      <a:pt x="2025" y="1366"/>
                    </a:cubicBezTo>
                    <a:close/>
                    <a:moveTo>
                      <a:pt x="1852" y="1557"/>
                    </a:moveTo>
                    <a:cubicBezTo>
                      <a:pt x="1842" y="1574"/>
                      <a:pt x="1819" y="1602"/>
                      <a:pt x="1773" y="1602"/>
                    </a:cubicBezTo>
                    <a:cubicBezTo>
                      <a:pt x="363" y="1602"/>
                      <a:pt x="363" y="1602"/>
                      <a:pt x="363" y="1602"/>
                    </a:cubicBezTo>
                    <a:cubicBezTo>
                      <a:pt x="318" y="1602"/>
                      <a:pt x="294" y="1574"/>
                      <a:pt x="285" y="1557"/>
                    </a:cubicBezTo>
                    <a:cubicBezTo>
                      <a:pt x="275" y="1540"/>
                      <a:pt x="262" y="1505"/>
                      <a:pt x="285" y="1466"/>
                    </a:cubicBezTo>
                    <a:cubicBezTo>
                      <a:pt x="990" y="245"/>
                      <a:pt x="990" y="245"/>
                      <a:pt x="990" y="245"/>
                    </a:cubicBezTo>
                    <a:cubicBezTo>
                      <a:pt x="1012" y="205"/>
                      <a:pt x="1049" y="200"/>
                      <a:pt x="1068" y="200"/>
                    </a:cubicBezTo>
                    <a:cubicBezTo>
                      <a:pt x="1088" y="200"/>
                      <a:pt x="1124" y="205"/>
                      <a:pt x="1147" y="245"/>
                    </a:cubicBezTo>
                    <a:cubicBezTo>
                      <a:pt x="1852" y="1466"/>
                      <a:pt x="1852" y="1466"/>
                      <a:pt x="1852" y="1466"/>
                    </a:cubicBezTo>
                    <a:cubicBezTo>
                      <a:pt x="1875" y="1505"/>
                      <a:pt x="1862" y="1540"/>
                      <a:pt x="1852" y="1557"/>
                    </a:cubicBezTo>
                    <a:close/>
                  </a:path>
                </a:pathLst>
              </a:custGeom>
              <a:solidFill>
                <a:schemeClr val="bg1">
                  <a:alpha val="7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7"/>
              <p:cNvSpPr>
                <a:spLocks noEditPoints="1"/>
              </p:cNvSpPr>
              <p:nvPr/>
            </p:nvSpPr>
            <p:spPr bwMode="auto">
              <a:xfrm>
                <a:off x="18351500" y="3723568"/>
                <a:ext cx="4878842" cy="4879972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7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7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7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7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09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09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形状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文本占位符 1"/>
          <p:cNvSpPr txBox="1"/>
          <p:nvPr userDrawn="1"/>
        </p:nvSpPr>
        <p:spPr>
          <a:xfrm>
            <a:off x="440603" y="182445"/>
            <a:ext cx="1657138" cy="2872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baseline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Light" panose="020B0502040204020203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Segoe UI Light" panose="020B0502040204020203" charset="0"/>
              </a:rPr>
              <a:t>OfficePLUS.cn</a:t>
            </a:r>
            <a:endParaRPr kumimoji="1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Segoe UI Light" panose="020B0502040204020203" charset="0"/>
            </a:endParaRPr>
          </a:p>
        </p:txBody>
      </p:sp>
      <p:sp>
        <p:nvSpPr>
          <p:cNvPr id="13" name="文本占位符 2"/>
          <p:cNvSpPr txBox="1"/>
          <p:nvPr userDrawn="1"/>
        </p:nvSpPr>
        <p:spPr>
          <a:xfrm>
            <a:off x="4153012" y="759876"/>
            <a:ext cx="7074345" cy="5399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 baseline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中文 黑体</a:t>
            </a:r>
            <a:endParaRPr kumimoji="1" lang="en-GB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英文 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Arial</a:t>
            </a:r>
            <a:endParaRPr kumimoji="1" lang="en-GB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 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1.0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正文 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1.25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https://pixabay.com/ (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免费可商用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endParaRPr kumimoji="1" lang="en-GB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GB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本网站所提供的任何信息内容（包括但不限于 </a:t>
            </a:r>
            <a:r>
              <a:rPr kumimoji="1" lang="en-GB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 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模板、</a:t>
            </a:r>
            <a:r>
              <a:rPr kumimoji="1" lang="en-GB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Word 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文档、</a:t>
            </a:r>
            <a:r>
              <a:rPr kumimoji="1" lang="en-GB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Excel 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图表、图片素材等）均受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中华人民共和国著作权法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信息网络传播权保护条例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及其他适用的法律法规的保护，未经权利人书面明确授权，信息内容的任何部分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包括图片或图表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不得被全部或部分的复制、传播、销售，否则将承担法律责任。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OfficePLUS</a:t>
            </a:r>
            <a:endParaRPr kumimoji="1" lang="en-GB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文本占位符 4"/>
          <p:cNvSpPr txBox="1"/>
          <p:nvPr userDrawn="1"/>
        </p:nvSpPr>
        <p:spPr>
          <a:xfrm>
            <a:off x="440603" y="759873"/>
            <a:ext cx="1657138" cy="44026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65" b="0" i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86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标注</a:t>
            </a:r>
            <a:endParaRPr kumimoji="1" lang="zh-CN" altLang="en-US" sz="186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占位符 7"/>
          <p:cNvSpPr txBox="1"/>
          <p:nvPr userDrawn="1"/>
        </p:nvSpPr>
        <p:spPr>
          <a:xfrm>
            <a:off x="2378000" y="759876"/>
            <a:ext cx="1494754" cy="5399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 baseline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字体使用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行距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素材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声明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作者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5610D-D3BB-48E8-B638-5938ABB9CF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05AE2-E521-4071-B027-062C254CFD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4.jpe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5.jpe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6.jpeg"/><Relationship Id="rId5" Type="http://schemas.openxmlformats.org/officeDocument/2006/relationships/image" Target="../media/image11.png"/><Relationship Id="rId4" Type="http://schemas.openxmlformats.org/officeDocument/2006/relationships/image" Target="../media/image8.png"/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906907" y="2043200"/>
            <a:ext cx="5337138" cy="186259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5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人口寿命影响因素</a:t>
            </a:r>
            <a:r>
              <a:rPr lang="zh-CN" altLang="en-US" sz="5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分析 </a:t>
            </a:r>
            <a:r>
              <a:rPr lang="en-US" altLang="zh-CN" sz="5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5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 rot="637793">
            <a:off x="6717963" y="-2695151"/>
            <a:ext cx="8786687" cy="13156983"/>
            <a:chOff x="14552960" y="-177472"/>
            <a:chExt cx="7029080" cy="10525183"/>
          </a:xfrm>
        </p:grpSpPr>
        <p:grpSp>
          <p:nvGrpSpPr>
            <p:cNvPr id="50" name="组合 49"/>
            <p:cNvGrpSpPr/>
            <p:nvPr/>
          </p:nvGrpSpPr>
          <p:grpSpPr>
            <a:xfrm rot="1495231">
              <a:off x="15166450" y="-177472"/>
              <a:ext cx="4878842" cy="4879972"/>
              <a:chOff x="18351500" y="3723568"/>
              <a:chExt cx="4878842" cy="4879972"/>
            </a:xfrm>
          </p:grpSpPr>
          <p:sp>
            <p:nvSpPr>
              <p:cNvPr id="55" name="Freeform 6"/>
              <p:cNvSpPr>
                <a:spLocks noEditPoints="1"/>
              </p:cNvSpPr>
              <p:nvPr/>
            </p:nvSpPr>
            <p:spPr bwMode="auto">
              <a:xfrm>
                <a:off x="18500952" y="3796591"/>
                <a:ext cx="4578350" cy="3860800"/>
              </a:xfrm>
              <a:custGeom>
                <a:avLst/>
                <a:gdLst>
                  <a:gd name="T0" fmla="*/ 2025 w 2137"/>
                  <a:gd name="T1" fmla="*/ 1366 h 1802"/>
                  <a:gd name="T2" fmla="*/ 1320 w 2137"/>
                  <a:gd name="T3" fmla="*/ 145 h 1802"/>
                  <a:gd name="T4" fmla="*/ 1068 w 2137"/>
                  <a:gd name="T5" fmla="*/ 0 h 1802"/>
                  <a:gd name="T6" fmla="*/ 816 w 2137"/>
                  <a:gd name="T7" fmla="*/ 145 h 1802"/>
                  <a:gd name="T8" fmla="*/ 111 w 2137"/>
                  <a:gd name="T9" fmla="*/ 1366 h 1802"/>
                  <a:gd name="T10" fmla="*/ 363 w 2137"/>
                  <a:gd name="T11" fmla="*/ 1802 h 1802"/>
                  <a:gd name="T12" fmla="*/ 1773 w 2137"/>
                  <a:gd name="T13" fmla="*/ 1802 h 1802"/>
                  <a:gd name="T14" fmla="*/ 2025 w 2137"/>
                  <a:gd name="T15" fmla="*/ 1366 h 1802"/>
                  <a:gd name="T16" fmla="*/ 1852 w 2137"/>
                  <a:gd name="T17" fmla="*/ 1557 h 1802"/>
                  <a:gd name="T18" fmla="*/ 1773 w 2137"/>
                  <a:gd name="T19" fmla="*/ 1602 h 1802"/>
                  <a:gd name="T20" fmla="*/ 363 w 2137"/>
                  <a:gd name="T21" fmla="*/ 1602 h 1802"/>
                  <a:gd name="T22" fmla="*/ 285 w 2137"/>
                  <a:gd name="T23" fmla="*/ 1557 h 1802"/>
                  <a:gd name="T24" fmla="*/ 285 w 2137"/>
                  <a:gd name="T25" fmla="*/ 1466 h 1802"/>
                  <a:gd name="T26" fmla="*/ 990 w 2137"/>
                  <a:gd name="T27" fmla="*/ 245 h 1802"/>
                  <a:gd name="T28" fmla="*/ 1068 w 2137"/>
                  <a:gd name="T29" fmla="*/ 200 h 1802"/>
                  <a:gd name="T30" fmla="*/ 1147 w 2137"/>
                  <a:gd name="T31" fmla="*/ 245 h 1802"/>
                  <a:gd name="T32" fmla="*/ 1852 w 2137"/>
                  <a:gd name="T33" fmla="*/ 1466 h 1802"/>
                  <a:gd name="T34" fmla="*/ 1852 w 2137"/>
                  <a:gd name="T35" fmla="*/ 155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37" h="1802">
                    <a:moveTo>
                      <a:pt x="2025" y="1366"/>
                    </a:moveTo>
                    <a:cubicBezTo>
                      <a:pt x="1320" y="145"/>
                      <a:pt x="1320" y="145"/>
                      <a:pt x="1320" y="145"/>
                    </a:cubicBezTo>
                    <a:cubicBezTo>
                      <a:pt x="1264" y="48"/>
                      <a:pt x="1166" y="0"/>
                      <a:pt x="1068" y="0"/>
                    </a:cubicBezTo>
                    <a:cubicBezTo>
                      <a:pt x="970" y="0"/>
                      <a:pt x="872" y="48"/>
                      <a:pt x="816" y="145"/>
                    </a:cubicBezTo>
                    <a:cubicBezTo>
                      <a:pt x="111" y="1366"/>
                      <a:pt x="111" y="1366"/>
                      <a:pt x="111" y="1366"/>
                    </a:cubicBezTo>
                    <a:cubicBezTo>
                      <a:pt x="0" y="1560"/>
                      <a:pt x="139" y="1802"/>
                      <a:pt x="363" y="1802"/>
                    </a:cubicBezTo>
                    <a:cubicBezTo>
                      <a:pt x="1773" y="1802"/>
                      <a:pt x="1773" y="1802"/>
                      <a:pt x="1773" y="1802"/>
                    </a:cubicBezTo>
                    <a:cubicBezTo>
                      <a:pt x="1997" y="1802"/>
                      <a:pt x="2137" y="1560"/>
                      <a:pt x="2025" y="1366"/>
                    </a:cubicBezTo>
                    <a:close/>
                    <a:moveTo>
                      <a:pt x="1852" y="1557"/>
                    </a:moveTo>
                    <a:cubicBezTo>
                      <a:pt x="1842" y="1574"/>
                      <a:pt x="1819" y="1602"/>
                      <a:pt x="1773" y="1602"/>
                    </a:cubicBezTo>
                    <a:cubicBezTo>
                      <a:pt x="363" y="1602"/>
                      <a:pt x="363" y="1602"/>
                      <a:pt x="363" y="1602"/>
                    </a:cubicBezTo>
                    <a:cubicBezTo>
                      <a:pt x="318" y="1602"/>
                      <a:pt x="294" y="1574"/>
                      <a:pt x="285" y="1557"/>
                    </a:cubicBezTo>
                    <a:cubicBezTo>
                      <a:pt x="275" y="1540"/>
                      <a:pt x="262" y="1505"/>
                      <a:pt x="285" y="1466"/>
                    </a:cubicBezTo>
                    <a:cubicBezTo>
                      <a:pt x="990" y="245"/>
                      <a:pt x="990" y="245"/>
                      <a:pt x="990" y="245"/>
                    </a:cubicBezTo>
                    <a:cubicBezTo>
                      <a:pt x="1012" y="205"/>
                      <a:pt x="1049" y="200"/>
                      <a:pt x="1068" y="200"/>
                    </a:cubicBezTo>
                    <a:cubicBezTo>
                      <a:pt x="1088" y="200"/>
                      <a:pt x="1124" y="205"/>
                      <a:pt x="1147" y="245"/>
                    </a:cubicBezTo>
                    <a:cubicBezTo>
                      <a:pt x="1852" y="1466"/>
                      <a:pt x="1852" y="1466"/>
                      <a:pt x="1852" y="1466"/>
                    </a:cubicBezTo>
                    <a:cubicBezTo>
                      <a:pt x="1875" y="1505"/>
                      <a:pt x="1862" y="1540"/>
                      <a:pt x="1852" y="1557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7"/>
              <p:cNvSpPr>
                <a:spLocks noEditPoints="1"/>
              </p:cNvSpPr>
              <p:nvPr/>
            </p:nvSpPr>
            <p:spPr bwMode="auto">
              <a:xfrm>
                <a:off x="18351500" y="3723568"/>
                <a:ext cx="4878842" cy="4879972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7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7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7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7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09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09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 rot="12295231">
              <a:off x="14552960" y="3317003"/>
              <a:ext cx="7029080" cy="7030708"/>
              <a:chOff x="18351500" y="3723568"/>
              <a:chExt cx="4878842" cy="4879972"/>
            </a:xfrm>
          </p:grpSpPr>
          <p:sp>
            <p:nvSpPr>
              <p:cNvPr id="58" name="Freeform 6"/>
              <p:cNvSpPr>
                <a:spLocks noEditPoints="1"/>
              </p:cNvSpPr>
              <p:nvPr/>
            </p:nvSpPr>
            <p:spPr bwMode="auto">
              <a:xfrm>
                <a:off x="18500952" y="3796591"/>
                <a:ext cx="4578350" cy="3860800"/>
              </a:xfrm>
              <a:custGeom>
                <a:avLst/>
                <a:gdLst>
                  <a:gd name="T0" fmla="*/ 2025 w 2137"/>
                  <a:gd name="T1" fmla="*/ 1366 h 1802"/>
                  <a:gd name="T2" fmla="*/ 1320 w 2137"/>
                  <a:gd name="T3" fmla="*/ 145 h 1802"/>
                  <a:gd name="T4" fmla="*/ 1068 w 2137"/>
                  <a:gd name="T5" fmla="*/ 0 h 1802"/>
                  <a:gd name="T6" fmla="*/ 816 w 2137"/>
                  <a:gd name="T7" fmla="*/ 145 h 1802"/>
                  <a:gd name="T8" fmla="*/ 111 w 2137"/>
                  <a:gd name="T9" fmla="*/ 1366 h 1802"/>
                  <a:gd name="T10" fmla="*/ 363 w 2137"/>
                  <a:gd name="T11" fmla="*/ 1802 h 1802"/>
                  <a:gd name="T12" fmla="*/ 1773 w 2137"/>
                  <a:gd name="T13" fmla="*/ 1802 h 1802"/>
                  <a:gd name="T14" fmla="*/ 2025 w 2137"/>
                  <a:gd name="T15" fmla="*/ 1366 h 1802"/>
                  <a:gd name="T16" fmla="*/ 1852 w 2137"/>
                  <a:gd name="T17" fmla="*/ 1557 h 1802"/>
                  <a:gd name="T18" fmla="*/ 1773 w 2137"/>
                  <a:gd name="T19" fmla="*/ 1602 h 1802"/>
                  <a:gd name="T20" fmla="*/ 363 w 2137"/>
                  <a:gd name="T21" fmla="*/ 1602 h 1802"/>
                  <a:gd name="T22" fmla="*/ 285 w 2137"/>
                  <a:gd name="T23" fmla="*/ 1557 h 1802"/>
                  <a:gd name="T24" fmla="*/ 285 w 2137"/>
                  <a:gd name="T25" fmla="*/ 1466 h 1802"/>
                  <a:gd name="T26" fmla="*/ 990 w 2137"/>
                  <a:gd name="T27" fmla="*/ 245 h 1802"/>
                  <a:gd name="T28" fmla="*/ 1068 w 2137"/>
                  <a:gd name="T29" fmla="*/ 200 h 1802"/>
                  <a:gd name="T30" fmla="*/ 1147 w 2137"/>
                  <a:gd name="T31" fmla="*/ 245 h 1802"/>
                  <a:gd name="T32" fmla="*/ 1852 w 2137"/>
                  <a:gd name="T33" fmla="*/ 1466 h 1802"/>
                  <a:gd name="T34" fmla="*/ 1852 w 2137"/>
                  <a:gd name="T35" fmla="*/ 155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37" h="1802">
                    <a:moveTo>
                      <a:pt x="2025" y="1366"/>
                    </a:moveTo>
                    <a:cubicBezTo>
                      <a:pt x="1320" y="145"/>
                      <a:pt x="1320" y="145"/>
                      <a:pt x="1320" y="145"/>
                    </a:cubicBezTo>
                    <a:cubicBezTo>
                      <a:pt x="1264" y="48"/>
                      <a:pt x="1166" y="0"/>
                      <a:pt x="1068" y="0"/>
                    </a:cubicBezTo>
                    <a:cubicBezTo>
                      <a:pt x="970" y="0"/>
                      <a:pt x="872" y="48"/>
                      <a:pt x="816" y="145"/>
                    </a:cubicBezTo>
                    <a:cubicBezTo>
                      <a:pt x="111" y="1366"/>
                      <a:pt x="111" y="1366"/>
                      <a:pt x="111" y="1366"/>
                    </a:cubicBezTo>
                    <a:cubicBezTo>
                      <a:pt x="0" y="1560"/>
                      <a:pt x="139" y="1802"/>
                      <a:pt x="363" y="1802"/>
                    </a:cubicBezTo>
                    <a:cubicBezTo>
                      <a:pt x="1773" y="1802"/>
                      <a:pt x="1773" y="1802"/>
                      <a:pt x="1773" y="1802"/>
                    </a:cubicBezTo>
                    <a:cubicBezTo>
                      <a:pt x="1997" y="1802"/>
                      <a:pt x="2137" y="1560"/>
                      <a:pt x="2025" y="1366"/>
                    </a:cubicBezTo>
                    <a:close/>
                    <a:moveTo>
                      <a:pt x="1852" y="1557"/>
                    </a:moveTo>
                    <a:cubicBezTo>
                      <a:pt x="1842" y="1574"/>
                      <a:pt x="1819" y="1602"/>
                      <a:pt x="1773" y="1602"/>
                    </a:cubicBezTo>
                    <a:cubicBezTo>
                      <a:pt x="363" y="1602"/>
                      <a:pt x="363" y="1602"/>
                      <a:pt x="363" y="1602"/>
                    </a:cubicBezTo>
                    <a:cubicBezTo>
                      <a:pt x="318" y="1602"/>
                      <a:pt x="294" y="1574"/>
                      <a:pt x="285" y="1557"/>
                    </a:cubicBezTo>
                    <a:cubicBezTo>
                      <a:pt x="275" y="1540"/>
                      <a:pt x="262" y="1505"/>
                      <a:pt x="285" y="1466"/>
                    </a:cubicBezTo>
                    <a:cubicBezTo>
                      <a:pt x="990" y="245"/>
                      <a:pt x="990" y="245"/>
                      <a:pt x="990" y="245"/>
                    </a:cubicBezTo>
                    <a:cubicBezTo>
                      <a:pt x="1012" y="205"/>
                      <a:pt x="1049" y="200"/>
                      <a:pt x="1068" y="200"/>
                    </a:cubicBezTo>
                    <a:cubicBezTo>
                      <a:pt x="1088" y="200"/>
                      <a:pt x="1124" y="205"/>
                      <a:pt x="1147" y="245"/>
                    </a:cubicBezTo>
                    <a:cubicBezTo>
                      <a:pt x="1852" y="1466"/>
                      <a:pt x="1852" y="1466"/>
                      <a:pt x="1852" y="1466"/>
                    </a:cubicBezTo>
                    <a:cubicBezTo>
                      <a:pt x="1875" y="1505"/>
                      <a:pt x="1862" y="1540"/>
                      <a:pt x="1852" y="1557"/>
                    </a:cubicBezTo>
                    <a:close/>
                  </a:path>
                </a:pathLst>
              </a:custGeom>
              <a:solidFill>
                <a:schemeClr val="bg1">
                  <a:alpha val="7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7"/>
              <p:cNvSpPr>
                <a:spLocks noEditPoints="1"/>
              </p:cNvSpPr>
              <p:nvPr/>
            </p:nvSpPr>
            <p:spPr bwMode="auto">
              <a:xfrm>
                <a:off x="18351500" y="3723568"/>
                <a:ext cx="4878842" cy="4879972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7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7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7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7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09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09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82" y="222730"/>
            <a:ext cx="1927763" cy="541358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-1451965" y="380430"/>
            <a:ext cx="8185905" cy="649055"/>
            <a:chOff x="-1693665" y="393748"/>
            <a:chExt cx="8185905" cy="649055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052" y="393748"/>
              <a:ext cx="656004" cy="649055"/>
            </a:xfrm>
            <a:prstGeom prst="rect">
              <a:avLst/>
            </a:prstGeom>
          </p:spPr>
        </p:pic>
        <p:sp>
          <p:nvSpPr>
            <p:cNvPr id="29" name="矩形 259"/>
            <p:cNvSpPr>
              <a:spLocks noChangeArrowheads="1"/>
            </p:cNvSpPr>
            <p:nvPr/>
          </p:nvSpPr>
          <p:spPr bwMode="auto">
            <a:xfrm>
              <a:off x="-1693665" y="519583"/>
              <a:ext cx="818590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964565" fontAlgn="auto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zh-CN" altLang="en-US" sz="2800" dirty="0">
                  <a:latin typeface="华文行楷" panose="02010800040101010101" pitchFamily="2" charset="-122"/>
                  <a:ea typeface="华文行楷" panose="02010800040101010101" pitchFamily="2" charset="-122"/>
                  <a:sym typeface="Arial" panose="020B0604020202020204" pitchFamily="34" charset="0"/>
                </a:rPr>
                <a:t>杭州电子科技大学</a:t>
              </a:r>
              <a:endParaRPr lang="en-GB" altLang="zh-CN" sz="2800" dirty="0">
                <a:latin typeface="华文行楷" panose="02010800040101010101" pitchFamily="2" charset="-122"/>
                <a:ea typeface="华文行楷" panose="02010800040101010101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785744" y="4609931"/>
            <a:ext cx="1247274" cy="76115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zh-CN" altLang="en-US" sz="28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48627" y="4588183"/>
            <a:ext cx="1726872" cy="5682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20051133 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姚光明</a:t>
            </a:r>
            <a:endParaRPr lang="zh-CN" altLang="en-US" sz="28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242916" y="4609931"/>
            <a:ext cx="0" cy="4927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14754" y="5461713"/>
            <a:ext cx="1726872" cy="5682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zh-CN" altLang="en-US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84"/>
          <p:cNvPicPr/>
          <p:nvPr/>
        </p:nvPicPr>
        <p:blipFill>
          <a:blip r:embed="rId1"/>
          <a:stretch>
            <a:fillRect/>
          </a:stretch>
        </p:blipFill>
        <p:spPr>
          <a:xfrm>
            <a:off x="398566" y="187960"/>
            <a:ext cx="2686685" cy="74168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6212564" y="868685"/>
            <a:ext cx="425713" cy="442041"/>
            <a:chOff x="5823870" y="1767426"/>
            <a:chExt cx="425713" cy="442041"/>
          </a:xfrm>
        </p:grpSpPr>
        <p:grpSp>
          <p:nvGrpSpPr>
            <p:cNvPr id="15" name="Group 10"/>
            <p:cNvGrpSpPr>
              <a:grpSpLocks noChangeAspect="1"/>
            </p:cNvGrpSpPr>
            <p:nvPr/>
          </p:nvGrpSpPr>
          <p:grpSpPr bwMode="auto">
            <a:xfrm rot="18923445">
              <a:off x="5963891" y="1767426"/>
              <a:ext cx="285692" cy="285786"/>
              <a:chOff x="14101" y="4437"/>
              <a:chExt cx="3056" cy="3057"/>
            </a:xfrm>
          </p:grpSpPr>
          <p:sp>
            <p:nvSpPr>
              <p:cNvPr id="20" name="Freeform 11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2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6" name="Group 10"/>
            <p:cNvGrpSpPr>
              <a:grpSpLocks noChangeAspect="1"/>
            </p:cNvGrpSpPr>
            <p:nvPr/>
          </p:nvGrpSpPr>
          <p:grpSpPr bwMode="auto">
            <a:xfrm rot="18923445">
              <a:off x="5823870" y="1809585"/>
              <a:ext cx="399751" cy="399882"/>
              <a:chOff x="14101" y="4437"/>
              <a:chExt cx="3056" cy="3057"/>
            </a:xfrm>
          </p:grpSpPr>
          <p:sp>
            <p:nvSpPr>
              <p:cNvPr id="17" name="Freeform 11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19" name="Freeform 12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5" name="图片 4" descr="寿命热力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" y="187960"/>
            <a:ext cx="11969750" cy="6473825"/>
          </a:xfrm>
          <a:prstGeom prst="rect">
            <a:avLst/>
          </a:prstGeom>
        </p:spPr>
      </p:pic>
      <p:pic>
        <p:nvPicPr>
          <p:cNvPr id="7" name="图片 6" descr="寿命关系柱形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130" y="7212965"/>
            <a:ext cx="10058400" cy="68306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84"/>
          <p:cNvPicPr/>
          <p:nvPr/>
        </p:nvPicPr>
        <p:blipFill>
          <a:blip r:embed="rId1"/>
          <a:stretch>
            <a:fillRect/>
          </a:stretch>
        </p:blipFill>
        <p:spPr>
          <a:xfrm>
            <a:off x="398566" y="187960"/>
            <a:ext cx="2686685" cy="74168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6212564" y="868685"/>
            <a:ext cx="425713" cy="442041"/>
            <a:chOff x="5823870" y="1767426"/>
            <a:chExt cx="425713" cy="442041"/>
          </a:xfrm>
        </p:grpSpPr>
        <p:grpSp>
          <p:nvGrpSpPr>
            <p:cNvPr id="15" name="Group 10"/>
            <p:cNvGrpSpPr>
              <a:grpSpLocks noChangeAspect="1"/>
            </p:cNvGrpSpPr>
            <p:nvPr/>
          </p:nvGrpSpPr>
          <p:grpSpPr bwMode="auto">
            <a:xfrm rot="18923445">
              <a:off x="5963891" y="1767426"/>
              <a:ext cx="285692" cy="285786"/>
              <a:chOff x="14101" y="4437"/>
              <a:chExt cx="3056" cy="3057"/>
            </a:xfrm>
          </p:grpSpPr>
          <p:sp>
            <p:nvSpPr>
              <p:cNvPr id="20" name="Freeform 11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2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6" name="Group 10"/>
            <p:cNvGrpSpPr>
              <a:grpSpLocks noChangeAspect="1"/>
            </p:cNvGrpSpPr>
            <p:nvPr/>
          </p:nvGrpSpPr>
          <p:grpSpPr bwMode="auto">
            <a:xfrm rot="18923445">
              <a:off x="5823870" y="1809585"/>
              <a:ext cx="399751" cy="399882"/>
              <a:chOff x="14101" y="4437"/>
              <a:chExt cx="3056" cy="3057"/>
            </a:xfrm>
          </p:grpSpPr>
          <p:sp>
            <p:nvSpPr>
              <p:cNvPr id="17" name="Freeform 11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19" name="Freeform 12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7" name="图片 6" descr="寿命关系柱形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-313055"/>
            <a:ext cx="10058400" cy="68306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84"/>
          <p:cNvPicPr/>
          <p:nvPr/>
        </p:nvPicPr>
        <p:blipFill>
          <a:blip r:embed="rId1"/>
          <a:stretch>
            <a:fillRect/>
          </a:stretch>
        </p:blipFill>
        <p:spPr>
          <a:xfrm>
            <a:off x="398566" y="187960"/>
            <a:ext cx="2686685" cy="74168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6212564" y="868685"/>
            <a:ext cx="425713" cy="442041"/>
            <a:chOff x="5823870" y="1767426"/>
            <a:chExt cx="425713" cy="442041"/>
          </a:xfrm>
        </p:grpSpPr>
        <p:grpSp>
          <p:nvGrpSpPr>
            <p:cNvPr id="15" name="Group 10"/>
            <p:cNvGrpSpPr>
              <a:grpSpLocks noChangeAspect="1"/>
            </p:cNvGrpSpPr>
            <p:nvPr/>
          </p:nvGrpSpPr>
          <p:grpSpPr bwMode="auto">
            <a:xfrm rot="18923445">
              <a:off x="5963891" y="1767426"/>
              <a:ext cx="285692" cy="285786"/>
              <a:chOff x="14101" y="4437"/>
              <a:chExt cx="3056" cy="3057"/>
            </a:xfrm>
          </p:grpSpPr>
          <p:sp>
            <p:nvSpPr>
              <p:cNvPr id="20" name="Freeform 11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2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6" name="Group 10"/>
            <p:cNvGrpSpPr>
              <a:grpSpLocks noChangeAspect="1"/>
            </p:cNvGrpSpPr>
            <p:nvPr/>
          </p:nvGrpSpPr>
          <p:grpSpPr bwMode="auto">
            <a:xfrm rot="18923445">
              <a:off x="5823870" y="1809585"/>
              <a:ext cx="399751" cy="399882"/>
              <a:chOff x="14101" y="4437"/>
              <a:chExt cx="3056" cy="3057"/>
            </a:xfrm>
          </p:grpSpPr>
          <p:sp>
            <p:nvSpPr>
              <p:cNvPr id="17" name="Freeform 11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19" name="Freeform 12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" name="图示 1"/>
          <p:cNvGraphicFramePr/>
          <p:nvPr/>
        </p:nvGraphicFramePr>
        <p:xfrm>
          <a:off x="2032000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寿命与教育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23240" y="1022985"/>
            <a:ext cx="9250680" cy="56165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727440" y="1835785"/>
            <a:ext cx="2617470" cy="30511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从散点图图可以明显看出，受教育程度越高，人口寿命越高，人口受教育程度侧面反映了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国家人口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生活水平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12" name="Picture 284"/>
          <p:cNvPicPr/>
          <p:nvPr/>
        </p:nvPicPr>
        <p:blipFill>
          <a:blip r:embed="rId2"/>
          <a:stretch>
            <a:fillRect/>
          </a:stretch>
        </p:blipFill>
        <p:spPr>
          <a:xfrm>
            <a:off x="398566" y="187960"/>
            <a:ext cx="2686685" cy="7416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459611" y="347870"/>
            <a:ext cx="1931619" cy="46166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3200">
                <a:solidFill>
                  <a:schemeClr val="accent1"/>
                </a:solidFill>
                <a:sym typeface="+mn-ea"/>
              </a:rPr>
              <a:t>教育程度</a:t>
            </a:r>
            <a:endParaRPr lang="zh-CN" altLang="en-US" sz="3200" dirty="0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727440" y="1835785"/>
            <a:ext cx="2617470" cy="30511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从散点图图可以明显看出，经济社会发展指数越高，人口寿命越高，经济社会发展指数正面反映该国的医疗水平和人民生活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水平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12" name="Picture 284"/>
          <p:cNvPicPr/>
          <p:nvPr/>
        </p:nvPicPr>
        <p:blipFill>
          <a:blip r:embed="rId1"/>
          <a:stretch>
            <a:fillRect/>
          </a:stretch>
        </p:blipFill>
        <p:spPr>
          <a:xfrm>
            <a:off x="398566" y="187960"/>
            <a:ext cx="2686685" cy="7416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067816" y="347870"/>
            <a:ext cx="1931619" cy="46166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3200">
                <a:solidFill>
                  <a:schemeClr val="accent1"/>
                </a:solidFill>
                <a:sym typeface="+mn-ea"/>
              </a:rPr>
              <a:t>经济社会发展</a:t>
            </a:r>
            <a:r>
              <a:rPr lang="zh-CN" altLang="en-US" sz="3200">
                <a:solidFill>
                  <a:schemeClr val="accent1"/>
                </a:solidFill>
                <a:sym typeface="+mn-ea"/>
              </a:rPr>
              <a:t>指数</a:t>
            </a:r>
            <a:endParaRPr lang="zh-CN" altLang="en-US" sz="3200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2" name="图片 1" descr="寿命与资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7010" y="1124585"/>
            <a:ext cx="8755380" cy="53352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727440" y="1835785"/>
            <a:ext cx="2617470" cy="30511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从散点图图可以明显看出，成人死亡越低，人口平均寿命越高，成人死亡率侧面反映了国家发展稳定状况和人口生活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状态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12" name="Picture 284"/>
          <p:cNvPicPr/>
          <p:nvPr/>
        </p:nvPicPr>
        <p:blipFill>
          <a:blip r:embed="rId1"/>
          <a:stretch>
            <a:fillRect/>
          </a:stretch>
        </p:blipFill>
        <p:spPr>
          <a:xfrm>
            <a:off x="398566" y="187960"/>
            <a:ext cx="2686685" cy="7416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130046" y="347870"/>
            <a:ext cx="1931619" cy="46166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3200">
                <a:solidFill>
                  <a:schemeClr val="accent1"/>
                </a:solidFill>
                <a:sym typeface="+mn-ea"/>
              </a:rPr>
              <a:t>成人</a:t>
            </a:r>
            <a:r>
              <a:rPr lang="zh-CN" altLang="en-US" sz="3200">
                <a:solidFill>
                  <a:schemeClr val="accent1"/>
                </a:solidFill>
                <a:sym typeface="+mn-ea"/>
              </a:rPr>
              <a:t>死亡率</a:t>
            </a:r>
            <a:endParaRPr lang="zh-CN" altLang="en-US" sz="3200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2" name="图片 1" descr="寿命与成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340" y="1093470"/>
            <a:ext cx="8907780" cy="51530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10489" y="2754066"/>
            <a:ext cx="4103689" cy="61555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</a:rPr>
              <a:t>代码</a:t>
            </a:r>
            <a:r>
              <a:rPr lang="zh-CN" altLang="en-US" sz="4000" dirty="0">
                <a:solidFill>
                  <a:schemeClr val="accent1"/>
                </a:solidFill>
              </a:rPr>
              <a:t>讲解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20898" y="2041451"/>
            <a:ext cx="750205" cy="5386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</a:rPr>
              <a:t>#03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grpSp>
        <p:nvGrpSpPr>
          <p:cNvPr id="32" name="Group 10"/>
          <p:cNvGrpSpPr>
            <a:grpSpLocks noChangeAspect="1"/>
          </p:cNvGrpSpPr>
          <p:nvPr/>
        </p:nvGrpSpPr>
        <p:grpSpPr bwMode="auto">
          <a:xfrm rot="18923445">
            <a:off x="3100272" y="1534089"/>
            <a:ext cx="922672" cy="922974"/>
            <a:chOff x="14101" y="4437"/>
            <a:chExt cx="3056" cy="3057"/>
          </a:xfrm>
        </p:grpSpPr>
        <p:sp>
          <p:nvSpPr>
            <p:cNvPr id="33" name="Freeform 11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4" name="Freeform 12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 rot="18900000">
            <a:off x="7424365" y="-2902432"/>
            <a:ext cx="6098786" cy="6100199"/>
            <a:chOff x="18351500" y="3723568"/>
            <a:chExt cx="4878842" cy="4879972"/>
          </a:xfrm>
        </p:grpSpPr>
        <p:sp>
          <p:nvSpPr>
            <p:cNvPr id="30" name="Freeform 6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1" name="Freeform 7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rot="8100000">
            <a:off x="6722596" y="2086183"/>
            <a:ext cx="8786687" cy="8788722"/>
            <a:chOff x="18351500" y="3723568"/>
            <a:chExt cx="4878842" cy="4879972"/>
          </a:xfrm>
        </p:grpSpPr>
        <p:sp>
          <p:nvSpPr>
            <p:cNvPr id="28" name="Freeform 6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7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9" name="Freeform 7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Group 10"/>
          <p:cNvGrpSpPr>
            <a:grpSpLocks noChangeAspect="1"/>
          </p:cNvGrpSpPr>
          <p:nvPr/>
        </p:nvGrpSpPr>
        <p:grpSpPr bwMode="auto">
          <a:xfrm rot="8100000">
            <a:off x="10501205" y="2666453"/>
            <a:ext cx="4851400" cy="4852988"/>
            <a:chOff x="14101" y="4437"/>
            <a:chExt cx="3056" cy="3057"/>
          </a:xfrm>
        </p:grpSpPr>
        <p:sp>
          <p:nvSpPr>
            <p:cNvPr id="36" name="Freeform 11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7" name="Freeform 12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 rot="18900000">
            <a:off x="-2098325" y="3005269"/>
            <a:ext cx="6098786" cy="6100199"/>
            <a:chOff x="18351500" y="3723568"/>
            <a:chExt cx="4878842" cy="4879972"/>
          </a:xfrm>
        </p:grpSpPr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41" name="Group 10"/>
          <p:cNvGrpSpPr>
            <a:grpSpLocks noChangeAspect="1"/>
          </p:cNvGrpSpPr>
          <p:nvPr/>
        </p:nvGrpSpPr>
        <p:grpSpPr bwMode="auto">
          <a:xfrm rot="18923445">
            <a:off x="2714211" y="1610357"/>
            <a:ext cx="1291038" cy="1291460"/>
            <a:chOff x="14101" y="4437"/>
            <a:chExt cx="3056" cy="3057"/>
          </a:xfrm>
        </p:grpSpPr>
        <p:sp>
          <p:nvSpPr>
            <p:cNvPr id="42" name="Freeform 11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3" name="Freeform 12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pic>
        <p:nvPicPr>
          <p:cNvPr id="23" name="Picture 284"/>
          <p:cNvPicPr/>
          <p:nvPr/>
        </p:nvPicPr>
        <p:blipFill>
          <a:blip r:embed="rId1"/>
          <a:stretch>
            <a:fillRect/>
          </a:stretch>
        </p:blipFill>
        <p:spPr>
          <a:xfrm>
            <a:off x="398566" y="187960"/>
            <a:ext cx="2686685" cy="7416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84"/>
          <p:cNvPicPr/>
          <p:nvPr/>
        </p:nvPicPr>
        <p:blipFill>
          <a:blip r:embed="rId1"/>
          <a:stretch>
            <a:fillRect/>
          </a:stretch>
        </p:blipFill>
        <p:spPr>
          <a:xfrm>
            <a:off x="398566" y="187960"/>
            <a:ext cx="2686685" cy="7416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459611" y="347870"/>
            <a:ext cx="1931619" cy="46166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zh-CN" altLang="en-US" sz="3200" dirty="0">
                <a:solidFill>
                  <a:schemeClr val="accent1"/>
                </a:solidFill>
              </a:rPr>
              <a:t>代码讲解</a:t>
            </a:r>
            <a:r>
              <a:rPr lang="en-US" altLang="zh-CN" sz="3200" dirty="0">
                <a:solidFill>
                  <a:schemeClr val="accent1"/>
                </a:solidFill>
              </a:rPr>
              <a:t>-</a:t>
            </a:r>
            <a:r>
              <a:rPr lang="en-US" altLang="zh-CN" sz="3200" dirty="0">
                <a:solidFill>
                  <a:schemeClr val="accent1"/>
                </a:solidFill>
              </a:rPr>
              <a:t>seaborn</a:t>
            </a:r>
            <a:endParaRPr lang="en-US" altLang="zh-CN" sz="3200" dirty="0">
              <a:solidFill>
                <a:schemeClr val="accent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212564" y="868685"/>
            <a:ext cx="425713" cy="442041"/>
            <a:chOff x="5823870" y="1767426"/>
            <a:chExt cx="425713" cy="442041"/>
          </a:xfrm>
        </p:grpSpPr>
        <p:grpSp>
          <p:nvGrpSpPr>
            <p:cNvPr id="15" name="Group 10"/>
            <p:cNvGrpSpPr>
              <a:grpSpLocks noChangeAspect="1"/>
            </p:cNvGrpSpPr>
            <p:nvPr/>
          </p:nvGrpSpPr>
          <p:grpSpPr bwMode="auto">
            <a:xfrm rot="18923445">
              <a:off x="5963891" y="1767426"/>
              <a:ext cx="285692" cy="285786"/>
              <a:chOff x="14101" y="4437"/>
              <a:chExt cx="3056" cy="3057"/>
            </a:xfrm>
          </p:grpSpPr>
          <p:sp>
            <p:nvSpPr>
              <p:cNvPr id="20" name="Freeform 11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2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6" name="Group 10"/>
            <p:cNvGrpSpPr>
              <a:grpSpLocks noChangeAspect="1"/>
            </p:cNvGrpSpPr>
            <p:nvPr/>
          </p:nvGrpSpPr>
          <p:grpSpPr bwMode="auto">
            <a:xfrm rot="18923445">
              <a:off x="5823870" y="1809585"/>
              <a:ext cx="399751" cy="399882"/>
              <a:chOff x="14101" y="4437"/>
              <a:chExt cx="3056" cy="3057"/>
            </a:xfrm>
          </p:grpSpPr>
          <p:sp>
            <p:nvSpPr>
              <p:cNvPr id="17" name="Freeform 11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19" name="Freeform 12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2" name="图片 1" descr="发展发达国家比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030" y="1229360"/>
            <a:ext cx="2907030" cy="2054225"/>
          </a:xfrm>
          <a:prstGeom prst="rect">
            <a:avLst/>
          </a:prstGeom>
        </p:spPr>
      </p:pic>
      <p:pic>
        <p:nvPicPr>
          <p:cNvPr id="4" name="图片 3" descr="寿命密度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45" y="1169035"/>
            <a:ext cx="3505835" cy="2323465"/>
          </a:xfrm>
          <a:prstGeom prst="rect">
            <a:avLst/>
          </a:prstGeom>
        </p:spPr>
      </p:pic>
      <p:pic>
        <p:nvPicPr>
          <p:cNvPr id="6" name="图片 5" descr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270" y="4283710"/>
            <a:ext cx="9648825" cy="20859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84"/>
          <p:cNvPicPr/>
          <p:nvPr/>
        </p:nvPicPr>
        <p:blipFill>
          <a:blip r:embed="rId1"/>
          <a:stretch>
            <a:fillRect/>
          </a:stretch>
        </p:blipFill>
        <p:spPr>
          <a:xfrm>
            <a:off x="398566" y="187960"/>
            <a:ext cx="2686685" cy="7416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459611" y="347870"/>
            <a:ext cx="1931619" cy="46166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zh-CN" altLang="en-US" sz="3200" dirty="0">
                <a:solidFill>
                  <a:schemeClr val="accent1"/>
                </a:solidFill>
              </a:rPr>
              <a:t>代码讲解</a:t>
            </a:r>
            <a:r>
              <a:rPr lang="en-US" altLang="zh-CN" sz="3200" dirty="0">
                <a:solidFill>
                  <a:schemeClr val="accent1"/>
                </a:solidFill>
              </a:rPr>
              <a:t>-</a:t>
            </a:r>
            <a:r>
              <a:rPr lang="en-US" altLang="zh-CN" sz="3200" dirty="0">
                <a:solidFill>
                  <a:schemeClr val="accent1"/>
                </a:solidFill>
              </a:rPr>
              <a:t>seaborn</a:t>
            </a:r>
            <a:endParaRPr lang="en-US" altLang="zh-CN" sz="3200" dirty="0">
              <a:solidFill>
                <a:schemeClr val="accent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212564" y="868685"/>
            <a:ext cx="425713" cy="442041"/>
            <a:chOff x="5823870" y="1767426"/>
            <a:chExt cx="425713" cy="442041"/>
          </a:xfrm>
        </p:grpSpPr>
        <p:grpSp>
          <p:nvGrpSpPr>
            <p:cNvPr id="15" name="Group 10"/>
            <p:cNvGrpSpPr>
              <a:grpSpLocks noChangeAspect="1"/>
            </p:cNvGrpSpPr>
            <p:nvPr/>
          </p:nvGrpSpPr>
          <p:grpSpPr bwMode="auto">
            <a:xfrm rot="18923445">
              <a:off x="5963891" y="1767426"/>
              <a:ext cx="285692" cy="285786"/>
              <a:chOff x="14101" y="4437"/>
              <a:chExt cx="3056" cy="3057"/>
            </a:xfrm>
          </p:grpSpPr>
          <p:sp>
            <p:nvSpPr>
              <p:cNvPr id="20" name="Freeform 11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2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6" name="Group 10"/>
            <p:cNvGrpSpPr>
              <a:grpSpLocks noChangeAspect="1"/>
            </p:cNvGrpSpPr>
            <p:nvPr/>
          </p:nvGrpSpPr>
          <p:grpSpPr bwMode="auto">
            <a:xfrm rot="18923445">
              <a:off x="5823870" y="1809585"/>
              <a:ext cx="399751" cy="399882"/>
              <a:chOff x="14101" y="4437"/>
              <a:chExt cx="3056" cy="3057"/>
            </a:xfrm>
          </p:grpSpPr>
          <p:sp>
            <p:nvSpPr>
              <p:cNvPr id="17" name="Freeform 11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19" name="Freeform 12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3" name="图片 2" descr="寿命热力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275715"/>
            <a:ext cx="4404360" cy="2382520"/>
          </a:xfrm>
          <a:prstGeom prst="rect">
            <a:avLst/>
          </a:prstGeom>
        </p:spPr>
      </p:pic>
      <p:pic>
        <p:nvPicPr>
          <p:cNvPr id="5" name="图片 4" descr="寿命关系柱形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880" y="1428750"/>
            <a:ext cx="3057525" cy="2076450"/>
          </a:xfrm>
          <a:prstGeom prst="rect">
            <a:avLst/>
          </a:prstGeom>
        </p:spPr>
      </p:pic>
      <p:pic>
        <p:nvPicPr>
          <p:cNvPr id="7" name="图片 6" descr="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" y="4124325"/>
            <a:ext cx="12192000" cy="14992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84"/>
          <p:cNvPicPr/>
          <p:nvPr/>
        </p:nvPicPr>
        <p:blipFill>
          <a:blip r:embed="rId1"/>
          <a:stretch>
            <a:fillRect/>
          </a:stretch>
        </p:blipFill>
        <p:spPr>
          <a:xfrm>
            <a:off x="398566" y="187960"/>
            <a:ext cx="2686685" cy="7416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459611" y="347870"/>
            <a:ext cx="1931619" cy="46166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zh-CN" altLang="en-US" sz="3200" dirty="0">
                <a:solidFill>
                  <a:schemeClr val="accent1"/>
                </a:solidFill>
              </a:rPr>
              <a:t>代码讲解</a:t>
            </a:r>
            <a:r>
              <a:rPr lang="en-US" altLang="zh-CN" sz="3200" dirty="0">
                <a:solidFill>
                  <a:schemeClr val="accent1"/>
                </a:solidFill>
              </a:rPr>
              <a:t>-</a:t>
            </a:r>
            <a:r>
              <a:rPr lang="en-US" altLang="zh-CN" sz="3200" dirty="0">
                <a:solidFill>
                  <a:schemeClr val="accent1"/>
                </a:solidFill>
              </a:rPr>
              <a:t>seaborn</a:t>
            </a:r>
            <a:endParaRPr lang="en-US" altLang="zh-CN" sz="3200" dirty="0">
              <a:solidFill>
                <a:schemeClr val="accent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212564" y="868685"/>
            <a:ext cx="425713" cy="442041"/>
            <a:chOff x="5823870" y="1767426"/>
            <a:chExt cx="425713" cy="442041"/>
          </a:xfrm>
        </p:grpSpPr>
        <p:grpSp>
          <p:nvGrpSpPr>
            <p:cNvPr id="15" name="Group 10"/>
            <p:cNvGrpSpPr>
              <a:grpSpLocks noChangeAspect="1"/>
            </p:cNvGrpSpPr>
            <p:nvPr/>
          </p:nvGrpSpPr>
          <p:grpSpPr bwMode="auto">
            <a:xfrm rot="18923445">
              <a:off x="5963891" y="1767426"/>
              <a:ext cx="285692" cy="285786"/>
              <a:chOff x="14101" y="4437"/>
              <a:chExt cx="3056" cy="3057"/>
            </a:xfrm>
          </p:grpSpPr>
          <p:sp>
            <p:nvSpPr>
              <p:cNvPr id="20" name="Freeform 11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2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6" name="Group 10"/>
            <p:cNvGrpSpPr>
              <a:grpSpLocks noChangeAspect="1"/>
            </p:cNvGrpSpPr>
            <p:nvPr/>
          </p:nvGrpSpPr>
          <p:grpSpPr bwMode="auto">
            <a:xfrm rot="18923445">
              <a:off x="5823870" y="1809585"/>
              <a:ext cx="399751" cy="399882"/>
              <a:chOff x="14101" y="4437"/>
              <a:chExt cx="3056" cy="3057"/>
            </a:xfrm>
          </p:grpSpPr>
          <p:sp>
            <p:nvSpPr>
              <p:cNvPr id="17" name="Freeform 11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19" name="Freeform 12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3" name="图片 2" descr="寿命与成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365" y="1400175"/>
            <a:ext cx="2567305" cy="1485265"/>
          </a:xfrm>
          <a:prstGeom prst="rect">
            <a:avLst/>
          </a:prstGeom>
        </p:spPr>
      </p:pic>
      <p:pic>
        <p:nvPicPr>
          <p:cNvPr id="5" name="图片 4" descr="寿命与资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60" y="1403350"/>
            <a:ext cx="2720340" cy="1657985"/>
          </a:xfrm>
          <a:prstGeom prst="rect">
            <a:avLst/>
          </a:prstGeom>
        </p:spPr>
      </p:pic>
      <p:pic>
        <p:nvPicPr>
          <p:cNvPr id="7" name="图片 6" descr="寿命与年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125" y="1400175"/>
            <a:ext cx="3089910" cy="1722120"/>
          </a:xfrm>
          <a:prstGeom prst="rect">
            <a:avLst/>
          </a:prstGeom>
        </p:spPr>
      </p:pic>
      <p:pic>
        <p:nvPicPr>
          <p:cNvPr id="8" name="图片 7" descr="寿命与教育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0660" y="1501140"/>
            <a:ext cx="2569210" cy="1560195"/>
          </a:xfrm>
          <a:prstGeom prst="rect">
            <a:avLst/>
          </a:prstGeom>
        </p:spPr>
      </p:pic>
      <p:pic>
        <p:nvPicPr>
          <p:cNvPr id="9" name="图片 8" descr="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7925" y="3940810"/>
            <a:ext cx="9982200" cy="22002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 rot="637793">
            <a:off x="6717963" y="-2695151"/>
            <a:ext cx="8786687" cy="13156983"/>
            <a:chOff x="14552960" y="-177472"/>
            <a:chExt cx="7029080" cy="10525183"/>
          </a:xfrm>
        </p:grpSpPr>
        <p:grpSp>
          <p:nvGrpSpPr>
            <p:cNvPr id="28" name="组合 27"/>
            <p:cNvGrpSpPr/>
            <p:nvPr/>
          </p:nvGrpSpPr>
          <p:grpSpPr>
            <a:xfrm rot="1495231">
              <a:off x="15166450" y="-177472"/>
              <a:ext cx="4878842" cy="4879972"/>
              <a:chOff x="18351500" y="3723568"/>
              <a:chExt cx="4878842" cy="4879972"/>
            </a:xfrm>
          </p:grpSpPr>
          <p:sp>
            <p:nvSpPr>
              <p:cNvPr id="32" name="Freeform 6"/>
              <p:cNvSpPr>
                <a:spLocks noEditPoints="1"/>
              </p:cNvSpPr>
              <p:nvPr/>
            </p:nvSpPr>
            <p:spPr bwMode="auto">
              <a:xfrm>
                <a:off x="18500952" y="3796591"/>
                <a:ext cx="4578350" cy="3860800"/>
              </a:xfrm>
              <a:custGeom>
                <a:avLst/>
                <a:gdLst>
                  <a:gd name="T0" fmla="*/ 2025 w 2137"/>
                  <a:gd name="T1" fmla="*/ 1366 h 1802"/>
                  <a:gd name="T2" fmla="*/ 1320 w 2137"/>
                  <a:gd name="T3" fmla="*/ 145 h 1802"/>
                  <a:gd name="T4" fmla="*/ 1068 w 2137"/>
                  <a:gd name="T5" fmla="*/ 0 h 1802"/>
                  <a:gd name="T6" fmla="*/ 816 w 2137"/>
                  <a:gd name="T7" fmla="*/ 145 h 1802"/>
                  <a:gd name="T8" fmla="*/ 111 w 2137"/>
                  <a:gd name="T9" fmla="*/ 1366 h 1802"/>
                  <a:gd name="T10" fmla="*/ 363 w 2137"/>
                  <a:gd name="T11" fmla="*/ 1802 h 1802"/>
                  <a:gd name="T12" fmla="*/ 1773 w 2137"/>
                  <a:gd name="T13" fmla="*/ 1802 h 1802"/>
                  <a:gd name="T14" fmla="*/ 2025 w 2137"/>
                  <a:gd name="T15" fmla="*/ 1366 h 1802"/>
                  <a:gd name="T16" fmla="*/ 1852 w 2137"/>
                  <a:gd name="T17" fmla="*/ 1557 h 1802"/>
                  <a:gd name="T18" fmla="*/ 1773 w 2137"/>
                  <a:gd name="T19" fmla="*/ 1602 h 1802"/>
                  <a:gd name="T20" fmla="*/ 363 w 2137"/>
                  <a:gd name="T21" fmla="*/ 1602 h 1802"/>
                  <a:gd name="T22" fmla="*/ 285 w 2137"/>
                  <a:gd name="T23" fmla="*/ 1557 h 1802"/>
                  <a:gd name="T24" fmla="*/ 285 w 2137"/>
                  <a:gd name="T25" fmla="*/ 1466 h 1802"/>
                  <a:gd name="T26" fmla="*/ 990 w 2137"/>
                  <a:gd name="T27" fmla="*/ 245 h 1802"/>
                  <a:gd name="T28" fmla="*/ 1068 w 2137"/>
                  <a:gd name="T29" fmla="*/ 200 h 1802"/>
                  <a:gd name="T30" fmla="*/ 1147 w 2137"/>
                  <a:gd name="T31" fmla="*/ 245 h 1802"/>
                  <a:gd name="T32" fmla="*/ 1852 w 2137"/>
                  <a:gd name="T33" fmla="*/ 1466 h 1802"/>
                  <a:gd name="T34" fmla="*/ 1852 w 2137"/>
                  <a:gd name="T35" fmla="*/ 155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37" h="1802">
                    <a:moveTo>
                      <a:pt x="2025" y="1366"/>
                    </a:moveTo>
                    <a:cubicBezTo>
                      <a:pt x="1320" y="145"/>
                      <a:pt x="1320" y="145"/>
                      <a:pt x="1320" y="145"/>
                    </a:cubicBezTo>
                    <a:cubicBezTo>
                      <a:pt x="1264" y="48"/>
                      <a:pt x="1166" y="0"/>
                      <a:pt x="1068" y="0"/>
                    </a:cubicBezTo>
                    <a:cubicBezTo>
                      <a:pt x="970" y="0"/>
                      <a:pt x="872" y="48"/>
                      <a:pt x="816" y="145"/>
                    </a:cubicBezTo>
                    <a:cubicBezTo>
                      <a:pt x="111" y="1366"/>
                      <a:pt x="111" y="1366"/>
                      <a:pt x="111" y="1366"/>
                    </a:cubicBezTo>
                    <a:cubicBezTo>
                      <a:pt x="0" y="1560"/>
                      <a:pt x="139" y="1802"/>
                      <a:pt x="363" y="1802"/>
                    </a:cubicBezTo>
                    <a:cubicBezTo>
                      <a:pt x="1773" y="1802"/>
                      <a:pt x="1773" y="1802"/>
                      <a:pt x="1773" y="1802"/>
                    </a:cubicBezTo>
                    <a:cubicBezTo>
                      <a:pt x="1997" y="1802"/>
                      <a:pt x="2137" y="1560"/>
                      <a:pt x="2025" y="1366"/>
                    </a:cubicBezTo>
                    <a:close/>
                    <a:moveTo>
                      <a:pt x="1852" y="1557"/>
                    </a:moveTo>
                    <a:cubicBezTo>
                      <a:pt x="1842" y="1574"/>
                      <a:pt x="1819" y="1602"/>
                      <a:pt x="1773" y="1602"/>
                    </a:cubicBezTo>
                    <a:cubicBezTo>
                      <a:pt x="363" y="1602"/>
                      <a:pt x="363" y="1602"/>
                      <a:pt x="363" y="1602"/>
                    </a:cubicBezTo>
                    <a:cubicBezTo>
                      <a:pt x="318" y="1602"/>
                      <a:pt x="294" y="1574"/>
                      <a:pt x="285" y="1557"/>
                    </a:cubicBezTo>
                    <a:cubicBezTo>
                      <a:pt x="275" y="1540"/>
                      <a:pt x="262" y="1505"/>
                      <a:pt x="285" y="1466"/>
                    </a:cubicBezTo>
                    <a:cubicBezTo>
                      <a:pt x="990" y="245"/>
                      <a:pt x="990" y="245"/>
                      <a:pt x="990" y="245"/>
                    </a:cubicBezTo>
                    <a:cubicBezTo>
                      <a:pt x="1012" y="205"/>
                      <a:pt x="1049" y="200"/>
                      <a:pt x="1068" y="200"/>
                    </a:cubicBezTo>
                    <a:cubicBezTo>
                      <a:pt x="1088" y="200"/>
                      <a:pt x="1124" y="205"/>
                      <a:pt x="1147" y="245"/>
                    </a:cubicBezTo>
                    <a:cubicBezTo>
                      <a:pt x="1852" y="1466"/>
                      <a:pt x="1852" y="1466"/>
                      <a:pt x="1852" y="1466"/>
                    </a:cubicBezTo>
                    <a:cubicBezTo>
                      <a:pt x="1875" y="1505"/>
                      <a:pt x="1862" y="1540"/>
                      <a:pt x="1852" y="15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7"/>
              <p:cNvSpPr>
                <a:spLocks noEditPoints="1"/>
              </p:cNvSpPr>
              <p:nvPr/>
            </p:nvSpPr>
            <p:spPr bwMode="auto">
              <a:xfrm>
                <a:off x="18351500" y="3723568"/>
                <a:ext cx="4878842" cy="4879972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7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7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7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7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09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09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 rot="12295231">
              <a:off x="14552960" y="3317003"/>
              <a:ext cx="7029080" cy="7030708"/>
              <a:chOff x="18351500" y="3723568"/>
              <a:chExt cx="4878842" cy="4879972"/>
            </a:xfrm>
          </p:grpSpPr>
          <p:sp>
            <p:nvSpPr>
              <p:cNvPr id="30" name="Freeform 6"/>
              <p:cNvSpPr>
                <a:spLocks noEditPoints="1"/>
              </p:cNvSpPr>
              <p:nvPr/>
            </p:nvSpPr>
            <p:spPr bwMode="auto">
              <a:xfrm>
                <a:off x="18500952" y="3796591"/>
                <a:ext cx="4578350" cy="3860800"/>
              </a:xfrm>
              <a:custGeom>
                <a:avLst/>
                <a:gdLst>
                  <a:gd name="T0" fmla="*/ 2025 w 2137"/>
                  <a:gd name="T1" fmla="*/ 1366 h 1802"/>
                  <a:gd name="T2" fmla="*/ 1320 w 2137"/>
                  <a:gd name="T3" fmla="*/ 145 h 1802"/>
                  <a:gd name="T4" fmla="*/ 1068 w 2137"/>
                  <a:gd name="T5" fmla="*/ 0 h 1802"/>
                  <a:gd name="T6" fmla="*/ 816 w 2137"/>
                  <a:gd name="T7" fmla="*/ 145 h 1802"/>
                  <a:gd name="T8" fmla="*/ 111 w 2137"/>
                  <a:gd name="T9" fmla="*/ 1366 h 1802"/>
                  <a:gd name="T10" fmla="*/ 363 w 2137"/>
                  <a:gd name="T11" fmla="*/ 1802 h 1802"/>
                  <a:gd name="T12" fmla="*/ 1773 w 2137"/>
                  <a:gd name="T13" fmla="*/ 1802 h 1802"/>
                  <a:gd name="T14" fmla="*/ 2025 w 2137"/>
                  <a:gd name="T15" fmla="*/ 1366 h 1802"/>
                  <a:gd name="T16" fmla="*/ 1852 w 2137"/>
                  <a:gd name="T17" fmla="*/ 1557 h 1802"/>
                  <a:gd name="T18" fmla="*/ 1773 w 2137"/>
                  <a:gd name="T19" fmla="*/ 1602 h 1802"/>
                  <a:gd name="T20" fmla="*/ 363 w 2137"/>
                  <a:gd name="T21" fmla="*/ 1602 h 1802"/>
                  <a:gd name="T22" fmla="*/ 285 w 2137"/>
                  <a:gd name="T23" fmla="*/ 1557 h 1802"/>
                  <a:gd name="T24" fmla="*/ 285 w 2137"/>
                  <a:gd name="T25" fmla="*/ 1466 h 1802"/>
                  <a:gd name="T26" fmla="*/ 990 w 2137"/>
                  <a:gd name="T27" fmla="*/ 245 h 1802"/>
                  <a:gd name="T28" fmla="*/ 1068 w 2137"/>
                  <a:gd name="T29" fmla="*/ 200 h 1802"/>
                  <a:gd name="T30" fmla="*/ 1147 w 2137"/>
                  <a:gd name="T31" fmla="*/ 245 h 1802"/>
                  <a:gd name="T32" fmla="*/ 1852 w 2137"/>
                  <a:gd name="T33" fmla="*/ 1466 h 1802"/>
                  <a:gd name="T34" fmla="*/ 1852 w 2137"/>
                  <a:gd name="T35" fmla="*/ 155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37" h="1802">
                    <a:moveTo>
                      <a:pt x="2025" y="1366"/>
                    </a:moveTo>
                    <a:cubicBezTo>
                      <a:pt x="1320" y="145"/>
                      <a:pt x="1320" y="145"/>
                      <a:pt x="1320" y="145"/>
                    </a:cubicBezTo>
                    <a:cubicBezTo>
                      <a:pt x="1264" y="48"/>
                      <a:pt x="1166" y="0"/>
                      <a:pt x="1068" y="0"/>
                    </a:cubicBezTo>
                    <a:cubicBezTo>
                      <a:pt x="970" y="0"/>
                      <a:pt x="872" y="48"/>
                      <a:pt x="816" y="145"/>
                    </a:cubicBezTo>
                    <a:cubicBezTo>
                      <a:pt x="111" y="1366"/>
                      <a:pt x="111" y="1366"/>
                      <a:pt x="111" y="1366"/>
                    </a:cubicBezTo>
                    <a:cubicBezTo>
                      <a:pt x="0" y="1560"/>
                      <a:pt x="139" y="1802"/>
                      <a:pt x="363" y="1802"/>
                    </a:cubicBezTo>
                    <a:cubicBezTo>
                      <a:pt x="1773" y="1802"/>
                      <a:pt x="1773" y="1802"/>
                      <a:pt x="1773" y="1802"/>
                    </a:cubicBezTo>
                    <a:cubicBezTo>
                      <a:pt x="1997" y="1802"/>
                      <a:pt x="2137" y="1560"/>
                      <a:pt x="2025" y="1366"/>
                    </a:cubicBezTo>
                    <a:close/>
                    <a:moveTo>
                      <a:pt x="1852" y="1557"/>
                    </a:moveTo>
                    <a:cubicBezTo>
                      <a:pt x="1842" y="1574"/>
                      <a:pt x="1819" y="1602"/>
                      <a:pt x="1773" y="1602"/>
                    </a:cubicBezTo>
                    <a:cubicBezTo>
                      <a:pt x="363" y="1602"/>
                      <a:pt x="363" y="1602"/>
                      <a:pt x="363" y="1602"/>
                    </a:cubicBezTo>
                    <a:cubicBezTo>
                      <a:pt x="318" y="1602"/>
                      <a:pt x="294" y="1574"/>
                      <a:pt x="285" y="1557"/>
                    </a:cubicBezTo>
                    <a:cubicBezTo>
                      <a:pt x="275" y="1540"/>
                      <a:pt x="262" y="1505"/>
                      <a:pt x="285" y="1466"/>
                    </a:cubicBezTo>
                    <a:cubicBezTo>
                      <a:pt x="990" y="245"/>
                      <a:pt x="990" y="245"/>
                      <a:pt x="990" y="245"/>
                    </a:cubicBezTo>
                    <a:cubicBezTo>
                      <a:pt x="1012" y="205"/>
                      <a:pt x="1049" y="200"/>
                      <a:pt x="1068" y="200"/>
                    </a:cubicBezTo>
                    <a:cubicBezTo>
                      <a:pt x="1088" y="200"/>
                      <a:pt x="1124" y="205"/>
                      <a:pt x="1147" y="245"/>
                    </a:cubicBezTo>
                    <a:cubicBezTo>
                      <a:pt x="1852" y="1466"/>
                      <a:pt x="1852" y="1466"/>
                      <a:pt x="1852" y="1466"/>
                    </a:cubicBezTo>
                    <a:cubicBezTo>
                      <a:pt x="1875" y="1505"/>
                      <a:pt x="1862" y="1540"/>
                      <a:pt x="1852" y="155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7"/>
              <p:cNvSpPr>
                <a:spLocks noEditPoints="1"/>
              </p:cNvSpPr>
              <p:nvPr/>
            </p:nvSpPr>
            <p:spPr bwMode="auto">
              <a:xfrm>
                <a:off x="18351500" y="3723568"/>
                <a:ext cx="4878842" cy="4879972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7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7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7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7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09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09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7" name="文本框 16"/>
          <p:cNvSpPr txBox="1"/>
          <p:nvPr/>
        </p:nvSpPr>
        <p:spPr>
          <a:xfrm>
            <a:off x="4718405" y="2173264"/>
            <a:ext cx="3077766" cy="46166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zh-CN" altLang="en-US" sz="3000" dirty="0">
                <a:solidFill>
                  <a:schemeClr val="accent1"/>
                </a:solidFill>
              </a:rPr>
              <a:t>数据介绍</a:t>
            </a:r>
            <a:endParaRPr lang="zh-CN" altLang="en-US" sz="3000" dirty="0">
              <a:solidFill>
                <a:schemeClr val="accent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718405" y="2691132"/>
            <a:ext cx="1826545" cy="27605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altLang="zh-CN" sz="1500" dirty="0">
              <a:solidFill>
                <a:schemeClr val="accent1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807074" y="2143471"/>
            <a:ext cx="750205" cy="5386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3500" dirty="0">
                <a:solidFill>
                  <a:schemeClr val="accent1"/>
                </a:solidFill>
              </a:rPr>
              <a:t>#01</a:t>
            </a:r>
            <a:endParaRPr lang="zh-CN" altLang="en-US" sz="3500" dirty="0">
              <a:solidFill>
                <a:schemeClr val="accent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1377" y="2994962"/>
            <a:ext cx="1288814" cy="76944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zh-CN" altLang="en-US" sz="5000" b="1" dirty="0">
                <a:solidFill>
                  <a:schemeClr val="bg2">
                    <a:lumMod val="25000"/>
                  </a:schemeClr>
                </a:solidFill>
              </a:rPr>
              <a:t>目录</a:t>
            </a:r>
            <a:endParaRPr lang="zh-CN" altLang="en-US" sz="5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64128" y="2695513"/>
            <a:ext cx="1585370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CONTENTES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211757" y="1476077"/>
            <a:ext cx="0" cy="456208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84"/>
          <p:cNvPicPr/>
          <p:nvPr/>
        </p:nvPicPr>
        <p:blipFill>
          <a:blip r:embed="rId1"/>
          <a:stretch>
            <a:fillRect/>
          </a:stretch>
        </p:blipFill>
        <p:spPr>
          <a:xfrm>
            <a:off x="398566" y="187960"/>
            <a:ext cx="2686685" cy="74168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4713340" y="3359117"/>
            <a:ext cx="3462486" cy="46166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zh-CN" altLang="en-US" sz="3000" dirty="0">
                <a:solidFill>
                  <a:schemeClr val="accent1"/>
                </a:solidFill>
              </a:rPr>
              <a:t>因素</a:t>
            </a:r>
            <a:r>
              <a:rPr lang="zh-CN" altLang="en-US" sz="3000" dirty="0">
                <a:solidFill>
                  <a:schemeClr val="accent1"/>
                </a:solidFill>
              </a:rPr>
              <a:t>分析</a:t>
            </a:r>
            <a:endParaRPr lang="zh-CN" altLang="en-US" sz="3000" dirty="0">
              <a:solidFill>
                <a:schemeClr val="accent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713340" y="4564770"/>
            <a:ext cx="2693045" cy="46166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zh-CN" altLang="en-US" sz="3000" dirty="0">
                <a:solidFill>
                  <a:schemeClr val="accent1"/>
                </a:solidFill>
              </a:rPr>
              <a:t>代码</a:t>
            </a:r>
            <a:r>
              <a:rPr lang="zh-CN" altLang="en-US" sz="3000" dirty="0">
                <a:solidFill>
                  <a:schemeClr val="accent1"/>
                </a:solidFill>
              </a:rPr>
              <a:t>讲解</a:t>
            </a:r>
            <a:endParaRPr lang="zh-CN" altLang="en-US" sz="3000" dirty="0">
              <a:solidFill>
                <a:schemeClr val="accent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802009" y="3329324"/>
            <a:ext cx="750205" cy="5386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3500" dirty="0">
                <a:solidFill>
                  <a:schemeClr val="accent1"/>
                </a:solidFill>
              </a:rPr>
              <a:t>#02</a:t>
            </a:r>
            <a:endParaRPr lang="zh-CN" altLang="en-US" sz="3500" dirty="0">
              <a:solidFill>
                <a:schemeClr val="accent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802009" y="4534977"/>
            <a:ext cx="750205" cy="5386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3500" dirty="0">
                <a:solidFill>
                  <a:schemeClr val="accent1"/>
                </a:solidFill>
              </a:rPr>
              <a:t>#03</a:t>
            </a:r>
            <a:endParaRPr lang="zh-CN" altLang="en-US" sz="35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1107359" y="2174591"/>
            <a:ext cx="5282855" cy="157324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THANKS!</a:t>
            </a:r>
            <a:endParaRPr lang="zh-CN" altLang="en-US" sz="80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 rot="1547228">
            <a:off x="5202160" y="-2362868"/>
            <a:ext cx="8786687" cy="13156983"/>
            <a:chOff x="14552960" y="-177472"/>
            <a:chExt cx="7029080" cy="10525183"/>
          </a:xfrm>
        </p:grpSpPr>
        <p:grpSp>
          <p:nvGrpSpPr>
            <p:cNvPr id="50" name="组合 49"/>
            <p:cNvGrpSpPr/>
            <p:nvPr/>
          </p:nvGrpSpPr>
          <p:grpSpPr>
            <a:xfrm rot="1495231">
              <a:off x="15166450" y="-177472"/>
              <a:ext cx="4878842" cy="4879972"/>
              <a:chOff x="18351500" y="3723568"/>
              <a:chExt cx="4878842" cy="4879972"/>
            </a:xfrm>
          </p:grpSpPr>
          <p:sp>
            <p:nvSpPr>
              <p:cNvPr id="55" name="Freeform 6"/>
              <p:cNvSpPr>
                <a:spLocks noEditPoints="1"/>
              </p:cNvSpPr>
              <p:nvPr/>
            </p:nvSpPr>
            <p:spPr bwMode="auto">
              <a:xfrm>
                <a:off x="18500952" y="3796591"/>
                <a:ext cx="4578350" cy="3860800"/>
              </a:xfrm>
              <a:custGeom>
                <a:avLst/>
                <a:gdLst>
                  <a:gd name="T0" fmla="*/ 2025 w 2137"/>
                  <a:gd name="T1" fmla="*/ 1366 h 1802"/>
                  <a:gd name="T2" fmla="*/ 1320 w 2137"/>
                  <a:gd name="T3" fmla="*/ 145 h 1802"/>
                  <a:gd name="T4" fmla="*/ 1068 w 2137"/>
                  <a:gd name="T5" fmla="*/ 0 h 1802"/>
                  <a:gd name="T6" fmla="*/ 816 w 2137"/>
                  <a:gd name="T7" fmla="*/ 145 h 1802"/>
                  <a:gd name="T8" fmla="*/ 111 w 2137"/>
                  <a:gd name="T9" fmla="*/ 1366 h 1802"/>
                  <a:gd name="T10" fmla="*/ 363 w 2137"/>
                  <a:gd name="T11" fmla="*/ 1802 h 1802"/>
                  <a:gd name="T12" fmla="*/ 1773 w 2137"/>
                  <a:gd name="T13" fmla="*/ 1802 h 1802"/>
                  <a:gd name="T14" fmla="*/ 2025 w 2137"/>
                  <a:gd name="T15" fmla="*/ 1366 h 1802"/>
                  <a:gd name="T16" fmla="*/ 1852 w 2137"/>
                  <a:gd name="T17" fmla="*/ 1557 h 1802"/>
                  <a:gd name="T18" fmla="*/ 1773 w 2137"/>
                  <a:gd name="T19" fmla="*/ 1602 h 1802"/>
                  <a:gd name="T20" fmla="*/ 363 w 2137"/>
                  <a:gd name="T21" fmla="*/ 1602 h 1802"/>
                  <a:gd name="T22" fmla="*/ 285 w 2137"/>
                  <a:gd name="T23" fmla="*/ 1557 h 1802"/>
                  <a:gd name="T24" fmla="*/ 285 w 2137"/>
                  <a:gd name="T25" fmla="*/ 1466 h 1802"/>
                  <a:gd name="T26" fmla="*/ 990 w 2137"/>
                  <a:gd name="T27" fmla="*/ 245 h 1802"/>
                  <a:gd name="T28" fmla="*/ 1068 w 2137"/>
                  <a:gd name="T29" fmla="*/ 200 h 1802"/>
                  <a:gd name="T30" fmla="*/ 1147 w 2137"/>
                  <a:gd name="T31" fmla="*/ 245 h 1802"/>
                  <a:gd name="T32" fmla="*/ 1852 w 2137"/>
                  <a:gd name="T33" fmla="*/ 1466 h 1802"/>
                  <a:gd name="T34" fmla="*/ 1852 w 2137"/>
                  <a:gd name="T35" fmla="*/ 155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37" h="1802">
                    <a:moveTo>
                      <a:pt x="2025" y="1366"/>
                    </a:moveTo>
                    <a:cubicBezTo>
                      <a:pt x="1320" y="145"/>
                      <a:pt x="1320" y="145"/>
                      <a:pt x="1320" y="145"/>
                    </a:cubicBezTo>
                    <a:cubicBezTo>
                      <a:pt x="1264" y="48"/>
                      <a:pt x="1166" y="0"/>
                      <a:pt x="1068" y="0"/>
                    </a:cubicBezTo>
                    <a:cubicBezTo>
                      <a:pt x="970" y="0"/>
                      <a:pt x="872" y="48"/>
                      <a:pt x="816" y="145"/>
                    </a:cubicBezTo>
                    <a:cubicBezTo>
                      <a:pt x="111" y="1366"/>
                      <a:pt x="111" y="1366"/>
                      <a:pt x="111" y="1366"/>
                    </a:cubicBezTo>
                    <a:cubicBezTo>
                      <a:pt x="0" y="1560"/>
                      <a:pt x="139" y="1802"/>
                      <a:pt x="363" y="1802"/>
                    </a:cubicBezTo>
                    <a:cubicBezTo>
                      <a:pt x="1773" y="1802"/>
                      <a:pt x="1773" y="1802"/>
                      <a:pt x="1773" y="1802"/>
                    </a:cubicBezTo>
                    <a:cubicBezTo>
                      <a:pt x="1997" y="1802"/>
                      <a:pt x="2137" y="1560"/>
                      <a:pt x="2025" y="1366"/>
                    </a:cubicBezTo>
                    <a:close/>
                    <a:moveTo>
                      <a:pt x="1852" y="1557"/>
                    </a:moveTo>
                    <a:cubicBezTo>
                      <a:pt x="1842" y="1574"/>
                      <a:pt x="1819" y="1602"/>
                      <a:pt x="1773" y="1602"/>
                    </a:cubicBezTo>
                    <a:cubicBezTo>
                      <a:pt x="363" y="1602"/>
                      <a:pt x="363" y="1602"/>
                      <a:pt x="363" y="1602"/>
                    </a:cubicBezTo>
                    <a:cubicBezTo>
                      <a:pt x="318" y="1602"/>
                      <a:pt x="294" y="1574"/>
                      <a:pt x="285" y="1557"/>
                    </a:cubicBezTo>
                    <a:cubicBezTo>
                      <a:pt x="275" y="1540"/>
                      <a:pt x="262" y="1505"/>
                      <a:pt x="285" y="1466"/>
                    </a:cubicBezTo>
                    <a:cubicBezTo>
                      <a:pt x="990" y="245"/>
                      <a:pt x="990" y="245"/>
                      <a:pt x="990" y="245"/>
                    </a:cubicBezTo>
                    <a:cubicBezTo>
                      <a:pt x="1012" y="205"/>
                      <a:pt x="1049" y="200"/>
                      <a:pt x="1068" y="200"/>
                    </a:cubicBezTo>
                    <a:cubicBezTo>
                      <a:pt x="1088" y="200"/>
                      <a:pt x="1124" y="205"/>
                      <a:pt x="1147" y="245"/>
                    </a:cubicBezTo>
                    <a:cubicBezTo>
                      <a:pt x="1852" y="1466"/>
                      <a:pt x="1852" y="1466"/>
                      <a:pt x="1852" y="1466"/>
                    </a:cubicBezTo>
                    <a:cubicBezTo>
                      <a:pt x="1875" y="1505"/>
                      <a:pt x="1862" y="1540"/>
                      <a:pt x="1852" y="1557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7"/>
              <p:cNvSpPr>
                <a:spLocks noEditPoints="1"/>
              </p:cNvSpPr>
              <p:nvPr/>
            </p:nvSpPr>
            <p:spPr bwMode="auto">
              <a:xfrm>
                <a:off x="18351500" y="3723568"/>
                <a:ext cx="4878842" cy="4879972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7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7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7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7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09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09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 rot="12295231">
              <a:off x="14552960" y="3317003"/>
              <a:ext cx="7029080" cy="7030708"/>
              <a:chOff x="18351500" y="3723568"/>
              <a:chExt cx="4878842" cy="4879972"/>
            </a:xfrm>
          </p:grpSpPr>
          <p:sp>
            <p:nvSpPr>
              <p:cNvPr id="58" name="Freeform 6"/>
              <p:cNvSpPr>
                <a:spLocks noEditPoints="1"/>
              </p:cNvSpPr>
              <p:nvPr/>
            </p:nvSpPr>
            <p:spPr bwMode="auto">
              <a:xfrm>
                <a:off x="18500952" y="3796591"/>
                <a:ext cx="4578350" cy="3860800"/>
              </a:xfrm>
              <a:custGeom>
                <a:avLst/>
                <a:gdLst>
                  <a:gd name="T0" fmla="*/ 2025 w 2137"/>
                  <a:gd name="T1" fmla="*/ 1366 h 1802"/>
                  <a:gd name="T2" fmla="*/ 1320 w 2137"/>
                  <a:gd name="T3" fmla="*/ 145 h 1802"/>
                  <a:gd name="T4" fmla="*/ 1068 w 2137"/>
                  <a:gd name="T5" fmla="*/ 0 h 1802"/>
                  <a:gd name="T6" fmla="*/ 816 w 2137"/>
                  <a:gd name="T7" fmla="*/ 145 h 1802"/>
                  <a:gd name="T8" fmla="*/ 111 w 2137"/>
                  <a:gd name="T9" fmla="*/ 1366 h 1802"/>
                  <a:gd name="T10" fmla="*/ 363 w 2137"/>
                  <a:gd name="T11" fmla="*/ 1802 h 1802"/>
                  <a:gd name="T12" fmla="*/ 1773 w 2137"/>
                  <a:gd name="T13" fmla="*/ 1802 h 1802"/>
                  <a:gd name="T14" fmla="*/ 2025 w 2137"/>
                  <a:gd name="T15" fmla="*/ 1366 h 1802"/>
                  <a:gd name="T16" fmla="*/ 1852 w 2137"/>
                  <a:gd name="T17" fmla="*/ 1557 h 1802"/>
                  <a:gd name="T18" fmla="*/ 1773 w 2137"/>
                  <a:gd name="T19" fmla="*/ 1602 h 1802"/>
                  <a:gd name="T20" fmla="*/ 363 w 2137"/>
                  <a:gd name="T21" fmla="*/ 1602 h 1802"/>
                  <a:gd name="T22" fmla="*/ 285 w 2137"/>
                  <a:gd name="T23" fmla="*/ 1557 h 1802"/>
                  <a:gd name="T24" fmla="*/ 285 w 2137"/>
                  <a:gd name="T25" fmla="*/ 1466 h 1802"/>
                  <a:gd name="T26" fmla="*/ 990 w 2137"/>
                  <a:gd name="T27" fmla="*/ 245 h 1802"/>
                  <a:gd name="T28" fmla="*/ 1068 w 2137"/>
                  <a:gd name="T29" fmla="*/ 200 h 1802"/>
                  <a:gd name="T30" fmla="*/ 1147 w 2137"/>
                  <a:gd name="T31" fmla="*/ 245 h 1802"/>
                  <a:gd name="T32" fmla="*/ 1852 w 2137"/>
                  <a:gd name="T33" fmla="*/ 1466 h 1802"/>
                  <a:gd name="T34" fmla="*/ 1852 w 2137"/>
                  <a:gd name="T35" fmla="*/ 155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37" h="1802">
                    <a:moveTo>
                      <a:pt x="2025" y="1366"/>
                    </a:moveTo>
                    <a:cubicBezTo>
                      <a:pt x="1320" y="145"/>
                      <a:pt x="1320" y="145"/>
                      <a:pt x="1320" y="145"/>
                    </a:cubicBezTo>
                    <a:cubicBezTo>
                      <a:pt x="1264" y="48"/>
                      <a:pt x="1166" y="0"/>
                      <a:pt x="1068" y="0"/>
                    </a:cubicBezTo>
                    <a:cubicBezTo>
                      <a:pt x="970" y="0"/>
                      <a:pt x="872" y="48"/>
                      <a:pt x="816" y="145"/>
                    </a:cubicBezTo>
                    <a:cubicBezTo>
                      <a:pt x="111" y="1366"/>
                      <a:pt x="111" y="1366"/>
                      <a:pt x="111" y="1366"/>
                    </a:cubicBezTo>
                    <a:cubicBezTo>
                      <a:pt x="0" y="1560"/>
                      <a:pt x="139" y="1802"/>
                      <a:pt x="363" y="1802"/>
                    </a:cubicBezTo>
                    <a:cubicBezTo>
                      <a:pt x="1773" y="1802"/>
                      <a:pt x="1773" y="1802"/>
                      <a:pt x="1773" y="1802"/>
                    </a:cubicBezTo>
                    <a:cubicBezTo>
                      <a:pt x="1997" y="1802"/>
                      <a:pt x="2137" y="1560"/>
                      <a:pt x="2025" y="1366"/>
                    </a:cubicBezTo>
                    <a:close/>
                    <a:moveTo>
                      <a:pt x="1852" y="1557"/>
                    </a:moveTo>
                    <a:cubicBezTo>
                      <a:pt x="1842" y="1574"/>
                      <a:pt x="1819" y="1602"/>
                      <a:pt x="1773" y="1602"/>
                    </a:cubicBezTo>
                    <a:cubicBezTo>
                      <a:pt x="363" y="1602"/>
                      <a:pt x="363" y="1602"/>
                      <a:pt x="363" y="1602"/>
                    </a:cubicBezTo>
                    <a:cubicBezTo>
                      <a:pt x="318" y="1602"/>
                      <a:pt x="294" y="1574"/>
                      <a:pt x="285" y="1557"/>
                    </a:cubicBezTo>
                    <a:cubicBezTo>
                      <a:pt x="275" y="1540"/>
                      <a:pt x="262" y="1505"/>
                      <a:pt x="285" y="1466"/>
                    </a:cubicBezTo>
                    <a:cubicBezTo>
                      <a:pt x="990" y="245"/>
                      <a:pt x="990" y="245"/>
                      <a:pt x="990" y="245"/>
                    </a:cubicBezTo>
                    <a:cubicBezTo>
                      <a:pt x="1012" y="205"/>
                      <a:pt x="1049" y="200"/>
                      <a:pt x="1068" y="200"/>
                    </a:cubicBezTo>
                    <a:cubicBezTo>
                      <a:pt x="1088" y="200"/>
                      <a:pt x="1124" y="205"/>
                      <a:pt x="1147" y="245"/>
                    </a:cubicBezTo>
                    <a:cubicBezTo>
                      <a:pt x="1852" y="1466"/>
                      <a:pt x="1852" y="1466"/>
                      <a:pt x="1852" y="1466"/>
                    </a:cubicBezTo>
                    <a:cubicBezTo>
                      <a:pt x="1875" y="1505"/>
                      <a:pt x="1862" y="1540"/>
                      <a:pt x="1852" y="1557"/>
                    </a:cubicBezTo>
                    <a:close/>
                  </a:path>
                </a:pathLst>
              </a:custGeom>
              <a:solidFill>
                <a:schemeClr val="bg1">
                  <a:alpha val="7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7"/>
              <p:cNvSpPr>
                <a:spLocks noEditPoints="1"/>
              </p:cNvSpPr>
              <p:nvPr/>
            </p:nvSpPr>
            <p:spPr bwMode="auto">
              <a:xfrm>
                <a:off x="18351500" y="3723568"/>
                <a:ext cx="4878842" cy="4879972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7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7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7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7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09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09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82" y="222730"/>
            <a:ext cx="1927763" cy="541358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-1451965" y="380430"/>
            <a:ext cx="8185905" cy="649055"/>
            <a:chOff x="-1693665" y="393748"/>
            <a:chExt cx="8185905" cy="649055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052" y="393748"/>
              <a:ext cx="656004" cy="649055"/>
            </a:xfrm>
            <a:prstGeom prst="rect">
              <a:avLst/>
            </a:prstGeom>
          </p:spPr>
        </p:pic>
        <p:sp>
          <p:nvSpPr>
            <p:cNvPr id="29" name="矩形 259"/>
            <p:cNvSpPr>
              <a:spLocks noChangeArrowheads="1"/>
            </p:cNvSpPr>
            <p:nvPr/>
          </p:nvSpPr>
          <p:spPr bwMode="auto">
            <a:xfrm>
              <a:off x="-1693665" y="519583"/>
              <a:ext cx="818590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964565" fontAlgn="auto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zh-CN" altLang="en-US" sz="2800" dirty="0">
                  <a:latin typeface="华文行楷" panose="02010800040101010101" pitchFamily="2" charset="-122"/>
                  <a:ea typeface="华文行楷" panose="02010800040101010101" pitchFamily="2" charset="-122"/>
                  <a:sym typeface="Arial" panose="020B0604020202020204" pitchFamily="34" charset="0"/>
                </a:rPr>
                <a:t>杭州电子科技大学</a:t>
              </a:r>
              <a:endParaRPr lang="en-GB" altLang="zh-CN" sz="2800" dirty="0">
                <a:latin typeface="华文行楷" panose="02010800040101010101" pitchFamily="2" charset="-122"/>
                <a:ea typeface="华文行楷" panose="02010800040101010101" pitchFamily="2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31" name="直接连接符 30"/>
          <p:cNvCxnSpPr/>
          <p:nvPr/>
        </p:nvCxnSpPr>
        <p:spPr>
          <a:xfrm>
            <a:off x="753158" y="3880657"/>
            <a:ext cx="0" cy="4927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10489" y="2754066"/>
            <a:ext cx="4103689" cy="61555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</a:rPr>
              <a:t>数据</a:t>
            </a:r>
            <a:r>
              <a:rPr lang="zh-CN" altLang="en-US" sz="4000" dirty="0">
                <a:solidFill>
                  <a:schemeClr val="accent1"/>
                </a:solidFill>
              </a:rPr>
              <a:t>介绍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20898" y="2041451"/>
            <a:ext cx="750205" cy="5386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</a:rPr>
              <a:t>#01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grpSp>
        <p:nvGrpSpPr>
          <p:cNvPr id="32" name="Group 10"/>
          <p:cNvGrpSpPr>
            <a:grpSpLocks noChangeAspect="1"/>
          </p:cNvGrpSpPr>
          <p:nvPr/>
        </p:nvGrpSpPr>
        <p:grpSpPr bwMode="auto">
          <a:xfrm rot="18923445">
            <a:off x="3100272" y="1534089"/>
            <a:ext cx="922672" cy="922974"/>
            <a:chOff x="14101" y="4437"/>
            <a:chExt cx="3056" cy="3057"/>
          </a:xfrm>
        </p:grpSpPr>
        <p:sp>
          <p:nvSpPr>
            <p:cNvPr id="33" name="Freeform 11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4" name="Freeform 12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 rot="18900000">
            <a:off x="7424365" y="-2902432"/>
            <a:ext cx="6098786" cy="6100199"/>
            <a:chOff x="18351500" y="3723568"/>
            <a:chExt cx="4878842" cy="4879972"/>
          </a:xfrm>
        </p:grpSpPr>
        <p:sp>
          <p:nvSpPr>
            <p:cNvPr id="30" name="Freeform 6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1" name="Freeform 7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rot="8100000">
            <a:off x="6722596" y="2086183"/>
            <a:ext cx="8786687" cy="8788722"/>
            <a:chOff x="18351500" y="3723568"/>
            <a:chExt cx="4878842" cy="4879972"/>
          </a:xfrm>
        </p:grpSpPr>
        <p:sp>
          <p:nvSpPr>
            <p:cNvPr id="28" name="Freeform 6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7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9" name="Freeform 7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Group 10"/>
          <p:cNvGrpSpPr>
            <a:grpSpLocks noChangeAspect="1"/>
          </p:cNvGrpSpPr>
          <p:nvPr/>
        </p:nvGrpSpPr>
        <p:grpSpPr bwMode="auto">
          <a:xfrm rot="8100000">
            <a:off x="10501205" y="2666453"/>
            <a:ext cx="4851400" cy="4852988"/>
            <a:chOff x="14101" y="4437"/>
            <a:chExt cx="3056" cy="3057"/>
          </a:xfrm>
        </p:grpSpPr>
        <p:sp>
          <p:nvSpPr>
            <p:cNvPr id="36" name="Freeform 11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7" name="Freeform 12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 rot="18900000">
            <a:off x="-2098325" y="3005269"/>
            <a:ext cx="6098786" cy="6100199"/>
            <a:chOff x="18351500" y="3723568"/>
            <a:chExt cx="4878842" cy="4879972"/>
          </a:xfrm>
        </p:grpSpPr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41" name="Group 10"/>
          <p:cNvGrpSpPr>
            <a:grpSpLocks noChangeAspect="1"/>
          </p:cNvGrpSpPr>
          <p:nvPr/>
        </p:nvGrpSpPr>
        <p:grpSpPr bwMode="auto">
          <a:xfrm rot="18923445">
            <a:off x="2714211" y="1610357"/>
            <a:ext cx="1291038" cy="1291460"/>
            <a:chOff x="14101" y="4437"/>
            <a:chExt cx="3056" cy="3057"/>
          </a:xfrm>
        </p:grpSpPr>
        <p:sp>
          <p:nvSpPr>
            <p:cNvPr id="42" name="Freeform 11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3" name="Freeform 12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pic>
        <p:nvPicPr>
          <p:cNvPr id="23" name="Picture 284"/>
          <p:cNvPicPr/>
          <p:nvPr/>
        </p:nvPicPr>
        <p:blipFill>
          <a:blip r:embed="rId1"/>
          <a:stretch>
            <a:fillRect/>
          </a:stretch>
        </p:blipFill>
        <p:spPr>
          <a:xfrm>
            <a:off x="398566" y="187960"/>
            <a:ext cx="2686685" cy="7416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6659892" y="545492"/>
            <a:ext cx="425713" cy="442041"/>
            <a:chOff x="5823870" y="1767426"/>
            <a:chExt cx="425713" cy="442041"/>
          </a:xfrm>
        </p:grpSpPr>
        <p:grpSp>
          <p:nvGrpSpPr>
            <p:cNvPr id="62" name="Group 10"/>
            <p:cNvGrpSpPr>
              <a:grpSpLocks noChangeAspect="1"/>
            </p:cNvGrpSpPr>
            <p:nvPr/>
          </p:nvGrpSpPr>
          <p:grpSpPr bwMode="auto">
            <a:xfrm rot="18923445">
              <a:off x="5963891" y="1767426"/>
              <a:ext cx="285692" cy="285786"/>
              <a:chOff x="14101" y="4437"/>
              <a:chExt cx="3056" cy="3057"/>
            </a:xfrm>
          </p:grpSpPr>
          <p:sp>
            <p:nvSpPr>
              <p:cNvPr id="66" name="Freeform 11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12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3" name="Group 10"/>
            <p:cNvGrpSpPr>
              <a:grpSpLocks noChangeAspect="1"/>
            </p:cNvGrpSpPr>
            <p:nvPr/>
          </p:nvGrpSpPr>
          <p:grpSpPr bwMode="auto">
            <a:xfrm rot="18923445">
              <a:off x="5823870" y="1809585"/>
              <a:ext cx="399751" cy="399882"/>
              <a:chOff x="14101" y="4437"/>
              <a:chExt cx="3056" cy="3057"/>
            </a:xfrm>
          </p:grpSpPr>
          <p:sp>
            <p:nvSpPr>
              <p:cNvPr id="64" name="Freeform 11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65" name="Freeform 12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0" name="文本框 59"/>
          <p:cNvSpPr txBox="1"/>
          <p:nvPr/>
        </p:nvSpPr>
        <p:spPr>
          <a:xfrm>
            <a:off x="4979787" y="544702"/>
            <a:ext cx="1545295" cy="46166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+mj-ea"/>
                <a:ea typeface="+mj-ea"/>
              </a:rPr>
              <a:t>数据</a:t>
            </a:r>
            <a:r>
              <a:rPr lang="zh-CN" altLang="en-US" sz="3000" b="1" dirty="0">
                <a:solidFill>
                  <a:schemeClr val="accent1"/>
                </a:solidFill>
                <a:latin typeface="+mj-ea"/>
                <a:ea typeface="+mj-ea"/>
              </a:rPr>
              <a:t>介绍</a:t>
            </a:r>
            <a:endParaRPr lang="zh-CN" altLang="en-US" sz="3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20" name="组合 19"/>
          <p:cNvGrpSpPr/>
          <p:nvPr/>
        </p:nvGrpSpPr>
        <p:grpSpPr>
          <a:xfrm rot="8100000">
            <a:off x="10005608" y="588445"/>
            <a:ext cx="2327172" cy="2327712"/>
            <a:chOff x="18351500" y="3723568"/>
            <a:chExt cx="4878842" cy="4879972"/>
          </a:xfrm>
        </p:grpSpPr>
        <p:sp>
          <p:nvSpPr>
            <p:cNvPr id="21" name="Freeform 6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accent2">
                <a:alpha val="7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2" name="Freeform 7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23" name="Group 10"/>
          <p:cNvGrpSpPr>
            <a:grpSpLocks noChangeAspect="1"/>
          </p:cNvGrpSpPr>
          <p:nvPr/>
        </p:nvGrpSpPr>
        <p:grpSpPr bwMode="auto">
          <a:xfrm rot="8100000">
            <a:off x="10999623" y="821830"/>
            <a:ext cx="1284904" cy="1285324"/>
            <a:chOff x="14101" y="4437"/>
            <a:chExt cx="3056" cy="3057"/>
          </a:xfrm>
        </p:grpSpPr>
        <p:sp>
          <p:nvSpPr>
            <p:cNvPr id="24" name="Freeform 11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pic>
        <p:nvPicPr>
          <p:cNvPr id="26" name="Picture 284"/>
          <p:cNvPicPr/>
          <p:nvPr/>
        </p:nvPicPr>
        <p:blipFill>
          <a:blip r:embed="rId1"/>
          <a:stretch>
            <a:fillRect/>
          </a:stretch>
        </p:blipFill>
        <p:spPr>
          <a:xfrm>
            <a:off x="398566" y="187960"/>
            <a:ext cx="2686685" cy="7416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64715" y="1421362"/>
            <a:ext cx="5993825" cy="31495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数据来源：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j-lt"/>
              </a:rPr>
              <a:t>https://www.kaggle.com/code/mohamedsalemmohamed/life-expectancy-prediction-with-nn/notebook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+mj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4540" y="3507740"/>
            <a:ext cx="8228330" cy="3149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5000"/>
              </a:lnSpc>
            </a:pPr>
            <a:r>
              <a:rPr 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这份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与193个国家的</a:t>
            </a:r>
            <a:r>
              <a:rPr 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人口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寿命、健康因素有关的数据集是从同一个世卫组织数据储存库网站收集的，其相应的经济数据是从联合国网站收集的。在所有类别的健康相关因素中，只选择了更具代表性的关键因素。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17041" y="5560877"/>
            <a:ext cx="467356" cy="406070"/>
            <a:chOff x="712465" y="5388165"/>
            <a:chExt cx="467356" cy="406070"/>
          </a:xfrm>
        </p:grpSpPr>
        <p:grpSp>
          <p:nvGrpSpPr>
            <p:cNvPr id="8" name="Group 10"/>
            <p:cNvGrpSpPr>
              <a:grpSpLocks noChangeAspect="1"/>
            </p:cNvGrpSpPr>
            <p:nvPr/>
          </p:nvGrpSpPr>
          <p:grpSpPr bwMode="auto">
            <a:xfrm rot="18923445">
              <a:off x="712465" y="5508449"/>
              <a:ext cx="285692" cy="285786"/>
              <a:chOff x="14101" y="4437"/>
              <a:chExt cx="3056" cy="3057"/>
            </a:xfrm>
          </p:grpSpPr>
          <p:sp>
            <p:nvSpPr>
              <p:cNvPr id="12" name="Freeform 11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2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10"/>
            <p:cNvGrpSpPr>
              <a:grpSpLocks noChangeAspect="1"/>
            </p:cNvGrpSpPr>
            <p:nvPr/>
          </p:nvGrpSpPr>
          <p:grpSpPr bwMode="auto">
            <a:xfrm rot="18923445">
              <a:off x="780070" y="5388165"/>
              <a:ext cx="399751" cy="399882"/>
              <a:chOff x="14101" y="4437"/>
              <a:chExt cx="3056" cy="3057"/>
            </a:xfrm>
          </p:grpSpPr>
          <p:sp>
            <p:nvSpPr>
              <p:cNvPr id="10" name="Freeform 11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11" name="Freeform 12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6659892" y="545492"/>
            <a:ext cx="425713" cy="442041"/>
            <a:chOff x="5823870" y="1767426"/>
            <a:chExt cx="425713" cy="442041"/>
          </a:xfrm>
        </p:grpSpPr>
        <p:grpSp>
          <p:nvGrpSpPr>
            <p:cNvPr id="62" name="Group 10"/>
            <p:cNvGrpSpPr>
              <a:grpSpLocks noChangeAspect="1"/>
            </p:cNvGrpSpPr>
            <p:nvPr/>
          </p:nvGrpSpPr>
          <p:grpSpPr bwMode="auto">
            <a:xfrm rot="18923445">
              <a:off x="5963891" y="1767426"/>
              <a:ext cx="285692" cy="285786"/>
              <a:chOff x="14101" y="4437"/>
              <a:chExt cx="3056" cy="3057"/>
            </a:xfrm>
          </p:grpSpPr>
          <p:sp>
            <p:nvSpPr>
              <p:cNvPr id="66" name="Freeform 11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12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3" name="Group 10"/>
            <p:cNvGrpSpPr>
              <a:grpSpLocks noChangeAspect="1"/>
            </p:cNvGrpSpPr>
            <p:nvPr/>
          </p:nvGrpSpPr>
          <p:grpSpPr bwMode="auto">
            <a:xfrm rot="18923445">
              <a:off x="5823870" y="1809585"/>
              <a:ext cx="399751" cy="399882"/>
              <a:chOff x="14101" y="4437"/>
              <a:chExt cx="3056" cy="3057"/>
            </a:xfrm>
          </p:grpSpPr>
          <p:sp>
            <p:nvSpPr>
              <p:cNvPr id="64" name="Freeform 11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65" name="Freeform 12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0" name="文本框 59"/>
          <p:cNvSpPr txBox="1"/>
          <p:nvPr/>
        </p:nvSpPr>
        <p:spPr>
          <a:xfrm>
            <a:off x="4979787" y="544702"/>
            <a:ext cx="1545295" cy="46166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+mj-ea"/>
                <a:ea typeface="+mj-ea"/>
              </a:rPr>
              <a:t>数据</a:t>
            </a:r>
            <a:r>
              <a:rPr lang="zh-CN" altLang="en-US" sz="3000" b="1" dirty="0">
                <a:solidFill>
                  <a:schemeClr val="accent1"/>
                </a:solidFill>
                <a:latin typeface="+mj-ea"/>
                <a:ea typeface="+mj-ea"/>
              </a:rPr>
              <a:t>介绍</a:t>
            </a:r>
            <a:endParaRPr lang="zh-CN" altLang="en-US" sz="3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20" name="组合 19"/>
          <p:cNvGrpSpPr/>
          <p:nvPr/>
        </p:nvGrpSpPr>
        <p:grpSpPr>
          <a:xfrm rot="8100000">
            <a:off x="10005608" y="588445"/>
            <a:ext cx="2327172" cy="2327712"/>
            <a:chOff x="18351500" y="3723568"/>
            <a:chExt cx="4878842" cy="4879972"/>
          </a:xfrm>
        </p:grpSpPr>
        <p:sp>
          <p:nvSpPr>
            <p:cNvPr id="21" name="Freeform 6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accent2">
                <a:alpha val="7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2" name="Freeform 7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23" name="Group 10"/>
          <p:cNvGrpSpPr>
            <a:grpSpLocks noChangeAspect="1"/>
          </p:cNvGrpSpPr>
          <p:nvPr/>
        </p:nvGrpSpPr>
        <p:grpSpPr bwMode="auto">
          <a:xfrm rot="8100000">
            <a:off x="10999623" y="821830"/>
            <a:ext cx="1284904" cy="1285324"/>
            <a:chOff x="14101" y="4437"/>
            <a:chExt cx="3056" cy="3057"/>
          </a:xfrm>
        </p:grpSpPr>
        <p:sp>
          <p:nvSpPr>
            <p:cNvPr id="24" name="Freeform 11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pic>
        <p:nvPicPr>
          <p:cNvPr id="26" name="Picture 284"/>
          <p:cNvPicPr/>
          <p:nvPr/>
        </p:nvPicPr>
        <p:blipFill>
          <a:blip r:embed="rId1"/>
          <a:stretch>
            <a:fillRect/>
          </a:stretch>
        </p:blipFill>
        <p:spPr>
          <a:xfrm>
            <a:off x="398566" y="187960"/>
            <a:ext cx="2686685" cy="74168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817041" y="5560877"/>
            <a:ext cx="467356" cy="406070"/>
            <a:chOff x="712465" y="5388165"/>
            <a:chExt cx="467356" cy="406070"/>
          </a:xfrm>
        </p:grpSpPr>
        <p:grpSp>
          <p:nvGrpSpPr>
            <p:cNvPr id="8" name="Group 10"/>
            <p:cNvGrpSpPr>
              <a:grpSpLocks noChangeAspect="1"/>
            </p:cNvGrpSpPr>
            <p:nvPr/>
          </p:nvGrpSpPr>
          <p:grpSpPr bwMode="auto">
            <a:xfrm rot="18923445">
              <a:off x="712465" y="5508449"/>
              <a:ext cx="285692" cy="285786"/>
              <a:chOff x="14101" y="4437"/>
              <a:chExt cx="3056" cy="3057"/>
            </a:xfrm>
          </p:grpSpPr>
          <p:sp>
            <p:nvSpPr>
              <p:cNvPr id="12" name="Freeform 11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2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10"/>
            <p:cNvGrpSpPr>
              <a:grpSpLocks noChangeAspect="1"/>
            </p:cNvGrpSpPr>
            <p:nvPr/>
          </p:nvGrpSpPr>
          <p:grpSpPr bwMode="auto">
            <a:xfrm rot="18923445">
              <a:off x="780070" y="5388165"/>
              <a:ext cx="399751" cy="399882"/>
              <a:chOff x="14101" y="4437"/>
              <a:chExt cx="3056" cy="3057"/>
            </a:xfrm>
          </p:grpSpPr>
          <p:sp>
            <p:nvSpPr>
              <p:cNvPr id="10" name="Freeform 11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11" name="Freeform 12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2" name="图片 1" descr="dat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270" y="0"/>
            <a:ext cx="7033895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3845" y="1694180"/>
            <a:ext cx="44323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Adult Mortality: </a:t>
            </a:r>
            <a:r>
              <a:rPr lang="zh-CN" altLang="en-US"/>
              <a:t>成人死亡率（每一千</a:t>
            </a:r>
            <a:r>
              <a:rPr lang="zh-CN" altLang="en-US"/>
              <a:t>人）</a:t>
            </a:r>
            <a:endParaRPr lang="zh-CN" altLang="en-US"/>
          </a:p>
          <a:p>
            <a:r>
              <a:rPr lang="en-US" altLang="zh-CN"/>
              <a:t>BMI: </a:t>
            </a:r>
            <a:r>
              <a:rPr lang="zh-CN" altLang="en-US"/>
              <a:t>整个人口的平均</a:t>
            </a:r>
            <a:r>
              <a:rPr lang="zh-CN" altLang="en-US"/>
              <a:t>体重指数</a:t>
            </a:r>
            <a:endParaRPr lang="zh-CN" altLang="en-US"/>
          </a:p>
          <a:p>
            <a:r>
              <a:rPr lang="en-US" altLang="zh-CN"/>
              <a:t>HIV: 每1000名</a:t>
            </a:r>
            <a:r>
              <a:rPr lang="zh-CN" altLang="en-US"/>
              <a:t>新生儿</a:t>
            </a:r>
            <a:r>
              <a:rPr lang="en-US" altLang="zh-CN"/>
              <a:t>的死亡人数 艾滋病毒/艾滋病（0-4岁）</a:t>
            </a:r>
            <a:endParaRPr lang="en-US" altLang="zh-CN"/>
          </a:p>
          <a:p>
            <a:r>
              <a:rPr lang="en-US" altLang="zh-CN"/>
              <a:t>Income composition of resoures:</a:t>
            </a:r>
            <a:r>
              <a:rPr lang="zh-CN" altLang="en-US"/>
              <a:t>经济社会发展水平的指标</a:t>
            </a:r>
            <a:endParaRPr lang="en-US" altLang="zh-CN"/>
          </a:p>
          <a:p>
            <a:r>
              <a:rPr lang="en-US" altLang="zh-CN"/>
              <a:t>Schooling: </a:t>
            </a:r>
            <a:r>
              <a:rPr lang="zh-CN" altLang="en-US"/>
              <a:t>平均受教育</a:t>
            </a:r>
            <a:r>
              <a:rPr lang="zh-CN" altLang="en-US"/>
              <a:t>年数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10489" y="2754066"/>
            <a:ext cx="4103689" cy="61555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</a:rPr>
              <a:t>影响人口寿命因素</a:t>
            </a:r>
            <a:r>
              <a:rPr lang="zh-CN" altLang="en-US" sz="4000" dirty="0">
                <a:solidFill>
                  <a:schemeClr val="accent1"/>
                </a:solidFill>
              </a:rPr>
              <a:t>分析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20898" y="2041451"/>
            <a:ext cx="750205" cy="5386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</a:rPr>
              <a:t>#02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grpSp>
        <p:nvGrpSpPr>
          <p:cNvPr id="32" name="Group 10"/>
          <p:cNvGrpSpPr>
            <a:grpSpLocks noChangeAspect="1"/>
          </p:cNvGrpSpPr>
          <p:nvPr/>
        </p:nvGrpSpPr>
        <p:grpSpPr bwMode="auto">
          <a:xfrm rot="18923445">
            <a:off x="3100272" y="1534089"/>
            <a:ext cx="922672" cy="922974"/>
            <a:chOff x="14101" y="4437"/>
            <a:chExt cx="3056" cy="3057"/>
          </a:xfrm>
        </p:grpSpPr>
        <p:sp>
          <p:nvSpPr>
            <p:cNvPr id="33" name="Freeform 11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4" name="Freeform 12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 rot="18900000">
            <a:off x="7424365" y="-2902432"/>
            <a:ext cx="6098786" cy="6100199"/>
            <a:chOff x="18351500" y="3723568"/>
            <a:chExt cx="4878842" cy="4879972"/>
          </a:xfrm>
        </p:grpSpPr>
        <p:sp>
          <p:nvSpPr>
            <p:cNvPr id="30" name="Freeform 6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1" name="Freeform 7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rot="8100000">
            <a:off x="6722596" y="2086183"/>
            <a:ext cx="8786687" cy="8788722"/>
            <a:chOff x="18351500" y="3723568"/>
            <a:chExt cx="4878842" cy="4879972"/>
          </a:xfrm>
        </p:grpSpPr>
        <p:sp>
          <p:nvSpPr>
            <p:cNvPr id="28" name="Freeform 6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7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9" name="Freeform 7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Group 10"/>
          <p:cNvGrpSpPr>
            <a:grpSpLocks noChangeAspect="1"/>
          </p:cNvGrpSpPr>
          <p:nvPr/>
        </p:nvGrpSpPr>
        <p:grpSpPr bwMode="auto">
          <a:xfrm rot="8100000">
            <a:off x="10501205" y="2666453"/>
            <a:ext cx="4851400" cy="4852988"/>
            <a:chOff x="14101" y="4437"/>
            <a:chExt cx="3056" cy="3057"/>
          </a:xfrm>
        </p:grpSpPr>
        <p:sp>
          <p:nvSpPr>
            <p:cNvPr id="36" name="Freeform 11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7" name="Freeform 12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 rot="18900000">
            <a:off x="-2098325" y="3005269"/>
            <a:ext cx="6098786" cy="6100199"/>
            <a:chOff x="18351500" y="3723568"/>
            <a:chExt cx="4878842" cy="4879972"/>
          </a:xfrm>
        </p:grpSpPr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41" name="Group 10"/>
          <p:cNvGrpSpPr>
            <a:grpSpLocks noChangeAspect="1"/>
          </p:cNvGrpSpPr>
          <p:nvPr/>
        </p:nvGrpSpPr>
        <p:grpSpPr bwMode="auto">
          <a:xfrm rot="18923445">
            <a:off x="2714211" y="1610357"/>
            <a:ext cx="1291038" cy="1291460"/>
            <a:chOff x="14101" y="4437"/>
            <a:chExt cx="3056" cy="3057"/>
          </a:xfrm>
        </p:grpSpPr>
        <p:sp>
          <p:nvSpPr>
            <p:cNvPr id="42" name="Freeform 11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3" name="Freeform 12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pic>
        <p:nvPicPr>
          <p:cNvPr id="23" name="Picture 284"/>
          <p:cNvPicPr/>
          <p:nvPr/>
        </p:nvPicPr>
        <p:blipFill>
          <a:blip r:embed="rId1"/>
          <a:stretch>
            <a:fillRect/>
          </a:stretch>
        </p:blipFill>
        <p:spPr>
          <a:xfrm>
            <a:off x="398566" y="187960"/>
            <a:ext cx="2686685" cy="7416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30190" y="280015"/>
            <a:ext cx="1931619" cy="46166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zh-CN" altLang="en-US" sz="3000" b="1" dirty="0">
                <a:solidFill>
                  <a:schemeClr val="accent1"/>
                </a:solidFill>
                <a:latin typeface="+mj-ea"/>
                <a:ea typeface="+mj-ea"/>
              </a:rPr>
              <a:t>数据</a:t>
            </a:r>
            <a:r>
              <a:rPr lang="zh-CN" altLang="en-US" sz="3000" b="1" dirty="0">
                <a:solidFill>
                  <a:schemeClr val="accent1"/>
                </a:solidFill>
                <a:latin typeface="+mj-ea"/>
                <a:ea typeface="+mj-ea"/>
              </a:rPr>
              <a:t>分布</a:t>
            </a:r>
            <a:endParaRPr lang="zh-CN" altLang="en-US" sz="3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883143" y="800830"/>
            <a:ext cx="425713" cy="442041"/>
            <a:chOff x="5823870" y="1767426"/>
            <a:chExt cx="425713" cy="442041"/>
          </a:xfrm>
        </p:grpSpPr>
        <p:grpSp>
          <p:nvGrpSpPr>
            <p:cNvPr id="3" name="Group 10"/>
            <p:cNvGrpSpPr>
              <a:grpSpLocks noChangeAspect="1"/>
            </p:cNvGrpSpPr>
            <p:nvPr/>
          </p:nvGrpSpPr>
          <p:grpSpPr bwMode="auto">
            <a:xfrm rot="18923445">
              <a:off x="5963891" y="1767426"/>
              <a:ext cx="285692" cy="285786"/>
              <a:chOff x="14101" y="4437"/>
              <a:chExt cx="3056" cy="3057"/>
            </a:xfrm>
          </p:grpSpPr>
          <p:sp>
            <p:nvSpPr>
              <p:cNvPr id="4" name="Freeform 11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5" name="Freeform 12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10"/>
            <p:cNvGrpSpPr>
              <a:grpSpLocks noChangeAspect="1"/>
            </p:cNvGrpSpPr>
            <p:nvPr/>
          </p:nvGrpSpPr>
          <p:grpSpPr bwMode="auto">
            <a:xfrm rot="18923445">
              <a:off x="5823870" y="1809585"/>
              <a:ext cx="399751" cy="399882"/>
              <a:chOff x="14101" y="4437"/>
              <a:chExt cx="3056" cy="3057"/>
            </a:xfrm>
          </p:grpSpPr>
          <p:sp>
            <p:nvSpPr>
              <p:cNvPr id="7" name="Freeform 11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8" name="Freeform 12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21" name="Picture 284"/>
          <p:cNvPicPr/>
          <p:nvPr/>
        </p:nvPicPr>
        <p:blipFill>
          <a:blip r:embed="rId1"/>
          <a:stretch>
            <a:fillRect/>
          </a:stretch>
        </p:blipFill>
        <p:spPr>
          <a:xfrm>
            <a:off x="332556" y="0"/>
            <a:ext cx="2686685" cy="741680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 rot="8100000">
            <a:off x="9792530" y="-108121"/>
            <a:ext cx="2327172" cy="2327712"/>
            <a:chOff x="18351500" y="3723568"/>
            <a:chExt cx="4878842" cy="4879972"/>
          </a:xfrm>
        </p:grpSpPr>
        <p:sp>
          <p:nvSpPr>
            <p:cNvPr id="26" name="Freeform 6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accent2">
                <a:alpha val="7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7" name="Freeform 7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28" name="Group 10"/>
          <p:cNvGrpSpPr>
            <a:grpSpLocks noChangeAspect="1"/>
          </p:cNvGrpSpPr>
          <p:nvPr/>
        </p:nvGrpSpPr>
        <p:grpSpPr bwMode="auto">
          <a:xfrm rot="8100000">
            <a:off x="10786545" y="125264"/>
            <a:ext cx="1284904" cy="1285324"/>
            <a:chOff x="14101" y="4437"/>
            <a:chExt cx="3056" cy="3057"/>
          </a:xfrm>
        </p:grpSpPr>
        <p:sp>
          <p:nvSpPr>
            <p:cNvPr id="29" name="Freeform 11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0" name="Freeform 12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 rot="12392159">
            <a:off x="9632079" y="4747999"/>
            <a:ext cx="2943100" cy="2943782"/>
            <a:chOff x="18351500" y="3723568"/>
            <a:chExt cx="4878842" cy="4879972"/>
          </a:xfrm>
        </p:grpSpPr>
        <p:sp>
          <p:nvSpPr>
            <p:cNvPr id="32" name="Freeform 6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accent1">
                <a:alpha val="7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3" name="Freeform 7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pic>
        <p:nvPicPr>
          <p:cNvPr id="10" name="图片 9" descr="发展发达国家比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335" y="2084070"/>
            <a:ext cx="5027295" cy="3552190"/>
          </a:xfrm>
          <a:prstGeom prst="rect">
            <a:avLst/>
          </a:prstGeom>
        </p:spPr>
      </p:pic>
      <p:pic>
        <p:nvPicPr>
          <p:cNvPr id="11" name="图片 10" descr="寿命密度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30" y="1859915"/>
            <a:ext cx="6036945" cy="40011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30190" y="280015"/>
            <a:ext cx="1931619" cy="46166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zh-CN" altLang="en-US" sz="3000" b="1" dirty="0">
                <a:solidFill>
                  <a:schemeClr val="accent1"/>
                </a:solidFill>
                <a:latin typeface="+mj-ea"/>
                <a:ea typeface="+mj-ea"/>
              </a:rPr>
              <a:t>数据</a:t>
            </a:r>
            <a:r>
              <a:rPr lang="zh-CN" altLang="en-US" sz="3000" b="1" dirty="0">
                <a:solidFill>
                  <a:schemeClr val="accent1"/>
                </a:solidFill>
                <a:latin typeface="+mj-ea"/>
                <a:ea typeface="+mj-ea"/>
              </a:rPr>
              <a:t>分布</a:t>
            </a:r>
            <a:endParaRPr lang="zh-CN" altLang="en-US" sz="3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883143" y="800830"/>
            <a:ext cx="425713" cy="442041"/>
            <a:chOff x="5823870" y="1767426"/>
            <a:chExt cx="425713" cy="442041"/>
          </a:xfrm>
        </p:grpSpPr>
        <p:grpSp>
          <p:nvGrpSpPr>
            <p:cNvPr id="3" name="Group 10"/>
            <p:cNvGrpSpPr>
              <a:grpSpLocks noChangeAspect="1"/>
            </p:cNvGrpSpPr>
            <p:nvPr/>
          </p:nvGrpSpPr>
          <p:grpSpPr bwMode="auto">
            <a:xfrm rot="18923445">
              <a:off x="5963891" y="1767426"/>
              <a:ext cx="285692" cy="285786"/>
              <a:chOff x="14101" y="4437"/>
              <a:chExt cx="3056" cy="3057"/>
            </a:xfrm>
          </p:grpSpPr>
          <p:sp>
            <p:nvSpPr>
              <p:cNvPr id="4" name="Freeform 11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5" name="Freeform 12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10"/>
            <p:cNvGrpSpPr>
              <a:grpSpLocks noChangeAspect="1"/>
            </p:cNvGrpSpPr>
            <p:nvPr/>
          </p:nvGrpSpPr>
          <p:grpSpPr bwMode="auto">
            <a:xfrm rot="18923445">
              <a:off x="5823870" y="1809585"/>
              <a:ext cx="399751" cy="399882"/>
              <a:chOff x="14101" y="4437"/>
              <a:chExt cx="3056" cy="3057"/>
            </a:xfrm>
          </p:grpSpPr>
          <p:sp>
            <p:nvSpPr>
              <p:cNvPr id="7" name="Freeform 11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8" name="Freeform 12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21" name="Picture 284"/>
          <p:cNvPicPr/>
          <p:nvPr/>
        </p:nvPicPr>
        <p:blipFill>
          <a:blip r:embed="rId1"/>
          <a:stretch>
            <a:fillRect/>
          </a:stretch>
        </p:blipFill>
        <p:spPr>
          <a:xfrm>
            <a:off x="332556" y="0"/>
            <a:ext cx="2686685" cy="741680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 rot="8100000">
            <a:off x="9792530" y="-108121"/>
            <a:ext cx="2327172" cy="2327712"/>
            <a:chOff x="18351500" y="3723568"/>
            <a:chExt cx="4878842" cy="4879972"/>
          </a:xfrm>
        </p:grpSpPr>
        <p:sp>
          <p:nvSpPr>
            <p:cNvPr id="26" name="Freeform 6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accent2">
                <a:alpha val="7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7" name="Freeform 7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28" name="Group 10"/>
          <p:cNvGrpSpPr>
            <a:grpSpLocks noChangeAspect="1"/>
          </p:cNvGrpSpPr>
          <p:nvPr/>
        </p:nvGrpSpPr>
        <p:grpSpPr bwMode="auto">
          <a:xfrm rot="8100000">
            <a:off x="10786545" y="125264"/>
            <a:ext cx="1284904" cy="1285324"/>
            <a:chOff x="14101" y="4437"/>
            <a:chExt cx="3056" cy="3057"/>
          </a:xfrm>
        </p:grpSpPr>
        <p:sp>
          <p:nvSpPr>
            <p:cNvPr id="29" name="Freeform 11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0" name="Freeform 12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 rot="12392159">
            <a:off x="9632079" y="4747999"/>
            <a:ext cx="2943100" cy="2943782"/>
            <a:chOff x="18351500" y="3723568"/>
            <a:chExt cx="4878842" cy="4879972"/>
          </a:xfrm>
        </p:grpSpPr>
        <p:sp>
          <p:nvSpPr>
            <p:cNvPr id="32" name="Freeform 6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accent1">
                <a:alpha val="7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3" name="Freeform 7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pic>
        <p:nvPicPr>
          <p:cNvPr id="12" name="图片 11" descr="寿命与年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290" y="1419860"/>
            <a:ext cx="9077325" cy="50571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84"/>
          <p:cNvPicPr/>
          <p:nvPr/>
        </p:nvPicPr>
        <p:blipFill>
          <a:blip r:embed="rId1"/>
          <a:stretch>
            <a:fillRect/>
          </a:stretch>
        </p:blipFill>
        <p:spPr>
          <a:xfrm>
            <a:off x="398566" y="187960"/>
            <a:ext cx="2686685" cy="7416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566920" y="2680335"/>
            <a:ext cx="4044950" cy="13442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zh-CN" altLang="en-US" sz="6000" dirty="0">
                <a:solidFill>
                  <a:schemeClr val="accent1"/>
                </a:solidFill>
              </a:rPr>
              <a:t>那些是主要影响因素？</a:t>
            </a:r>
            <a:endParaRPr lang="zh-CN" altLang="en-US" sz="6000" dirty="0">
              <a:solidFill>
                <a:schemeClr val="accent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212564" y="868685"/>
            <a:ext cx="425713" cy="442041"/>
            <a:chOff x="5823870" y="1767426"/>
            <a:chExt cx="425713" cy="442041"/>
          </a:xfrm>
        </p:grpSpPr>
        <p:grpSp>
          <p:nvGrpSpPr>
            <p:cNvPr id="15" name="Group 10"/>
            <p:cNvGrpSpPr>
              <a:grpSpLocks noChangeAspect="1"/>
            </p:cNvGrpSpPr>
            <p:nvPr/>
          </p:nvGrpSpPr>
          <p:grpSpPr bwMode="auto">
            <a:xfrm rot="18923445">
              <a:off x="5963891" y="1767426"/>
              <a:ext cx="285692" cy="285786"/>
              <a:chOff x="14101" y="4437"/>
              <a:chExt cx="3056" cy="3057"/>
            </a:xfrm>
          </p:grpSpPr>
          <p:sp>
            <p:nvSpPr>
              <p:cNvPr id="20" name="Freeform 11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2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6" name="Group 10"/>
            <p:cNvGrpSpPr>
              <a:grpSpLocks noChangeAspect="1"/>
            </p:cNvGrpSpPr>
            <p:nvPr/>
          </p:nvGrpSpPr>
          <p:grpSpPr bwMode="auto">
            <a:xfrm rot="18923445">
              <a:off x="5823870" y="1809585"/>
              <a:ext cx="399751" cy="399882"/>
              <a:chOff x="14101" y="4437"/>
              <a:chExt cx="3056" cy="3057"/>
            </a:xfrm>
          </p:grpSpPr>
          <p:sp>
            <p:nvSpPr>
              <p:cNvPr id="17" name="Freeform 11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19" name="Freeform 12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ISLIDE.GUIDESSETTING" val="{&quot;Id&quot;:&quot;55f52171-deb4-4d87-9864-47bd9ea656bf&quot;,&quot;Name&quot;:&quot;2&quot;,&quot;Kind&quot;:&quot;Custom&quot;,&quot;OldGuidesSetting&quot;:{&quot;HeaderHeight&quot;:0.0,&quot;FooterHeight&quot;:0.0,&quot;SideMargin&quot;:6.0,&quot;TopMargin&quot;:4.0,&quot;BottomMargin&quot;:8.0,&quot;IntervalMargin&quot;:0.0}}"/>
  <p:tag name="KSO_WPP_MARK_KEY" val="0ec3c59d-1145-4709-817f-af2c49ee20e5"/>
  <p:tag name="COMMONDATA" val="eyJoZGlkIjoiMWY0OWRkNDJmNGNmNjg2YmY2NmNhNzNjMGU0N2NjYzIifQ=="/>
</p:tagLst>
</file>

<file path=ppt/theme/theme1.xml><?xml version="1.0" encoding="utf-8"?>
<a:theme xmlns:a="http://schemas.openxmlformats.org/drawingml/2006/main" name="主题1">
  <a:themeElements>
    <a:clrScheme name="蓝紫渐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A50A1"/>
      </a:accent1>
      <a:accent2>
        <a:srgbClr val="8891C8"/>
      </a:accent2>
      <a:accent3>
        <a:srgbClr val="B8D6EE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668</Words>
  <Application>WPS 演示</Application>
  <PresentationFormat>宽屏</PresentationFormat>
  <Paragraphs>77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8" baseType="lpstr">
      <vt:lpstr>Arial</vt:lpstr>
      <vt:lpstr>宋体</vt:lpstr>
      <vt:lpstr>Wingdings</vt:lpstr>
      <vt:lpstr>微软雅黑 Light</vt:lpstr>
      <vt:lpstr>Segoe UI Light</vt:lpstr>
      <vt:lpstr>微软雅黑</vt:lpstr>
      <vt:lpstr>Calibri</vt:lpstr>
      <vt:lpstr>华文行楷</vt:lpstr>
      <vt:lpstr>Arial Unicode MS</vt:lpstr>
      <vt:lpstr>黑体</vt:lpstr>
      <vt:lpstr>Times New Roman</vt:lpstr>
      <vt:lpstr>华文中宋</vt:lpstr>
      <vt:lpstr>仿宋</vt:lpstr>
      <vt:lpstr>华文仿宋</vt:lpstr>
      <vt:lpstr>华文彩云</vt:lpstr>
      <vt:lpstr>华文宋体</vt:lpstr>
      <vt:lpstr>华文琥珀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滚筒洗衣机, WeChat:cooljyh</dc:creator>
  <cp:lastModifiedBy>Lenovo</cp:lastModifiedBy>
  <cp:revision>196</cp:revision>
  <dcterms:created xsi:type="dcterms:W3CDTF">2022-03-15T01:56:00Z</dcterms:created>
  <dcterms:modified xsi:type="dcterms:W3CDTF">2023-06-10T10:26:49Z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A29677F4D6C7433B88390C06FE795CB2</vt:lpwstr>
  </property>
  <property fmtid="{D5CDD505-2E9C-101B-9397-08002B2CF9AE}" pid="3" name="KSOProductBuildVer">
    <vt:lpwstr>2052-11.1.0.14309</vt:lpwstr>
  </property>
</Properties>
</file>