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3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866" y="5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6B22-37B4-427B-8A3E-B7DB8F9D634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5A44-C663-4029-A69F-946237A6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22"/>
            <a:ext cx="6858000" cy="4273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2944"/>
            <a:ext cx="6858000" cy="4273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5622"/>
            <a:ext cx="1287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G1-1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13" y="5279259"/>
            <a:ext cx="1287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G2-2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6614014">
            <a:off x="2603499" y="1229859"/>
            <a:ext cx="584200" cy="26653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011285">
            <a:off x="3606088" y="6814674"/>
            <a:ext cx="862933" cy="1939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6945838">
            <a:off x="2840083" y="7053445"/>
            <a:ext cx="864102" cy="19629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277218">
            <a:off x="2919745" y="1639438"/>
            <a:ext cx="916908" cy="30533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22"/>
            <a:ext cx="6858000" cy="4273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90" y="5202944"/>
            <a:ext cx="6858000" cy="4273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5622"/>
            <a:ext cx="1287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G3-2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13" y="5279259"/>
            <a:ext cx="1287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G4-3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6471327">
            <a:off x="3382097" y="1392209"/>
            <a:ext cx="719946" cy="2474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047373">
            <a:off x="2553252" y="6371147"/>
            <a:ext cx="960804" cy="17543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7753069">
            <a:off x="2452676" y="7233094"/>
            <a:ext cx="1479534" cy="2431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2008270">
            <a:off x="2418339" y="1423081"/>
            <a:ext cx="1162460" cy="18824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22"/>
            <a:ext cx="6858000" cy="4273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2944"/>
            <a:ext cx="6858000" cy="4273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5622"/>
            <a:ext cx="1287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G5-1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13" y="5279259"/>
            <a:ext cx="1287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G6-1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7104471">
            <a:off x="1974029" y="6667481"/>
            <a:ext cx="960804" cy="17543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7735997">
            <a:off x="2292416" y="2047226"/>
            <a:ext cx="2099655" cy="28496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2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22"/>
            <a:ext cx="6858000" cy="4273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2944"/>
            <a:ext cx="6858000" cy="4273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5622"/>
            <a:ext cx="2481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Free-G1-4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13" y="5279259"/>
            <a:ext cx="2481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Free-G2-4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3605360" y="900064"/>
            <a:ext cx="441707" cy="4099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4248827" y="2074333"/>
            <a:ext cx="441707" cy="4099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2133644" y="5993367"/>
            <a:ext cx="441707" cy="4099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858314" y="5689481"/>
            <a:ext cx="441707" cy="4099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676350" y="2024432"/>
            <a:ext cx="559927" cy="5098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2841738" y="7472697"/>
            <a:ext cx="559927" cy="5098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22"/>
            <a:ext cx="6858000" cy="4273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5622"/>
            <a:ext cx="2481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Free-G3-2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1742692" y="2121535"/>
            <a:ext cx="441707" cy="40999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429000" y="1488194"/>
            <a:ext cx="559927" cy="50980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A4 Paper (210x297 mm)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 Li</dc:creator>
  <cp:lastModifiedBy>Yao Li</cp:lastModifiedBy>
  <cp:revision>7</cp:revision>
  <dcterms:created xsi:type="dcterms:W3CDTF">2023-08-16T06:42:12Z</dcterms:created>
  <dcterms:modified xsi:type="dcterms:W3CDTF">2023-08-16T07:18:46Z</dcterms:modified>
</cp:coreProperties>
</file>