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  <p:sldMasterId id="2147483662" r:id="rId3"/>
    <p:sldMasterId id="2147483696" r:id="rId4"/>
  </p:sldMasterIdLst>
  <p:notesMasterIdLst>
    <p:notesMasterId r:id="rId11"/>
  </p:notesMasterIdLst>
  <p:handoutMasterIdLst>
    <p:handoutMasterId r:id="rId12"/>
  </p:handoutMasterIdLst>
  <p:sldIdLst>
    <p:sldId id="486" r:id="rId5"/>
    <p:sldId id="483" r:id="rId6"/>
    <p:sldId id="477" r:id="rId7"/>
    <p:sldId id="456" r:id="rId8"/>
    <p:sldId id="478" r:id="rId9"/>
    <p:sldId id="485" r:id="rId10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28"/>
    <a:srgbClr val="996633"/>
    <a:srgbClr val="CC99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08" autoAdjust="0"/>
  </p:normalViewPr>
  <p:slideViewPr>
    <p:cSldViewPr showGuides="1">
      <p:cViewPr>
        <p:scale>
          <a:sx n="90" d="100"/>
          <a:sy n="90" d="100"/>
        </p:scale>
        <p:origin x="1524" y="44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  <a:pPr>
                <a:defRPr/>
              </a:pPr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2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73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C178F2-0ED2-354D-83E6-BC930EF2590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61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32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55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9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55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258939"/>
      </p:ext>
    </p:extLst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618676"/>
      </p:ext>
    </p:extLst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913350"/>
      </p:ext>
    </p:extLst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6905962"/>
      </p:ext>
    </p:extLst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38709545"/>
      </p:ext>
    </p:extLst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3167251"/>
      </p:ext>
    </p:extLst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9202163"/>
      </p:ext>
    </p:extLst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96003753"/>
      </p:ext>
    </p:extLst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4142098"/>
      </p:ext>
    </p:extLst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652521"/>
      </p:ext>
    </p:extLst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1451705"/>
      </p:ext>
    </p:extLst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427063"/>
      </p:ext>
    </p:extLst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7876473"/>
      </p:ext>
    </p:extLst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4989149"/>
      </p:ext>
    </p:extLst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7033813"/>
      </p:ext>
    </p:extLst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900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58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663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495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112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888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78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641566"/>
      </p:ext>
    </p:extLst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254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6324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471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703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54452" y="195833"/>
            <a:ext cx="3435095" cy="62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6752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375E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39225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375E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16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375E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8841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19275" y="3152839"/>
            <a:ext cx="3323200" cy="3705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3229355" y="556309"/>
            <a:ext cx="2663951" cy="169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31826" y="553974"/>
            <a:ext cx="3394710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5795772" y="549402"/>
            <a:ext cx="3240785" cy="204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7815071" y="198120"/>
            <a:ext cx="394716" cy="394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8196833" y="217170"/>
            <a:ext cx="74752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0599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4400" b="1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070032"/>
      </p:ext>
    </p:extLst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316103"/>
      </p:ext>
    </p:extLst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976914"/>
      </p:ext>
    </p:extLst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237683"/>
      </p:ext>
    </p:extLst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289531"/>
      </p:ext>
    </p:extLst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072808"/>
      </p:ext>
    </p:extLst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4559" y="1574800"/>
            <a:ext cx="121488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7375E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648" y="2310891"/>
            <a:ext cx="8172703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20767" y="6560591"/>
            <a:ext cx="24892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01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C319E-50BB-504D-A4F4-BF29BEBBE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8007"/>
            <a:ext cx="9144000" cy="2819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视听觉信息理解</a:t>
            </a:r>
            <a:br>
              <a:rPr lang="en-US" altLang="zh-CN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600" b="1" dirty="0"/>
              <a:t>                    --</a:t>
            </a:r>
            <a:r>
              <a:rPr lang="zh-CN" altLang="en-US" sz="3600" dirty="0"/>
              <a:t>视觉部分</a:t>
            </a:r>
            <a:br>
              <a:rPr lang="en" altLang="zh-CN" sz="2800" b="1" dirty="0"/>
            </a:br>
            <a:endParaRPr kumimoji="1" lang="zh-CN" altLang="en-US" sz="3600" b="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200150" y="363775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实验说明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2800" dirty="0"/>
              <a:t>任冬伟</a:t>
            </a:r>
          </a:p>
        </p:txBody>
      </p:sp>
    </p:spTree>
    <p:extLst>
      <p:ext uri="{BB962C8B-B14F-4D97-AF65-F5344CB8AC3E}">
        <p14:creationId xmlns:p14="http://schemas.microsoft.com/office/powerpoint/2010/main" val="208619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93"/>
    </mc:Choice>
    <mc:Fallback xmlns="">
      <p:transition spd="slow" advTm="419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目标检测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实例分割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实验报告要求总结</a:t>
            </a: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96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对于取得检测、分割结果很重要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提出了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Cluster-NMS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，速度快，且能够嵌入各种因素提高性能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7302"/>
            <a:ext cx="9187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[1] Enhancing Geometric Factors in Model Learning and Inference for Object Detection and Instance Segmentation, IEEE TCYB 2022</a:t>
            </a:r>
            <a:endParaRPr lang="zh-CN" altLang="en-US" sz="1200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74" y="2786229"/>
            <a:ext cx="45529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4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目标检测</a:t>
            </a:r>
            <a:r>
              <a:rPr lang="en-US" altLang="zh-CN" dirty="0"/>
              <a:t>&amp;</a:t>
            </a:r>
            <a:r>
              <a:rPr lang="zh-CN" altLang="en-US" dirty="0"/>
              <a:t>实例分割</a:t>
            </a: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YOLACT[2]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为基础框架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实现基础的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VOC / COCO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数据集比较其与原始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Weighted-NMS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Penalty Mechanism 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Cluster-NMS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https://github.com/Zzh-tju/CIoU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869160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Cluster-NMS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63370" y="6381328"/>
            <a:ext cx="489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[2] YOLACT Real-time Instance Segmentation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实验方案</a:t>
            </a: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在实验报告中，专业地描述算法结构，介绍算法流程。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在源文件中适当位置加入中文注释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6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实验报告内容要求</a:t>
            </a: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539552" y="1417638"/>
            <a:ext cx="7920880" cy="636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一、算法描述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二、算法复现过程及结果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三、创新性尝试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请</a:t>
            </a: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10.15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日前将下列文件的电子版发送到</a:t>
            </a: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csdren@hit.edu.cn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（压缩文件：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学号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姓名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视觉报告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&amp;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.zip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实验报告</a:t>
            </a: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 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加了中文标注的代码文件；</a:t>
            </a: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课程报告：可打包一起发到邮箱</a:t>
            </a: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1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3105</TotalTime>
  <Words>260</Words>
  <Application>Microsoft Office PowerPoint</Application>
  <PresentationFormat>全屏显示(4:3)</PresentationFormat>
  <Paragraphs>43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Carlito</vt:lpstr>
      <vt:lpstr>Noto Sans CJK JP Medium</vt:lpstr>
      <vt:lpstr>UKIJ CJK</vt:lpstr>
      <vt:lpstr>等线</vt:lpstr>
      <vt:lpstr>Microsoft YaHei</vt:lpstr>
      <vt:lpstr>Arial</vt:lpstr>
      <vt:lpstr>Arial Black</vt:lpstr>
      <vt:lpstr>Arial Narrow</vt:lpstr>
      <vt:lpstr>Calibri</vt:lpstr>
      <vt:lpstr>Times New Roman</vt:lpstr>
      <vt:lpstr>Wingdings</vt:lpstr>
      <vt:lpstr>1_Radial</vt:lpstr>
      <vt:lpstr>Radial</vt:lpstr>
      <vt:lpstr>默认设计模板</vt:lpstr>
      <vt:lpstr>Office Theme</vt:lpstr>
      <vt:lpstr>视听觉信息理解                     --视觉部分 </vt:lpstr>
      <vt:lpstr>内容</vt:lpstr>
      <vt:lpstr>实验内容</vt:lpstr>
      <vt:lpstr>目标检测&amp;实例分割</vt:lpstr>
      <vt:lpstr>实验方案</vt:lpstr>
      <vt:lpstr>实验报告内容要求</vt:lpstr>
    </vt:vector>
  </TitlesOfParts>
  <Company>雨薇在线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Ren Dongwei</cp:lastModifiedBy>
  <cp:revision>171</cp:revision>
  <cp:lastPrinted>2018-09-25T10:48:26Z</cp:lastPrinted>
  <dcterms:created xsi:type="dcterms:W3CDTF">2004-08-18T11:10:35Z</dcterms:created>
  <dcterms:modified xsi:type="dcterms:W3CDTF">2022-10-30T05:38:26Z</dcterms:modified>
</cp:coreProperties>
</file>