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D279"/>
    <a:srgbClr val="24EF96"/>
    <a:srgbClr val="797979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/>
    <p:restoredTop sz="94299"/>
  </p:normalViewPr>
  <p:slideViewPr>
    <p:cSldViewPr snapToGrid="0" snapToObjects="1" showGuides="1">
      <p:cViewPr>
        <p:scale>
          <a:sx n="69" d="100"/>
          <a:sy n="69" d="100"/>
        </p:scale>
        <p:origin x="248" y="8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CBF8-AB41-AA40-934C-D36EC2882F72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25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CBF8-AB41-AA40-934C-D36EC2882F72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429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CBF8-AB41-AA40-934C-D36EC2882F72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15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CBF8-AB41-AA40-934C-D36EC2882F72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012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CBF8-AB41-AA40-934C-D36EC2882F72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74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CBF8-AB41-AA40-934C-D36EC2882F72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509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CBF8-AB41-AA40-934C-D36EC2882F72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37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CBF8-AB41-AA40-934C-D36EC2882F72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73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CBF8-AB41-AA40-934C-D36EC2882F72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16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CBF8-AB41-AA40-934C-D36EC2882F72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23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CBF8-AB41-AA40-934C-D36EC2882F72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649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ECBF8-AB41-AA40-934C-D36EC2882F72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468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www.dudedu.com/web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3" r="24767" b="32357"/>
          <a:stretch/>
        </p:blipFill>
        <p:spPr>
          <a:xfrm>
            <a:off x="6096000" y="2075167"/>
            <a:ext cx="5655013" cy="270766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Project Context</a:t>
            </a:r>
            <a:endParaRPr kumimoji="1" lang="zh-CN" altLang="en-US" dirty="0">
              <a:solidFill>
                <a:srgbClr val="37D279"/>
              </a:solidFill>
              <a:latin typeface="Gurmukhi MN" charset="0"/>
              <a:ea typeface="Gurmukhi MN" charset="0"/>
              <a:cs typeface="Gurmukhi M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2352604"/>
            <a:ext cx="5257800" cy="3824359"/>
          </a:xfrm>
        </p:spPr>
        <p:txBody>
          <a:bodyPr/>
          <a:lstStyle/>
          <a:p>
            <a:r>
              <a:rPr lang="en-GB" altLang="zh-CN" dirty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The City of Edinburgh Council </a:t>
            </a:r>
            <a:r>
              <a:rPr lang="en-US" altLang="zh-CN" dirty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(CEC</a:t>
            </a:r>
            <a:r>
              <a:rPr lang="en-US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)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37D279"/>
              </a:solidFill>
              <a:latin typeface="Gurmukhi MN" charset="0"/>
              <a:ea typeface="Gurmukhi MN" charset="0"/>
              <a:cs typeface="Gurmukhi MN" charset="0"/>
            </a:endParaRPr>
          </a:p>
          <a:p>
            <a:r>
              <a:rPr lang="en-US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People’s cycling </a:t>
            </a:r>
            <a:r>
              <a:rPr lang="en-US" altLang="zh-CN" dirty="0" err="1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behaviour</a:t>
            </a:r>
            <a:endParaRPr lang="en-US" altLang="zh-CN" dirty="0" smtClean="0">
              <a:solidFill>
                <a:srgbClr val="37D279"/>
              </a:solidFill>
              <a:latin typeface="Gurmukhi MN" charset="0"/>
              <a:ea typeface="Gurmukhi MN" charset="0"/>
              <a:cs typeface="Gurmukhi MN" charset="0"/>
            </a:endParaRPr>
          </a:p>
          <a:p>
            <a:r>
              <a:rPr lang="en-US" altLang="zh-CN" dirty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Traffic Density</a:t>
            </a:r>
          </a:p>
          <a:p>
            <a:r>
              <a:rPr lang="en-GB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“a </a:t>
            </a:r>
            <a:r>
              <a:rPr lang="en-GB" altLang="zh-CN" dirty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cycling and walking-friendly </a:t>
            </a:r>
            <a:r>
              <a:rPr lang="en-GB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city”</a:t>
            </a:r>
          </a:p>
        </p:txBody>
      </p:sp>
    </p:spTree>
    <p:extLst>
      <p:ext uri="{BB962C8B-B14F-4D97-AF65-F5344CB8AC3E}">
        <p14:creationId xmlns:p14="http://schemas.microsoft.com/office/powerpoint/2010/main" val="157839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75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Data</a:t>
            </a:r>
            <a:r>
              <a:rPr lang="en-US" altLang="zh-CN" b="1" dirty="0" smtClean="0"/>
              <a:t> </a:t>
            </a:r>
            <a:r>
              <a:rPr kumimoji="1" lang="en-US" altLang="zh-CN" dirty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Description</a:t>
            </a:r>
            <a:endParaRPr kumimoji="1" lang="zh-CN" altLang="en-US" dirty="0">
              <a:solidFill>
                <a:srgbClr val="37D279"/>
              </a:solidFill>
              <a:latin typeface="Gurmukhi MN" charset="0"/>
              <a:ea typeface="Gurmukhi MN" charset="0"/>
              <a:cs typeface="Gurmukhi M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39533"/>
            <a:ext cx="10515600" cy="4137430"/>
          </a:xfrm>
        </p:spPr>
        <p:txBody>
          <a:bodyPr/>
          <a:lstStyle/>
          <a:p>
            <a:r>
              <a:rPr lang="en-GB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13 counters of 43 counters</a:t>
            </a:r>
            <a:endParaRPr lang="en-GB" altLang="zh-CN" dirty="0">
              <a:solidFill>
                <a:srgbClr val="37D279"/>
              </a:solidFill>
              <a:latin typeface="Gurmukhi MN" charset="0"/>
              <a:ea typeface="Gurmukhi MN" charset="0"/>
              <a:cs typeface="Gurmukhi MN" charset="0"/>
            </a:endParaRPr>
          </a:p>
          <a:p>
            <a:r>
              <a:rPr lang="en-GB" altLang="zh-CN" dirty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Hour-basis </a:t>
            </a:r>
            <a:r>
              <a:rPr lang="en-GB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count </a:t>
            </a:r>
          </a:p>
          <a:p>
            <a:r>
              <a:rPr lang="en-GB" altLang="zh-CN" dirty="0" err="1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Counter_id</a:t>
            </a:r>
            <a:r>
              <a:rPr lang="en-GB" altLang="zh-CN" dirty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: </a:t>
            </a:r>
            <a:r>
              <a:rPr lang="en-GB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data collected </a:t>
            </a:r>
            <a:r>
              <a:rPr lang="en-GB" altLang="zh-CN" dirty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via labelled </a:t>
            </a:r>
            <a:r>
              <a:rPr lang="en-GB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counter </a:t>
            </a:r>
            <a:r>
              <a:rPr lang="en-GB" altLang="zh-CN" dirty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(1-48</a:t>
            </a:r>
            <a:r>
              <a:rPr lang="en-GB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)</a:t>
            </a:r>
            <a:endParaRPr lang="zh-CN" altLang="zh-CN" dirty="0">
              <a:solidFill>
                <a:srgbClr val="37D279"/>
              </a:solidFill>
              <a:latin typeface="Gurmukhi MN" charset="0"/>
              <a:ea typeface="Gurmukhi MN" charset="0"/>
              <a:cs typeface="Gurmukhi MN" charset="0"/>
            </a:endParaRPr>
          </a:p>
          <a:p>
            <a:r>
              <a:rPr lang="en-US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D</a:t>
            </a:r>
            <a:r>
              <a:rPr lang="en-GB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ate (2015.03.22-2016.06.18)</a:t>
            </a:r>
            <a:endParaRPr lang="zh-CN" altLang="zh-CN" dirty="0">
              <a:solidFill>
                <a:srgbClr val="37D279"/>
              </a:solidFill>
              <a:latin typeface="Gurmukhi MN" charset="0"/>
              <a:ea typeface="Gurmukhi MN" charset="0"/>
              <a:cs typeface="Gurmukhi MN" charset="0"/>
            </a:endParaRPr>
          </a:p>
          <a:p>
            <a:r>
              <a:rPr lang="en-GB" altLang="zh-CN" dirty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time: </a:t>
            </a:r>
            <a:r>
              <a:rPr lang="en-GB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hourly-basis </a:t>
            </a:r>
            <a:r>
              <a:rPr lang="en-GB" altLang="zh-CN" dirty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(0~23</a:t>
            </a:r>
            <a:r>
              <a:rPr lang="en-GB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)</a:t>
            </a:r>
            <a:endParaRPr lang="zh-CN" altLang="zh-CN" dirty="0">
              <a:solidFill>
                <a:srgbClr val="37D279"/>
              </a:solidFill>
              <a:latin typeface="Gurmukhi MN" charset="0"/>
              <a:ea typeface="Gurmukhi MN" charset="0"/>
              <a:cs typeface="Gurmukhi MN" charset="0"/>
            </a:endParaRPr>
          </a:p>
          <a:p>
            <a:r>
              <a:rPr lang="en-GB" altLang="zh-CN" dirty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channel_1: the direction of </a:t>
            </a:r>
            <a:r>
              <a:rPr lang="en-GB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north-bound</a:t>
            </a:r>
            <a:endParaRPr lang="zh-CN" altLang="zh-CN" dirty="0">
              <a:solidFill>
                <a:srgbClr val="37D279"/>
              </a:solidFill>
              <a:latin typeface="Gurmukhi MN" charset="0"/>
              <a:ea typeface="Gurmukhi MN" charset="0"/>
              <a:cs typeface="Gurmukhi MN" charset="0"/>
            </a:endParaRPr>
          </a:p>
          <a:p>
            <a:r>
              <a:rPr lang="en-GB" altLang="zh-CN" dirty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channel_2: the direction of </a:t>
            </a:r>
            <a:r>
              <a:rPr lang="en-GB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south-bound</a:t>
            </a:r>
            <a:endParaRPr lang="zh-CN" altLang="zh-CN" dirty="0">
              <a:solidFill>
                <a:srgbClr val="37D279"/>
              </a:solidFill>
              <a:latin typeface="Gurmukhi MN" charset="0"/>
              <a:ea typeface="Gurmukhi MN" charset="0"/>
              <a:cs typeface="Gurmukhi MN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85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75"/>
            <a:ext cx="12192000" cy="6858000"/>
          </a:xfrm>
          <a:prstGeom prst="rect">
            <a:avLst/>
          </a:prstGeom>
        </p:spPr>
      </p:pic>
      <p:pic>
        <p:nvPicPr>
          <p:cNvPr id="6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70" y="423068"/>
            <a:ext cx="10612630" cy="6005513"/>
          </a:xfrm>
        </p:spPr>
      </p:pic>
    </p:spTree>
    <p:extLst>
      <p:ext uri="{BB962C8B-B14F-4D97-AF65-F5344CB8AC3E}">
        <p14:creationId xmlns:p14="http://schemas.microsoft.com/office/powerpoint/2010/main" val="140815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75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750" y="2636838"/>
            <a:ext cx="10515600" cy="1325563"/>
          </a:xfrm>
        </p:spPr>
        <p:txBody>
          <a:bodyPr/>
          <a:lstStyle/>
          <a:p>
            <a:r>
              <a:rPr kumimoji="1" lang="en-GB" altLang="zh-CN" smtClean="0"/>
              <a:t/>
            </a:r>
            <a:br>
              <a:rPr kumimoji="1" lang="en-GB" altLang="zh-CN" smtClean="0"/>
            </a:b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31576" y="3038009"/>
            <a:ext cx="10342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800" dirty="0" err="1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counter_id</a:t>
            </a:r>
            <a:r>
              <a:rPr lang="en-GB" altLang="zh-CN" sz="2800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         date</a:t>
            </a:r>
            <a:r>
              <a:rPr lang="zh-CN" altLang="zh-CN" sz="2800" dirty="0" smtClean="0">
                <a:solidFill>
                  <a:srgbClr val="37D279"/>
                </a:solidFill>
                <a:effectLst/>
                <a:latin typeface="Gurmukhi MN" charset="0"/>
                <a:ea typeface="Gurmukhi MN" charset="0"/>
                <a:cs typeface="Gurmukhi MN" charset="0"/>
              </a:rPr>
              <a:t> </a:t>
            </a:r>
            <a:r>
              <a:rPr lang="en-GB" altLang="zh-CN" sz="2800" dirty="0" smtClean="0">
                <a:solidFill>
                  <a:srgbClr val="37D279"/>
                </a:solidFill>
                <a:effectLst/>
                <a:latin typeface="Gurmukhi MN" charset="0"/>
                <a:ea typeface="Gurmukhi MN" charset="0"/>
                <a:cs typeface="Gurmukhi MN" charset="0"/>
              </a:rPr>
              <a:t>         </a:t>
            </a:r>
            <a:r>
              <a:rPr lang="en-GB" altLang="zh-CN" sz="2800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time   </a:t>
            </a:r>
            <a:r>
              <a:rPr lang="zh-CN" altLang="zh-CN" sz="2800" dirty="0" smtClean="0">
                <a:solidFill>
                  <a:srgbClr val="37D279"/>
                </a:solidFill>
                <a:effectLst/>
                <a:latin typeface="Gurmukhi MN" charset="0"/>
                <a:ea typeface="Gurmukhi MN" charset="0"/>
                <a:cs typeface="Gurmukhi MN" charset="0"/>
              </a:rPr>
              <a:t> </a:t>
            </a:r>
            <a:r>
              <a:rPr lang="en-GB" altLang="zh-CN" sz="2800" dirty="0" smtClean="0">
                <a:solidFill>
                  <a:srgbClr val="37D279"/>
                </a:solidFill>
                <a:effectLst/>
                <a:latin typeface="Gurmukhi MN" charset="0"/>
                <a:ea typeface="Gurmukhi MN" charset="0"/>
                <a:cs typeface="Gurmukhi MN" charset="0"/>
              </a:rPr>
              <a:t>  </a:t>
            </a:r>
            <a:r>
              <a:rPr lang="en-GB" altLang="zh-CN" sz="2800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channel_1</a:t>
            </a:r>
            <a:r>
              <a:rPr lang="zh-CN" altLang="zh-CN" sz="2800" dirty="0" smtClean="0">
                <a:solidFill>
                  <a:srgbClr val="37D279"/>
                </a:solidFill>
                <a:effectLst/>
                <a:latin typeface="Gurmukhi MN" charset="0"/>
                <a:ea typeface="Gurmukhi MN" charset="0"/>
                <a:cs typeface="Gurmukhi MN" charset="0"/>
              </a:rPr>
              <a:t> </a:t>
            </a:r>
            <a:r>
              <a:rPr lang="en-GB" altLang="zh-CN" sz="2800" dirty="0" smtClean="0">
                <a:solidFill>
                  <a:srgbClr val="37D279"/>
                </a:solidFill>
                <a:effectLst/>
                <a:latin typeface="Gurmukhi MN" charset="0"/>
                <a:ea typeface="Gurmukhi MN" charset="0"/>
                <a:cs typeface="Gurmukhi MN" charset="0"/>
              </a:rPr>
              <a:t>       </a:t>
            </a:r>
            <a:r>
              <a:rPr lang="en-GB" altLang="zh-CN" sz="2800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channel_2</a:t>
            </a:r>
            <a:endParaRPr kumimoji="1" lang="zh-CN" altLang="en-US" sz="2800" dirty="0">
              <a:solidFill>
                <a:srgbClr val="37D279"/>
              </a:solidFill>
              <a:latin typeface="Gurmukhi MN" charset="0"/>
              <a:ea typeface="Gurmukhi MN" charset="0"/>
              <a:cs typeface="Gurmukhi MN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785433" y="3994240"/>
            <a:ext cx="14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Total Traffic</a:t>
            </a:r>
            <a:endParaRPr kumimoji="1" lang="zh-CN" altLang="en-US" dirty="0">
              <a:solidFill>
                <a:srgbClr val="37D279"/>
              </a:solidFill>
              <a:latin typeface="Gurmukhi MN" charset="0"/>
              <a:ea typeface="Gurmukhi MN" charset="0"/>
              <a:cs typeface="Gurmukhi MN" charset="0"/>
            </a:endParaRPr>
          </a:p>
        </p:txBody>
      </p:sp>
      <p:sp>
        <p:nvSpPr>
          <p:cNvPr id="17" name="左中括号 16"/>
          <p:cNvSpPr/>
          <p:nvPr/>
        </p:nvSpPr>
        <p:spPr>
          <a:xfrm rot="16200000">
            <a:off x="7547847" y="3404463"/>
            <a:ext cx="606285" cy="2957513"/>
          </a:xfrm>
          <a:prstGeom prst="leftBracket">
            <a:avLst>
              <a:gd name="adj" fmla="val 419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左中括号 19"/>
          <p:cNvSpPr/>
          <p:nvPr/>
        </p:nvSpPr>
        <p:spPr>
          <a:xfrm rot="16200000">
            <a:off x="6631091" y="2715765"/>
            <a:ext cx="1020574" cy="4776787"/>
          </a:xfrm>
          <a:prstGeom prst="leftBracket">
            <a:avLst>
              <a:gd name="adj" fmla="val 419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742743" y="4722616"/>
            <a:ext cx="2133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Cycling behaviour</a:t>
            </a:r>
            <a:endParaRPr kumimoji="1" lang="zh-CN" altLang="en-US" dirty="0">
              <a:solidFill>
                <a:srgbClr val="37D279"/>
              </a:solidFill>
              <a:latin typeface="Gurmukhi MN" charset="0"/>
              <a:ea typeface="Gurmukhi MN" charset="0"/>
              <a:cs typeface="Gurmukhi MN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02540" y="5215903"/>
            <a:ext cx="2133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GB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Cycling behaviour</a:t>
            </a:r>
            <a:endParaRPr kumimoji="1" lang="zh-CN" altLang="en-US" dirty="0">
              <a:solidFill>
                <a:srgbClr val="37D279"/>
              </a:solidFill>
              <a:latin typeface="Gurmukhi MN" charset="0"/>
              <a:ea typeface="Gurmukhi MN" charset="0"/>
              <a:cs typeface="Gurmukhi MN" charset="0"/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Analysis</a:t>
            </a:r>
            <a:r>
              <a:rPr lang="en-US" altLang="zh-CN" b="1" dirty="0" smtClean="0"/>
              <a:t> </a:t>
            </a:r>
            <a:r>
              <a:rPr kumimoji="1" lang="en-US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Description</a:t>
            </a:r>
            <a:endParaRPr kumimoji="1" lang="zh-CN" altLang="en-US" dirty="0">
              <a:solidFill>
                <a:srgbClr val="37D279"/>
              </a:solidFill>
              <a:latin typeface="Gurmukhi MN" charset="0"/>
              <a:ea typeface="Gurmukhi MN" charset="0"/>
              <a:cs typeface="Gurmukhi MN" charset="0"/>
            </a:endParaRPr>
          </a:p>
        </p:txBody>
      </p:sp>
      <p:cxnSp>
        <p:nvCxnSpPr>
          <p:cNvPr id="7" name="直線接點 6"/>
          <p:cNvCxnSpPr>
            <a:stCxn id="20" idx="0"/>
          </p:cNvCxnSpPr>
          <p:nvPr/>
        </p:nvCxnSpPr>
        <p:spPr>
          <a:xfrm flipH="1" flipV="1">
            <a:off x="4752984" y="3561230"/>
            <a:ext cx="1" cy="1032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7" idx="0"/>
          </p:cNvCxnSpPr>
          <p:nvPr/>
        </p:nvCxnSpPr>
        <p:spPr>
          <a:xfrm flipV="1">
            <a:off x="6372233" y="3561229"/>
            <a:ext cx="1869" cy="1018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弧線 21"/>
          <p:cNvSpPr/>
          <p:nvPr/>
        </p:nvSpPr>
        <p:spPr>
          <a:xfrm flipH="1" flipV="1">
            <a:off x="8032625" y="3021176"/>
            <a:ext cx="1250426" cy="113081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弧線 26"/>
          <p:cNvSpPr/>
          <p:nvPr/>
        </p:nvSpPr>
        <p:spPr>
          <a:xfrm flipV="1">
            <a:off x="9672711" y="3021176"/>
            <a:ext cx="1354207" cy="113081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788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94" t="1457" r="17008" b="1573"/>
          <a:stretch/>
        </p:blipFill>
        <p:spPr>
          <a:xfrm>
            <a:off x="6478291" y="201478"/>
            <a:ext cx="5256509" cy="644729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Audience</a:t>
            </a:r>
            <a:endParaRPr kumimoji="1" lang="zh-CN" altLang="en-US" dirty="0">
              <a:solidFill>
                <a:srgbClr val="37D279"/>
              </a:solidFill>
              <a:latin typeface="Gurmukhi MN" charset="0"/>
              <a:ea typeface="Gurmukhi MN" charset="0"/>
              <a:cs typeface="Gurmukhi M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New</a:t>
            </a:r>
            <a:r>
              <a:rPr kumimoji="1" lang="zh-CN" altLang="en-US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 </a:t>
            </a:r>
            <a:r>
              <a:rPr kumimoji="1" lang="en-US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comers</a:t>
            </a:r>
            <a:r>
              <a:rPr kumimoji="1" lang="zh-CN" altLang="en-US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 </a:t>
            </a:r>
            <a:r>
              <a:rPr kumimoji="1" lang="en-US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-&gt;</a:t>
            </a:r>
            <a:r>
              <a:rPr kumimoji="1" lang="zh-CN" altLang="en-US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 </a:t>
            </a:r>
            <a:r>
              <a:rPr kumimoji="1" lang="en-US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comics</a:t>
            </a:r>
          </a:p>
          <a:p>
            <a:r>
              <a:rPr kumimoji="1" lang="en-GB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Interested in cycling data</a:t>
            </a:r>
            <a:r>
              <a:rPr kumimoji="1" lang="zh-CN" altLang="en-US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 </a:t>
            </a:r>
            <a:r>
              <a:rPr kumimoji="1" lang="en-US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-&gt;</a:t>
            </a:r>
            <a:r>
              <a:rPr kumimoji="1" lang="zh-CN" altLang="en-US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 </a:t>
            </a:r>
            <a:r>
              <a:rPr kumimoji="1" lang="en-US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line</a:t>
            </a:r>
            <a:r>
              <a:rPr kumimoji="1" lang="zh-CN" altLang="en-US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 </a:t>
            </a:r>
            <a:r>
              <a:rPr kumimoji="1" lang="en-US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chart</a:t>
            </a:r>
          </a:p>
          <a:p>
            <a:endParaRPr kumimoji="1" lang="en-GB" altLang="zh-CN" dirty="0" smtClean="0">
              <a:solidFill>
                <a:srgbClr val="37D279"/>
              </a:solidFill>
              <a:latin typeface="Gurmukhi MN" charset="0"/>
              <a:ea typeface="Gurmukhi MN" charset="0"/>
              <a:cs typeface="Gurmukhi MN" charset="0"/>
            </a:endParaRPr>
          </a:p>
          <a:p>
            <a:r>
              <a:rPr kumimoji="1" lang="en-GB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Cycling campaign </a:t>
            </a:r>
            <a:r>
              <a:rPr kumimoji="1" lang="en-GB" altLang="zh-CN" dirty="0" smtClean="0">
                <a:solidFill>
                  <a:srgbClr val="37D279"/>
                </a:solidFill>
                <a:latin typeface="Gurmukhi MN" charset="0"/>
                <a:ea typeface="Gurmukhi MN" charset="0"/>
                <a:cs typeface="Gurmukhi MN" charset="0"/>
              </a:rPr>
              <a:t>organizer </a:t>
            </a:r>
            <a:endParaRPr kumimoji="1" lang="zh-CN" altLang="en-US" dirty="0">
              <a:solidFill>
                <a:srgbClr val="37D279"/>
              </a:solidFill>
              <a:latin typeface="Gurmukhi MN" charset="0"/>
              <a:ea typeface="Gurmukhi MN" charset="0"/>
              <a:cs typeface="Gurmukhi MN" charset="0"/>
            </a:endParaRPr>
          </a:p>
        </p:txBody>
      </p:sp>
      <p:sp>
        <p:nvSpPr>
          <p:cNvPr id="5" name="三角形 4">
            <a:hlinkClick r:id="rId4"/>
          </p:cNvPr>
          <p:cNvSpPr/>
          <p:nvPr/>
        </p:nvSpPr>
        <p:spPr>
          <a:xfrm rot="10800000">
            <a:off x="1036320" y="5567680"/>
            <a:ext cx="353568" cy="304800"/>
          </a:xfrm>
          <a:prstGeom prst="triangle">
            <a:avLst>
              <a:gd name="adj" fmla="val 52289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589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92</Words>
  <Application>Microsoft Macintosh PowerPoint</Application>
  <PresentationFormat>寬螢幕</PresentationFormat>
  <Paragraphs>25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DengXian</vt:lpstr>
      <vt:lpstr>DengXian Light</vt:lpstr>
      <vt:lpstr>Gurmukhi MN</vt:lpstr>
      <vt:lpstr>Arial</vt:lpstr>
      <vt:lpstr>Office 主题</vt:lpstr>
      <vt:lpstr>PowerPoint 簡報</vt:lpstr>
      <vt:lpstr>Project Context</vt:lpstr>
      <vt:lpstr>Data Description</vt:lpstr>
      <vt:lpstr>PowerPoint 簡報</vt:lpstr>
      <vt:lpstr> </vt:lpstr>
      <vt:lpstr>Audience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Bike Count Data</dc:title>
  <dc:creator>Microsoft Office 用户</dc:creator>
  <cp:lastModifiedBy>xuanchen yao</cp:lastModifiedBy>
  <cp:revision>22</cp:revision>
  <dcterms:created xsi:type="dcterms:W3CDTF">2017-11-26T20:20:03Z</dcterms:created>
  <dcterms:modified xsi:type="dcterms:W3CDTF">2017-11-29T21:03:36Z</dcterms:modified>
</cp:coreProperties>
</file>