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D279"/>
    <a:srgbClr val="24EF96"/>
    <a:srgbClr val="797979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/>
    <p:restoredTop sz="94299"/>
  </p:normalViewPr>
  <p:slideViewPr>
    <p:cSldViewPr snapToGrid="0" snapToObjects="1" showGuides="1">
      <p:cViewPr>
        <p:scale>
          <a:sx n="78" d="100"/>
          <a:sy n="78" d="100"/>
        </p:scale>
        <p:origin x="-8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2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2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4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0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1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24767" b="32357"/>
          <a:stretch/>
        </p:blipFill>
        <p:spPr>
          <a:xfrm>
            <a:off x="6096000" y="2075167"/>
            <a:ext cx="5655013" cy="27076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Project Context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352604"/>
            <a:ext cx="5257800" cy="3824359"/>
          </a:xfrm>
        </p:spPr>
        <p:txBody>
          <a:bodyPr/>
          <a:lstStyle/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The City of Edinburgh Council </a:t>
            </a:r>
            <a:r>
              <a:rPr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(CEC</a:t>
            </a:r>
            <a:r>
              <a:rPr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People’s cycling </a:t>
            </a:r>
            <a:r>
              <a:rPr lang="en-US" altLang="zh-CN" dirty="0" err="1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behaviour</a:t>
            </a:r>
            <a:endParaRPr lang="en-US" altLang="zh-CN" dirty="0" smtClean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Traffic Density</a:t>
            </a:r>
          </a:p>
          <a:p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“a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and walking-friendly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city”</a:t>
            </a:r>
          </a:p>
        </p:txBody>
      </p:sp>
    </p:spTree>
    <p:extLst>
      <p:ext uri="{BB962C8B-B14F-4D97-AF65-F5344CB8AC3E}">
        <p14:creationId xmlns:p14="http://schemas.microsoft.com/office/powerpoint/2010/main" val="15783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Data</a:t>
            </a:r>
            <a:r>
              <a:rPr lang="en-US" altLang="zh-CN" b="1" dirty="0" smtClean="0"/>
              <a:t> </a:t>
            </a:r>
            <a:r>
              <a:rPr kumimoji="1"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Description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9533"/>
            <a:ext cx="10515600" cy="4137430"/>
          </a:xfrm>
        </p:spPr>
        <p:txBody>
          <a:bodyPr/>
          <a:lstStyle/>
          <a:p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19+29 counters</a:t>
            </a:r>
            <a:endParaRPr lang="en-GB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Hour-basis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 </a:t>
            </a:r>
          </a:p>
          <a:p>
            <a:r>
              <a:rPr lang="en-GB" altLang="zh-CN" dirty="0" err="1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Counter_id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: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data collected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via labelled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counter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(1-48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)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date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time: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hourly-basis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(0~23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)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channel_1: the direction of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north-bound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channel_2: the direction of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south-bound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" y="423068"/>
            <a:ext cx="10612630" cy="6005513"/>
          </a:xfrm>
        </p:spPr>
      </p:pic>
    </p:spTree>
    <p:extLst>
      <p:ext uri="{BB962C8B-B14F-4D97-AF65-F5344CB8AC3E}">
        <p14:creationId xmlns:p14="http://schemas.microsoft.com/office/powerpoint/2010/main" val="1408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636838"/>
            <a:ext cx="10515600" cy="1325563"/>
          </a:xfrm>
        </p:spPr>
        <p:txBody>
          <a:bodyPr/>
          <a:lstStyle/>
          <a:p>
            <a:r>
              <a:rPr kumimoji="1" lang="en-GB" altLang="zh-CN" smtClean="0"/>
              <a:t/>
            </a:r>
            <a:br>
              <a:rPr kumimoji="1" lang="en-GB" altLang="zh-CN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1576" y="3038009"/>
            <a:ext cx="103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err="1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counter_id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        date</a:t>
            </a:r>
            <a:r>
              <a:rPr lang="zh-CN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lang="en-GB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        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time   </a:t>
            </a:r>
            <a:r>
              <a:rPr lang="zh-CN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lang="en-GB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 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channel_1</a:t>
            </a:r>
            <a:r>
              <a:rPr lang="zh-CN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lang="en-GB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      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channel_2</a:t>
            </a:r>
            <a:endParaRPr kumimoji="1" lang="zh-CN" altLang="en-US" sz="2800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85433" y="3994240"/>
            <a:ext cx="14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Total Traffic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17" name="左中括号 16"/>
          <p:cNvSpPr/>
          <p:nvPr/>
        </p:nvSpPr>
        <p:spPr>
          <a:xfrm rot="16200000">
            <a:off x="7547847" y="3404463"/>
            <a:ext cx="606285" cy="2957513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中括号 19"/>
          <p:cNvSpPr/>
          <p:nvPr/>
        </p:nvSpPr>
        <p:spPr>
          <a:xfrm rot="16200000">
            <a:off x="6631091" y="2715765"/>
            <a:ext cx="1020574" cy="4776787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42743" y="4722616"/>
            <a:ext cx="21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behaviour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02540" y="5215903"/>
            <a:ext cx="213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behaviour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Analysis</a:t>
            </a:r>
            <a:r>
              <a:rPr lang="en-US" altLang="zh-CN" b="1" dirty="0" smtClean="0"/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Description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cxnSp>
        <p:nvCxnSpPr>
          <p:cNvPr id="7" name="直線接點 6"/>
          <p:cNvCxnSpPr>
            <a:stCxn id="20" idx="0"/>
          </p:cNvCxnSpPr>
          <p:nvPr/>
        </p:nvCxnSpPr>
        <p:spPr>
          <a:xfrm flipH="1" flipV="1">
            <a:off x="4752984" y="3561230"/>
            <a:ext cx="1" cy="10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7" idx="0"/>
          </p:cNvCxnSpPr>
          <p:nvPr/>
        </p:nvCxnSpPr>
        <p:spPr>
          <a:xfrm flipV="1">
            <a:off x="6372233" y="3561229"/>
            <a:ext cx="1869" cy="101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線 21"/>
          <p:cNvSpPr/>
          <p:nvPr/>
        </p:nvSpPr>
        <p:spPr>
          <a:xfrm flipH="1" flipV="1">
            <a:off x="8032625" y="3021176"/>
            <a:ext cx="1250426" cy="11308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弧線 26"/>
          <p:cNvSpPr/>
          <p:nvPr/>
        </p:nvSpPr>
        <p:spPr>
          <a:xfrm flipV="1">
            <a:off x="9672711" y="3021176"/>
            <a:ext cx="1354207" cy="11308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8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4" t="1457" r="17008" b="1573"/>
          <a:stretch/>
        </p:blipFill>
        <p:spPr>
          <a:xfrm>
            <a:off x="6478291" y="201478"/>
            <a:ext cx="5256509" cy="64472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Audience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New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comers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-&gt;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comics</a:t>
            </a:r>
          </a:p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Interested in cycling data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-&gt;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line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chart</a:t>
            </a:r>
          </a:p>
          <a:p>
            <a:endParaRPr kumimoji="1" lang="en-GB" altLang="zh-CN" dirty="0" smtClean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campaign organizer 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85</Words>
  <Application>Microsoft Macintosh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DengXian</vt:lpstr>
      <vt:lpstr>DengXian Light</vt:lpstr>
      <vt:lpstr>Gurmukhi MN</vt:lpstr>
      <vt:lpstr>Arial</vt:lpstr>
      <vt:lpstr>Office 主题</vt:lpstr>
      <vt:lpstr>PowerPoint 簡報</vt:lpstr>
      <vt:lpstr>Project Context</vt:lpstr>
      <vt:lpstr>Data Description</vt:lpstr>
      <vt:lpstr>PowerPoint 簡報</vt:lpstr>
      <vt:lpstr> </vt:lpstr>
      <vt:lpstr>Audience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Bike Count Data</dc:title>
  <dc:creator>Microsoft Office 用户</dc:creator>
  <cp:lastModifiedBy>xuanchen yao</cp:lastModifiedBy>
  <cp:revision>19</cp:revision>
  <dcterms:created xsi:type="dcterms:W3CDTF">2017-11-26T20:20:03Z</dcterms:created>
  <dcterms:modified xsi:type="dcterms:W3CDTF">2017-11-29T17:55:27Z</dcterms:modified>
</cp:coreProperties>
</file>