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599"/>
  </p:normalViewPr>
  <p:slideViewPr>
    <p:cSldViewPr snapToGrid="0" snapToObjects="1" showGuides="1">
      <p:cViewPr varScale="1">
        <p:scale>
          <a:sx n="90" d="100"/>
          <a:sy n="90" d="100"/>
        </p:scale>
        <p:origin x="232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CBF8-AB41-AA40-934C-D36EC2882F72}" type="datetimeFigureOut">
              <a:rPr kumimoji="1" lang="zh-CN" altLang="en-US" smtClean="0"/>
              <a:t>2017/11/26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08493-4E3E-3045-8533-0B64BD675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25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CBF8-AB41-AA40-934C-D36EC2882F72}" type="datetimeFigureOut">
              <a:rPr kumimoji="1" lang="zh-CN" altLang="en-US" smtClean="0"/>
              <a:t>2017/11/26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08493-4E3E-3045-8533-0B64BD675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429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CBF8-AB41-AA40-934C-D36EC2882F72}" type="datetimeFigureOut">
              <a:rPr kumimoji="1" lang="zh-CN" altLang="en-US" smtClean="0"/>
              <a:t>2017/11/26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08493-4E3E-3045-8533-0B64BD675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158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CBF8-AB41-AA40-934C-D36EC2882F72}" type="datetimeFigureOut">
              <a:rPr kumimoji="1" lang="zh-CN" altLang="en-US" smtClean="0"/>
              <a:t>2017/11/26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08493-4E3E-3045-8533-0B64BD675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0121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CBF8-AB41-AA40-934C-D36EC2882F72}" type="datetimeFigureOut">
              <a:rPr kumimoji="1" lang="zh-CN" altLang="en-US" smtClean="0"/>
              <a:t>2017/11/26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08493-4E3E-3045-8533-0B64BD675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74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CBF8-AB41-AA40-934C-D36EC2882F72}" type="datetimeFigureOut">
              <a:rPr kumimoji="1" lang="zh-CN" altLang="en-US" smtClean="0"/>
              <a:t>2017/11/26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08493-4E3E-3045-8533-0B64BD675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5092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CBF8-AB41-AA40-934C-D36EC2882F72}" type="datetimeFigureOut">
              <a:rPr kumimoji="1" lang="zh-CN" altLang="en-US" smtClean="0"/>
              <a:t>2017/11/26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08493-4E3E-3045-8533-0B64BD675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637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CBF8-AB41-AA40-934C-D36EC2882F72}" type="datetimeFigureOut">
              <a:rPr kumimoji="1" lang="zh-CN" altLang="en-US" smtClean="0"/>
              <a:t>2017/11/26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08493-4E3E-3045-8533-0B64BD675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73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CBF8-AB41-AA40-934C-D36EC2882F72}" type="datetimeFigureOut">
              <a:rPr kumimoji="1" lang="zh-CN" altLang="en-US" smtClean="0"/>
              <a:t>2017/11/26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08493-4E3E-3045-8533-0B64BD675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216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CBF8-AB41-AA40-934C-D36EC2882F72}" type="datetimeFigureOut">
              <a:rPr kumimoji="1" lang="zh-CN" altLang="en-US" smtClean="0"/>
              <a:t>2017/11/26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08493-4E3E-3045-8533-0B64BD675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323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CBF8-AB41-AA40-934C-D36EC2882F72}" type="datetimeFigureOut">
              <a:rPr kumimoji="1" lang="zh-CN" altLang="en-US" smtClean="0"/>
              <a:t>2017/11/26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08493-4E3E-3045-8533-0B64BD675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649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ECBF8-AB41-AA40-934C-D36EC2882F72}" type="datetimeFigureOut">
              <a:rPr kumimoji="1" lang="zh-CN" altLang="en-US" smtClean="0"/>
              <a:t>2017/11/26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08493-4E3E-3045-8533-0B64BD675C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468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6312" y="1165225"/>
            <a:ext cx="10239375" cy="2387600"/>
          </a:xfrm>
        </p:spPr>
        <p:txBody>
          <a:bodyPr/>
          <a:lstStyle/>
          <a:p>
            <a:r>
              <a:rPr kumimoji="1" lang="en-GB" altLang="zh-CN" dirty="0" smtClean="0">
                <a:latin typeface="Arial" charset="0"/>
                <a:ea typeface="Arial" charset="0"/>
                <a:cs typeface="Arial" charset="0"/>
              </a:rPr>
              <a:t>Analysis on Bike Count Data</a:t>
            </a:r>
            <a:endParaRPr kumimoji="1"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02126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kumimoji="1" lang="en-GB" altLang="zh-CN" dirty="0" smtClean="0">
                <a:latin typeface="Arial" charset="0"/>
                <a:ea typeface="Arial" charset="0"/>
                <a:cs typeface="Arial" charset="0"/>
              </a:rPr>
              <a:t>Group Member:</a:t>
            </a:r>
          </a:p>
          <a:p>
            <a:r>
              <a:rPr kumimoji="1" lang="en-GB" altLang="zh-CN" dirty="0" err="1" smtClean="0">
                <a:latin typeface="Arial" charset="0"/>
                <a:ea typeface="Arial" charset="0"/>
                <a:cs typeface="Arial" charset="0"/>
              </a:rPr>
              <a:t>Xuanchen</a:t>
            </a:r>
            <a:r>
              <a:rPr kumimoji="1" lang="en-GB" altLang="zh-CN" dirty="0" smtClean="0">
                <a:latin typeface="Arial" charset="0"/>
                <a:ea typeface="Arial" charset="0"/>
                <a:cs typeface="Arial" charset="0"/>
              </a:rPr>
              <a:t> Yao,</a:t>
            </a:r>
          </a:p>
          <a:p>
            <a:r>
              <a:rPr kumimoji="1" lang="en-GB" altLang="zh-CN" dirty="0" smtClean="0">
                <a:latin typeface="Arial" charset="0"/>
                <a:ea typeface="Arial" charset="0"/>
                <a:cs typeface="Arial" charset="0"/>
              </a:rPr>
              <a:t>Sally Bai,</a:t>
            </a:r>
          </a:p>
          <a:p>
            <a:r>
              <a:rPr kumimoji="1" lang="en-GB" altLang="zh-CN" dirty="0" smtClean="0">
                <a:latin typeface="Arial" charset="0"/>
                <a:ea typeface="Arial" charset="0"/>
                <a:cs typeface="Arial" charset="0"/>
              </a:rPr>
              <a:t>Yao Tong</a:t>
            </a:r>
            <a:endParaRPr kumimoji="1"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31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 smtClean="0">
                <a:latin typeface="Arial" charset="0"/>
                <a:ea typeface="Arial" charset="0"/>
                <a:cs typeface="Arial" charset="0"/>
              </a:rPr>
              <a:t>Project Context</a:t>
            </a:r>
            <a:endParaRPr kumimoji="1"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altLang="zh-CN" dirty="0"/>
              <a:t>The City of Edinburgh Council </a:t>
            </a:r>
            <a:r>
              <a:rPr lang="en-US" altLang="zh-CN" dirty="0"/>
              <a:t>(CEC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Traffic Density</a:t>
            </a:r>
          </a:p>
          <a:p>
            <a:r>
              <a:rPr lang="en-US" altLang="zh-CN" dirty="0" smtClean="0"/>
              <a:t>People’s cycling </a:t>
            </a:r>
            <a:r>
              <a:rPr lang="en-US" altLang="zh-CN" dirty="0" err="1" smtClean="0"/>
              <a:t>behaviour</a:t>
            </a:r>
            <a:endParaRPr lang="en-US" altLang="zh-CN" dirty="0" smtClean="0"/>
          </a:p>
          <a:p>
            <a:r>
              <a:rPr lang="en-GB" altLang="zh-CN" dirty="0" smtClean="0"/>
              <a:t>“a </a:t>
            </a:r>
            <a:r>
              <a:rPr lang="en-GB" altLang="zh-CN" dirty="0"/>
              <a:t>cycling and walking-friendly </a:t>
            </a:r>
            <a:r>
              <a:rPr lang="en-GB" altLang="zh-CN" dirty="0" smtClean="0"/>
              <a:t>city”</a:t>
            </a:r>
          </a:p>
          <a:p>
            <a:endParaRPr lang="en-GB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8392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Data Description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GB" altLang="zh-CN" dirty="0" smtClean="0"/>
              <a:t>19+29</a:t>
            </a:r>
          </a:p>
          <a:p>
            <a:r>
              <a:rPr kumimoji="1" lang="en-GB" altLang="zh-CN" dirty="0" smtClean="0"/>
              <a:t>Hour-basis bike count each site</a:t>
            </a:r>
          </a:p>
          <a:p>
            <a:r>
              <a:rPr lang="en-GB" altLang="zh-CN" dirty="0" err="1"/>
              <a:t>counter_id</a:t>
            </a:r>
            <a:r>
              <a:rPr lang="en-GB" altLang="zh-CN" dirty="0"/>
              <a:t>: the data is collected via labelled automatic counter (1-48);</a:t>
            </a:r>
            <a:endParaRPr lang="zh-CN" altLang="zh-CN" dirty="0"/>
          </a:p>
          <a:p>
            <a:r>
              <a:rPr lang="en-GB" altLang="zh-CN" dirty="0"/>
              <a:t>date: the day on which the data was collected (18/03/2010);</a:t>
            </a:r>
            <a:endParaRPr lang="zh-CN" altLang="zh-CN" dirty="0"/>
          </a:p>
          <a:p>
            <a:r>
              <a:rPr lang="en-GB" altLang="zh-CN" dirty="0"/>
              <a:t>time: the data is collected on an hourly-basis (0~23);</a:t>
            </a:r>
            <a:endParaRPr lang="zh-CN" altLang="zh-CN" dirty="0"/>
          </a:p>
          <a:p>
            <a:r>
              <a:rPr lang="en-GB" altLang="zh-CN" dirty="0"/>
              <a:t>channel_1: the direction of travel (north-bound);</a:t>
            </a:r>
            <a:endParaRPr lang="zh-CN" altLang="zh-CN" dirty="0"/>
          </a:p>
          <a:p>
            <a:r>
              <a:rPr lang="en-GB" altLang="zh-CN" dirty="0"/>
              <a:t>channel_2: the direction of travel (south-bound)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685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557212"/>
            <a:ext cx="10612630" cy="6005513"/>
          </a:xfrm>
        </p:spPr>
      </p:pic>
    </p:spTree>
    <p:extLst>
      <p:ext uri="{BB962C8B-B14F-4D97-AF65-F5344CB8AC3E}">
        <p14:creationId xmlns:p14="http://schemas.microsoft.com/office/powerpoint/2010/main" val="1408154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6750" y="2636838"/>
            <a:ext cx="10515600" cy="1325563"/>
          </a:xfrm>
        </p:spPr>
        <p:txBody>
          <a:bodyPr/>
          <a:lstStyle/>
          <a:p>
            <a:r>
              <a:rPr kumimoji="1" lang="en-GB" altLang="zh-CN" smtClean="0"/>
              <a:t/>
            </a:r>
            <a:br>
              <a:rPr kumimoji="1" lang="en-GB" altLang="zh-CN" smtClean="0"/>
            </a:b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31576" y="3038009"/>
            <a:ext cx="9850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800" dirty="0" err="1" smtClean="0">
                <a:latin typeface="Arial" charset="0"/>
                <a:ea typeface="Arial" charset="0"/>
                <a:cs typeface="Arial" charset="0"/>
              </a:rPr>
              <a:t>counter_id</a:t>
            </a:r>
            <a:r>
              <a:rPr lang="en-GB" altLang="zh-CN" sz="2800" dirty="0" smtClean="0">
                <a:latin typeface="Arial" charset="0"/>
                <a:ea typeface="Arial" charset="0"/>
                <a:cs typeface="Arial" charset="0"/>
              </a:rPr>
              <a:t>         date</a:t>
            </a:r>
            <a:r>
              <a:rPr lang="zh-CN" altLang="zh-CN" sz="280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GB" altLang="zh-CN" sz="2800" dirty="0" smtClean="0">
                <a:effectLst/>
                <a:latin typeface="Arial" charset="0"/>
                <a:ea typeface="Arial" charset="0"/>
                <a:cs typeface="Arial" charset="0"/>
              </a:rPr>
              <a:t>         </a:t>
            </a:r>
            <a:r>
              <a:rPr lang="en-GB" altLang="zh-CN" sz="2800" dirty="0" smtClean="0">
                <a:latin typeface="Arial" charset="0"/>
                <a:ea typeface="Arial" charset="0"/>
                <a:cs typeface="Arial" charset="0"/>
              </a:rPr>
              <a:t>time   </a:t>
            </a:r>
            <a:r>
              <a:rPr lang="zh-CN" altLang="zh-CN" sz="280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GB" altLang="zh-CN" sz="2800" dirty="0" smtClean="0">
                <a:effectLst/>
                <a:latin typeface="Arial" charset="0"/>
                <a:ea typeface="Arial" charset="0"/>
                <a:cs typeface="Arial" charset="0"/>
              </a:rPr>
              <a:t>  </a:t>
            </a:r>
            <a:r>
              <a:rPr lang="en-GB" altLang="zh-CN" sz="2800" dirty="0" smtClean="0">
                <a:latin typeface="Arial" charset="0"/>
                <a:ea typeface="Arial" charset="0"/>
                <a:cs typeface="Arial" charset="0"/>
              </a:rPr>
              <a:t>channel_1</a:t>
            </a:r>
            <a:r>
              <a:rPr lang="zh-CN" altLang="zh-CN" sz="280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GB" altLang="zh-CN" sz="2800" dirty="0" smtClean="0">
                <a:effectLst/>
                <a:latin typeface="Arial" charset="0"/>
                <a:ea typeface="Arial" charset="0"/>
                <a:cs typeface="Arial" charset="0"/>
              </a:rPr>
              <a:t>       </a:t>
            </a:r>
            <a:r>
              <a:rPr lang="en-GB" altLang="zh-CN" sz="2800" dirty="0" smtClean="0">
                <a:latin typeface="Arial" charset="0"/>
                <a:ea typeface="Arial" charset="0"/>
                <a:cs typeface="Arial" charset="0"/>
              </a:rPr>
              <a:t>channel_2</a:t>
            </a:r>
            <a:endParaRPr kumimoji="1" lang="zh-CN" alt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左中括号 14"/>
          <p:cNvSpPr/>
          <p:nvPr/>
        </p:nvSpPr>
        <p:spPr>
          <a:xfrm rot="16200000">
            <a:off x="8537972" y="2886007"/>
            <a:ext cx="642937" cy="2312193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086725" y="3937140"/>
            <a:ext cx="1360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zh-CN" dirty="0" smtClean="0">
                <a:latin typeface="Arial" charset="0"/>
                <a:ea typeface="Arial" charset="0"/>
                <a:cs typeface="Arial" charset="0"/>
              </a:rPr>
              <a:t>Total Traffic</a:t>
            </a:r>
            <a:endParaRPr kumimoji="1"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左中括号 16"/>
          <p:cNvSpPr/>
          <p:nvPr/>
        </p:nvSpPr>
        <p:spPr>
          <a:xfrm rot="16200000">
            <a:off x="7062067" y="3404463"/>
            <a:ext cx="606285" cy="2957513"/>
          </a:xfrm>
          <a:prstGeom prst="leftBracket">
            <a:avLst>
              <a:gd name="adj" fmla="val 419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线连接符 18"/>
          <p:cNvCxnSpPr/>
          <p:nvPr/>
        </p:nvCxnSpPr>
        <p:spPr>
          <a:xfrm flipV="1">
            <a:off x="5886452" y="3561229"/>
            <a:ext cx="0" cy="1018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左中括号 19"/>
          <p:cNvSpPr/>
          <p:nvPr/>
        </p:nvSpPr>
        <p:spPr>
          <a:xfrm rot="16200000">
            <a:off x="6145311" y="2715765"/>
            <a:ext cx="1020574" cy="4776787"/>
          </a:xfrm>
          <a:prstGeom prst="leftBracket">
            <a:avLst>
              <a:gd name="adj" fmla="val 419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连接符 20"/>
          <p:cNvCxnSpPr/>
          <p:nvPr/>
        </p:nvCxnSpPr>
        <p:spPr>
          <a:xfrm flipV="1">
            <a:off x="4267202" y="3561229"/>
            <a:ext cx="2" cy="1032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256963" y="4722616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zh-CN" dirty="0" smtClean="0">
                <a:latin typeface="Arial" charset="0"/>
                <a:ea typeface="Arial" charset="0"/>
                <a:cs typeface="Arial" charset="0"/>
              </a:rPr>
              <a:t>Cycling behaviour</a:t>
            </a:r>
            <a:endParaRPr kumimoji="1"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216760" y="5215903"/>
            <a:ext cx="201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GB" altLang="zh-CN" smtClean="0">
                <a:latin typeface="Arial" charset="0"/>
                <a:ea typeface="Arial" charset="0"/>
                <a:cs typeface="Arial" charset="0"/>
              </a:rPr>
              <a:t>Cycling behaviour</a:t>
            </a:r>
            <a:endParaRPr kumimoji="1"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880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 smtClean="0">
                <a:latin typeface="Arial" charset="0"/>
                <a:ea typeface="Arial" charset="0"/>
                <a:cs typeface="Arial" charset="0"/>
              </a:rPr>
              <a:t>Audience</a:t>
            </a:r>
            <a:endParaRPr kumimoji="1"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GB" altLang="zh-CN" dirty="0" smtClean="0"/>
              <a:t>Public engagement</a:t>
            </a:r>
          </a:p>
          <a:p>
            <a:r>
              <a:rPr kumimoji="1" lang="en-GB" altLang="zh-CN" dirty="0" smtClean="0"/>
              <a:t>Interested in cycling data</a:t>
            </a:r>
          </a:p>
          <a:p>
            <a:r>
              <a:rPr kumimoji="1" lang="en-GB" altLang="zh-CN" dirty="0" smtClean="0"/>
              <a:t>Cycling campaign  organizer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898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123</Words>
  <Application>Microsoft Macintosh PowerPoint</Application>
  <PresentationFormat>宽屏</PresentationFormat>
  <Paragraphs>28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DengXian</vt:lpstr>
      <vt:lpstr>DengXian Light</vt:lpstr>
      <vt:lpstr>Arial</vt:lpstr>
      <vt:lpstr>Office 主题</vt:lpstr>
      <vt:lpstr>Analysis on Bike Count Data</vt:lpstr>
      <vt:lpstr>Project Context</vt:lpstr>
      <vt:lpstr>Data Description</vt:lpstr>
      <vt:lpstr>PowerPoint 演示文稿</vt:lpstr>
      <vt:lpstr> </vt:lpstr>
      <vt:lpstr>Audience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Bike Count Data</dc:title>
  <dc:creator>Microsoft Office 用户</dc:creator>
  <cp:lastModifiedBy>Microsoft Office 用户</cp:lastModifiedBy>
  <cp:revision>5</cp:revision>
  <dcterms:created xsi:type="dcterms:W3CDTF">2017-11-26T20:20:03Z</dcterms:created>
  <dcterms:modified xsi:type="dcterms:W3CDTF">2017-11-26T21:47:24Z</dcterms:modified>
</cp:coreProperties>
</file>