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3"/>
  </p:notesMasterIdLst>
  <p:sldIdLst>
    <p:sldId id="274" r:id="rId2"/>
  </p:sldIdLst>
  <p:sldSz cx="10972800" cy="5121275"/>
  <p:notesSz cx="6858000" cy="9144000"/>
  <p:defaultTextStyle>
    <a:defPPr>
      <a:defRPr lang="en-US"/>
    </a:defPPr>
    <a:lvl1pPr marL="0" algn="l" defTabSz="821079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1pPr>
    <a:lvl2pPr marL="410540" algn="l" defTabSz="821079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2pPr>
    <a:lvl3pPr marL="821079" algn="l" defTabSz="821079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3pPr>
    <a:lvl4pPr marL="1231619" algn="l" defTabSz="821079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4pPr>
    <a:lvl5pPr marL="1642159" algn="l" defTabSz="821079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5pPr>
    <a:lvl6pPr marL="2052700" algn="l" defTabSz="821079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6pPr>
    <a:lvl7pPr marL="2463239" algn="l" defTabSz="821079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7pPr>
    <a:lvl8pPr marL="2873778" algn="l" defTabSz="821079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8pPr>
    <a:lvl9pPr marL="3284319" algn="l" defTabSz="821079" rtl="0" eaLnBrk="1" latinLnBrk="0" hangingPunct="1">
      <a:defRPr sz="16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 J" initials="LJ" lastIdx="1" clrIdx="0">
    <p:extLst>
      <p:ext uri="{19B8F6BF-5375-455C-9EA6-DF929625EA0E}">
        <p15:presenceInfo xmlns:p15="http://schemas.microsoft.com/office/powerpoint/2012/main" userId="b3d832774262f0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DFF9"/>
    <a:srgbClr val="CC99FF"/>
    <a:srgbClr val="F5EBFF"/>
    <a:srgbClr val="E2C6FE"/>
    <a:srgbClr val="BDA7CD"/>
    <a:srgbClr val="6A815A"/>
    <a:srgbClr val="B5DE99"/>
    <a:srgbClr val="F0F7EC"/>
    <a:srgbClr val="FFFFF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63" autoAdjust="0"/>
    <p:restoredTop sz="94479" autoAdjust="0"/>
  </p:normalViewPr>
  <p:slideViewPr>
    <p:cSldViewPr snapToGrid="0">
      <p:cViewPr varScale="1">
        <p:scale>
          <a:sx n="79" d="100"/>
          <a:sy n="79" d="100"/>
        </p:scale>
        <p:origin x="86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919B2-F696-4187-89FC-CEB1E34CCACF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825" y="1143000"/>
            <a:ext cx="6610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EC037-BCFF-46C5-A20A-4F6F95599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9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107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1pPr>
    <a:lvl2pPr marL="410540" algn="l" defTabSz="82107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2pPr>
    <a:lvl3pPr marL="821079" algn="l" defTabSz="82107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3pPr>
    <a:lvl4pPr marL="1231619" algn="l" defTabSz="82107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4pPr>
    <a:lvl5pPr marL="1642159" algn="l" defTabSz="82107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5pPr>
    <a:lvl6pPr marL="2052700" algn="l" defTabSz="82107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6pPr>
    <a:lvl7pPr marL="2463239" algn="l" defTabSz="82107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7pPr>
    <a:lvl8pPr marL="2873778" algn="l" defTabSz="82107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8pPr>
    <a:lvl9pPr marL="3284319" algn="l" defTabSz="82107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838135"/>
            <a:ext cx="8229600" cy="1782962"/>
          </a:xfrm>
        </p:spPr>
        <p:txBody>
          <a:bodyPr anchor="b"/>
          <a:lstStyle>
            <a:lvl1pPr algn="ctr">
              <a:defRPr sz="448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89855"/>
            <a:ext cx="8229600" cy="1236456"/>
          </a:xfrm>
        </p:spPr>
        <p:txBody>
          <a:bodyPr/>
          <a:lstStyle>
            <a:lvl1pPr marL="0" indent="0" algn="ctr">
              <a:buNone/>
              <a:defRPr sz="1792"/>
            </a:lvl1pPr>
            <a:lvl2pPr marL="341437" indent="0" algn="ctr">
              <a:buNone/>
              <a:defRPr sz="1494"/>
            </a:lvl2pPr>
            <a:lvl3pPr marL="682874" indent="0" algn="ctr">
              <a:buNone/>
              <a:defRPr sz="1344"/>
            </a:lvl3pPr>
            <a:lvl4pPr marL="1024311" indent="0" algn="ctr">
              <a:buNone/>
              <a:defRPr sz="1195"/>
            </a:lvl4pPr>
            <a:lvl5pPr marL="1365748" indent="0" algn="ctr">
              <a:buNone/>
              <a:defRPr sz="1195"/>
            </a:lvl5pPr>
            <a:lvl6pPr marL="1707185" indent="0" algn="ctr">
              <a:buNone/>
              <a:defRPr sz="1195"/>
            </a:lvl6pPr>
            <a:lvl7pPr marL="2048622" indent="0" algn="ctr">
              <a:buNone/>
              <a:defRPr sz="1195"/>
            </a:lvl7pPr>
            <a:lvl8pPr marL="2390059" indent="0" algn="ctr">
              <a:buNone/>
              <a:defRPr sz="1195"/>
            </a:lvl8pPr>
            <a:lvl9pPr marL="2731496" indent="0" algn="ctr">
              <a:buNone/>
              <a:defRPr sz="119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4AAB-1EDF-43E4-87F8-B7BACEB4E2BF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A3B8-5C7C-42BA-B55C-B80F5C7FE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2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4AAB-1EDF-43E4-87F8-B7BACEB4E2BF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A3B8-5C7C-42BA-B55C-B80F5C7FE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0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272660"/>
            <a:ext cx="2366010" cy="43400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272660"/>
            <a:ext cx="6960870" cy="43400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4AAB-1EDF-43E4-87F8-B7BACEB4E2BF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A3B8-5C7C-42BA-B55C-B80F5C7FE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5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4AAB-1EDF-43E4-87F8-B7BACEB4E2BF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A3B8-5C7C-42BA-B55C-B80F5C7FE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0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276763"/>
            <a:ext cx="9464040" cy="2130308"/>
          </a:xfrm>
        </p:spPr>
        <p:txBody>
          <a:bodyPr anchor="b"/>
          <a:lstStyle>
            <a:lvl1pPr>
              <a:defRPr sz="448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3427224"/>
            <a:ext cx="9464040" cy="1120279"/>
          </a:xfrm>
        </p:spPr>
        <p:txBody>
          <a:bodyPr/>
          <a:lstStyle>
            <a:lvl1pPr marL="0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1pPr>
            <a:lvl2pPr marL="341437" indent="0">
              <a:buNone/>
              <a:defRPr sz="1494">
                <a:solidFill>
                  <a:schemeClr val="tx1">
                    <a:tint val="75000"/>
                  </a:schemeClr>
                </a:solidFill>
              </a:defRPr>
            </a:lvl2pPr>
            <a:lvl3pPr marL="68287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3pPr>
            <a:lvl4pPr marL="1024311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4pPr>
            <a:lvl5pPr marL="1365748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5pPr>
            <a:lvl6pPr marL="170718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6pPr>
            <a:lvl7pPr marL="2048622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7pPr>
            <a:lvl8pPr marL="2390059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8pPr>
            <a:lvl9pPr marL="2731496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4AAB-1EDF-43E4-87F8-B7BACEB4E2BF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A3B8-5C7C-42BA-B55C-B80F5C7FE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4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363302"/>
            <a:ext cx="4663440" cy="324940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363302"/>
            <a:ext cx="4663440" cy="324940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4AAB-1EDF-43E4-87F8-B7BACEB4E2BF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A3B8-5C7C-42BA-B55C-B80F5C7FE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8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272661"/>
            <a:ext cx="9464040" cy="98987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255424"/>
            <a:ext cx="4642008" cy="615264"/>
          </a:xfrm>
        </p:spPr>
        <p:txBody>
          <a:bodyPr anchor="b"/>
          <a:lstStyle>
            <a:lvl1pPr marL="0" indent="0">
              <a:buNone/>
              <a:defRPr sz="1792" b="1"/>
            </a:lvl1pPr>
            <a:lvl2pPr marL="341437" indent="0">
              <a:buNone/>
              <a:defRPr sz="1494" b="1"/>
            </a:lvl2pPr>
            <a:lvl3pPr marL="682874" indent="0">
              <a:buNone/>
              <a:defRPr sz="1344" b="1"/>
            </a:lvl3pPr>
            <a:lvl4pPr marL="1024311" indent="0">
              <a:buNone/>
              <a:defRPr sz="1195" b="1"/>
            </a:lvl4pPr>
            <a:lvl5pPr marL="1365748" indent="0">
              <a:buNone/>
              <a:defRPr sz="1195" b="1"/>
            </a:lvl5pPr>
            <a:lvl6pPr marL="1707185" indent="0">
              <a:buNone/>
              <a:defRPr sz="1195" b="1"/>
            </a:lvl6pPr>
            <a:lvl7pPr marL="2048622" indent="0">
              <a:buNone/>
              <a:defRPr sz="1195" b="1"/>
            </a:lvl7pPr>
            <a:lvl8pPr marL="2390059" indent="0">
              <a:buNone/>
              <a:defRPr sz="1195" b="1"/>
            </a:lvl8pPr>
            <a:lvl9pPr marL="2731496" indent="0">
              <a:buNone/>
              <a:defRPr sz="11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870688"/>
            <a:ext cx="4642008" cy="2751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255424"/>
            <a:ext cx="4664869" cy="615264"/>
          </a:xfrm>
        </p:spPr>
        <p:txBody>
          <a:bodyPr anchor="b"/>
          <a:lstStyle>
            <a:lvl1pPr marL="0" indent="0">
              <a:buNone/>
              <a:defRPr sz="1792" b="1"/>
            </a:lvl1pPr>
            <a:lvl2pPr marL="341437" indent="0">
              <a:buNone/>
              <a:defRPr sz="1494" b="1"/>
            </a:lvl2pPr>
            <a:lvl3pPr marL="682874" indent="0">
              <a:buNone/>
              <a:defRPr sz="1344" b="1"/>
            </a:lvl3pPr>
            <a:lvl4pPr marL="1024311" indent="0">
              <a:buNone/>
              <a:defRPr sz="1195" b="1"/>
            </a:lvl4pPr>
            <a:lvl5pPr marL="1365748" indent="0">
              <a:buNone/>
              <a:defRPr sz="1195" b="1"/>
            </a:lvl5pPr>
            <a:lvl6pPr marL="1707185" indent="0">
              <a:buNone/>
              <a:defRPr sz="1195" b="1"/>
            </a:lvl6pPr>
            <a:lvl7pPr marL="2048622" indent="0">
              <a:buNone/>
              <a:defRPr sz="1195" b="1"/>
            </a:lvl7pPr>
            <a:lvl8pPr marL="2390059" indent="0">
              <a:buNone/>
              <a:defRPr sz="1195" b="1"/>
            </a:lvl8pPr>
            <a:lvl9pPr marL="2731496" indent="0">
              <a:buNone/>
              <a:defRPr sz="11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870688"/>
            <a:ext cx="4664869" cy="2751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4AAB-1EDF-43E4-87F8-B7BACEB4E2BF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A3B8-5C7C-42BA-B55C-B80F5C7FE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4AAB-1EDF-43E4-87F8-B7BACEB4E2BF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A3B8-5C7C-42BA-B55C-B80F5C7FE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3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4AAB-1EDF-43E4-87F8-B7BACEB4E2BF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A3B8-5C7C-42BA-B55C-B80F5C7FE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3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41418"/>
            <a:ext cx="3539013" cy="1194964"/>
          </a:xfrm>
        </p:spPr>
        <p:txBody>
          <a:bodyPr anchor="b"/>
          <a:lstStyle>
            <a:lvl1pPr>
              <a:defRPr sz="239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737369"/>
            <a:ext cx="5554980" cy="3639425"/>
          </a:xfrm>
        </p:spPr>
        <p:txBody>
          <a:bodyPr/>
          <a:lstStyle>
            <a:lvl1pPr>
              <a:defRPr sz="2390"/>
            </a:lvl1pPr>
            <a:lvl2pPr>
              <a:defRPr sz="2091"/>
            </a:lvl2pPr>
            <a:lvl3pPr>
              <a:defRPr sz="1792"/>
            </a:lvl3pPr>
            <a:lvl4pPr>
              <a:defRPr sz="1494"/>
            </a:lvl4pPr>
            <a:lvl5pPr>
              <a:defRPr sz="1494"/>
            </a:lvl5pPr>
            <a:lvl6pPr>
              <a:defRPr sz="1494"/>
            </a:lvl6pPr>
            <a:lvl7pPr>
              <a:defRPr sz="1494"/>
            </a:lvl7pPr>
            <a:lvl8pPr>
              <a:defRPr sz="1494"/>
            </a:lvl8pPr>
            <a:lvl9pPr>
              <a:defRPr sz="149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536382"/>
            <a:ext cx="3539013" cy="2846339"/>
          </a:xfrm>
        </p:spPr>
        <p:txBody>
          <a:bodyPr/>
          <a:lstStyle>
            <a:lvl1pPr marL="0" indent="0">
              <a:buNone/>
              <a:defRPr sz="1195"/>
            </a:lvl1pPr>
            <a:lvl2pPr marL="341437" indent="0">
              <a:buNone/>
              <a:defRPr sz="1046"/>
            </a:lvl2pPr>
            <a:lvl3pPr marL="682874" indent="0">
              <a:buNone/>
              <a:defRPr sz="896"/>
            </a:lvl3pPr>
            <a:lvl4pPr marL="1024311" indent="0">
              <a:buNone/>
              <a:defRPr sz="747"/>
            </a:lvl4pPr>
            <a:lvl5pPr marL="1365748" indent="0">
              <a:buNone/>
              <a:defRPr sz="747"/>
            </a:lvl5pPr>
            <a:lvl6pPr marL="1707185" indent="0">
              <a:buNone/>
              <a:defRPr sz="747"/>
            </a:lvl6pPr>
            <a:lvl7pPr marL="2048622" indent="0">
              <a:buNone/>
              <a:defRPr sz="747"/>
            </a:lvl7pPr>
            <a:lvl8pPr marL="2390059" indent="0">
              <a:buNone/>
              <a:defRPr sz="747"/>
            </a:lvl8pPr>
            <a:lvl9pPr marL="2731496" indent="0">
              <a:buNone/>
              <a:defRPr sz="74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4AAB-1EDF-43E4-87F8-B7BACEB4E2BF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A3B8-5C7C-42BA-B55C-B80F5C7FE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6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41418"/>
            <a:ext cx="3539013" cy="1194964"/>
          </a:xfrm>
        </p:spPr>
        <p:txBody>
          <a:bodyPr anchor="b"/>
          <a:lstStyle>
            <a:lvl1pPr>
              <a:defRPr sz="239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737369"/>
            <a:ext cx="5554980" cy="3639425"/>
          </a:xfrm>
        </p:spPr>
        <p:txBody>
          <a:bodyPr anchor="t"/>
          <a:lstStyle>
            <a:lvl1pPr marL="0" indent="0">
              <a:buNone/>
              <a:defRPr sz="2390"/>
            </a:lvl1pPr>
            <a:lvl2pPr marL="341437" indent="0">
              <a:buNone/>
              <a:defRPr sz="2091"/>
            </a:lvl2pPr>
            <a:lvl3pPr marL="682874" indent="0">
              <a:buNone/>
              <a:defRPr sz="1792"/>
            </a:lvl3pPr>
            <a:lvl4pPr marL="1024311" indent="0">
              <a:buNone/>
              <a:defRPr sz="1494"/>
            </a:lvl4pPr>
            <a:lvl5pPr marL="1365748" indent="0">
              <a:buNone/>
              <a:defRPr sz="1494"/>
            </a:lvl5pPr>
            <a:lvl6pPr marL="1707185" indent="0">
              <a:buNone/>
              <a:defRPr sz="1494"/>
            </a:lvl6pPr>
            <a:lvl7pPr marL="2048622" indent="0">
              <a:buNone/>
              <a:defRPr sz="1494"/>
            </a:lvl7pPr>
            <a:lvl8pPr marL="2390059" indent="0">
              <a:buNone/>
              <a:defRPr sz="1494"/>
            </a:lvl8pPr>
            <a:lvl9pPr marL="2731496" indent="0">
              <a:buNone/>
              <a:defRPr sz="1494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536382"/>
            <a:ext cx="3539013" cy="2846339"/>
          </a:xfrm>
        </p:spPr>
        <p:txBody>
          <a:bodyPr/>
          <a:lstStyle>
            <a:lvl1pPr marL="0" indent="0">
              <a:buNone/>
              <a:defRPr sz="1195"/>
            </a:lvl1pPr>
            <a:lvl2pPr marL="341437" indent="0">
              <a:buNone/>
              <a:defRPr sz="1046"/>
            </a:lvl2pPr>
            <a:lvl3pPr marL="682874" indent="0">
              <a:buNone/>
              <a:defRPr sz="896"/>
            </a:lvl3pPr>
            <a:lvl4pPr marL="1024311" indent="0">
              <a:buNone/>
              <a:defRPr sz="747"/>
            </a:lvl4pPr>
            <a:lvl5pPr marL="1365748" indent="0">
              <a:buNone/>
              <a:defRPr sz="747"/>
            </a:lvl5pPr>
            <a:lvl6pPr marL="1707185" indent="0">
              <a:buNone/>
              <a:defRPr sz="747"/>
            </a:lvl6pPr>
            <a:lvl7pPr marL="2048622" indent="0">
              <a:buNone/>
              <a:defRPr sz="747"/>
            </a:lvl7pPr>
            <a:lvl8pPr marL="2390059" indent="0">
              <a:buNone/>
              <a:defRPr sz="747"/>
            </a:lvl8pPr>
            <a:lvl9pPr marL="2731496" indent="0">
              <a:buNone/>
              <a:defRPr sz="74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4AAB-1EDF-43E4-87F8-B7BACEB4E2BF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A3B8-5C7C-42BA-B55C-B80F5C7FE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6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272661"/>
            <a:ext cx="9464040" cy="989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363302"/>
            <a:ext cx="9464040" cy="3249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4746664"/>
            <a:ext cx="246888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44AAB-1EDF-43E4-87F8-B7BACEB4E2BF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4746664"/>
            <a:ext cx="370332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4746664"/>
            <a:ext cx="246888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8A3B8-5C7C-42BA-B55C-B80F5C7FE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4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defTabSz="682874" rtl="0" eaLnBrk="1" latinLnBrk="0" hangingPunct="1">
        <a:lnSpc>
          <a:spcPct val="90000"/>
        </a:lnSpc>
        <a:spcBef>
          <a:spcPct val="0"/>
        </a:spcBef>
        <a:buNone/>
        <a:defRPr sz="32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718" indent="-170718" algn="l" defTabSz="682874" rtl="0" eaLnBrk="1" latinLnBrk="0" hangingPunct="1">
        <a:lnSpc>
          <a:spcPct val="90000"/>
        </a:lnSpc>
        <a:spcBef>
          <a:spcPts val="747"/>
        </a:spcBef>
        <a:buFont typeface="Arial" panose="020B0604020202020204" pitchFamily="34" charset="0"/>
        <a:buChar char="•"/>
        <a:defRPr sz="2091" kern="1200">
          <a:solidFill>
            <a:schemeClr val="tx1"/>
          </a:solidFill>
          <a:latin typeface="+mn-lt"/>
          <a:ea typeface="+mn-ea"/>
          <a:cs typeface="+mn-cs"/>
        </a:defRPr>
      </a:lvl1pPr>
      <a:lvl2pPr marL="512155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2pPr>
      <a:lvl3pPr marL="853592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3pPr>
      <a:lvl4pPr marL="1195029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4pPr>
      <a:lvl5pPr marL="1536466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5pPr>
      <a:lvl6pPr marL="1877903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6pPr>
      <a:lvl7pPr marL="2219340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7pPr>
      <a:lvl8pPr marL="2560777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8pPr>
      <a:lvl9pPr marL="2902214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341437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2pPr>
      <a:lvl3pPr marL="682874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3pPr>
      <a:lvl4pPr marL="1024311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4pPr>
      <a:lvl5pPr marL="1365748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5pPr>
      <a:lvl6pPr marL="1707185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6pPr>
      <a:lvl7pPr marL="2048622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7pPr>
      <a:lvl8pPr marL="2390059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8pPr>
      <a:lvl9pPr marL="2731496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75061"/>
          <a:stretch/>
        </p:blipFill>
        <p:spPr>
          <a:xfrm>
            <a:off x="2865908" y="185854"/>
            <a:ext cx="3055346" cy="12771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25050" b="50014"/>
          <a:stretch/>
        </p:blipFill>
        <p:spPr>
          <a:xfrm>
            <a:off x="5928688" y="186055"/>
            <a:ext cx="3055346" cy="1276985"/>
          </a:xfrm>
          <a:prstGeom prst="rect">
            <a:avLst/>
          </a:prstGeom>
        </p:spPr>
      </p:pic>
      <p:pic>
        <p:nvPicPr>
          <p:cNvPr id="4" name="图片 3"/>
          <p:cNvPicPr>
            <a:picLocks/>
          </p:cNvPicPr>
          <p:nvPr/>
        </p:nvPicPr>
        <p:blipFill rotWithShape="1">
          <a:blip r:embed="rId2"/>
          <a:srcRect t="49973" b="24918"/>
          <a:stretch/>
        </p:blipFill>
        <p:spPr>
          <a:xfrm>
            <a:off x="2865908" y="1463040"/>
            <a:ext cx="3055346" cy="1280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75045"/>
          <a:stretch/>
        </p:blipFill>
        <p:spPr>
          <a:xfrm>
            <a:off x="5928688" y="1463040"/>
            <a:ext cx="3055346" cy="12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3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19181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 J</dc:creator>
  <cp:lastModifiedBy>ymjin</cp:lastModifiedBy>
  <cp:revision>209</cp:revision>
  <dcterms:created xsi:type="dcterms:W3CDTF">2016-10-11T17:27:44Z</dcterms:created>
  <dcterms:modified xsi:type="dcterms:W3CDTF">2019-06-20T09:00:51Z</dcterms:modified>
</cp:coreProperties>
</file>