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B2959-015A-4545-8CC2-5E61E826F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845274-BDAD-4D7A-B9E4-D693DBDC8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8B339D-988A-4938-9B3A-8BDA2054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0E402-4FCA-45EC-BDC4-5066E736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31B063-B06E-49BF-8C42-ED08A17C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78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1596E-6A17-4DAC-8AFF-88473426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649484-A162-43F8-B4EB-9FAA20A5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3D1AA3-2E12-43BA-A95E-8A195500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0E3722-0BE2-4644-B64F-8CD9BB34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E180D8-74E5-4384-8EB4-8B452A1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09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E0A291-335D-4476-AA57-112186EB8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3FFB2D-981A-42FA-A757-8E82126A8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8A500E-C561-425C-A5DA-D09742CA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C88B1C-3C2A-4136-BDB2-3ED17417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5A78DA-0E42-4CB9-BB2C-7F409507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1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A8519-B859-4CC8-A22A-DA777526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CB3A0-E38B-4271-9EFE-3C7462B62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C992E-1D25-4834-ADFD-B14DF66B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39AE11-4A5D-470B-AE17-8AD43D7C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744A13-9FEC-4F69-8EEB-4991593B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22350-FF98-4B8E-A41D-7BE5A139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88FEC7-E066-4800-8A6B-3703E7D38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9ED39-97F2-4FF5-82B2-08B8DD74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1D6B9-7AFA-4CC1-AEB0-EC8313B0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0AB43F-6EFD-4DF2-B077-B555ED65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6AA1B-7E6B-4FDE-AD1D-741E1CF3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959778-B21F-4F78-A59C-7FF1E5F3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25FB89-C0DB-4A34-BE90-E0480C4D2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225CC0-DCC9-40A7-AA1A-9645CFD3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58A5AA-FCCF-435D-BC48-BEF6C76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33C421-070F-4817-9CF3-1052EE43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26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62953-2ADF-4D65-9BA1-A38466A7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D0C6AC-9502-469C-A309-75637CF47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1B2C3A-BAD4-4120-A58F-FE5C5DCCA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3A2894-DCD2-4E22-A584-1C368A00D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D11992-8C8F-49D8-9593-1CF019707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A185C7-9319-4CB9-83D6-38284A9C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231413-B53F-49CF-B8D8-147B7585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CF7C16-098E-45D1-AE36-9EE275AB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00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0D285-B7CA-4892-A77A-C4F60030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72B2FD-C457-4A95-AB13-6DBE5DBA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113636-A524-460A-8716-FA4928FA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B36570-AF9B-4C26-9648-5F63A489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37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F3B9C8-6F7D-4327-B7FB-8F3B886D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2B087E-D11B-406A-AFF9-9393C52C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EFA2A-4EFA-414E-B693-DB790FBD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6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CF065A-B2B2-497C-99FE-9EBBD0F4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1481C-66B1-4D25-A2FE-C43D88C06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D84C04-3C80-4B06-9B7E-EE836B30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B83C9C-1D72-4A23-B80E-316CF7D0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1AD973-D2C8-485F-B23A-6CCA1A5A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61151B-2E48-460B-B300-DB7E3BA4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9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F083F-6030-43EB-9D67-CD499680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0A2727-A8C0-4F82-8C17-0B8072AE3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6E028C-39F1-4294-9447-CF6A08366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2ABB97-5A56-4999-9C76-DBE4D567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A3FD7F-8376-4E01-A824-58800106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B53704-CF9D-4DEF-9688-1BDB71B9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A7C645B-5FB9-4097-A604-7AA99AE2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FFFEFD-0C53-40A0-B92B-8D96734F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B602F-F9BA-494C-9AAC-7B0956769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9B3E-3758-438F-917D-93CD1241807F}" type="datetimeFigureOut">
              <a:rPr lang="zh-TW" altLang="en-US" smtClean="0"/>
              <a:t>2024/8/3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D4BFE8-84AB-47B8-812A-482D7A1BA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9E5F27-1D14-455A-BF3E-63AF6262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E32F-B6F0-42C3-999C-F735AB4C6E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81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D51884A-3BDC-4AA6-9DB7-46546D6C6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000" y1="59630" x2="20000" y2="59630"/>
                        <a14:foregroundMark x1="22778" y1="61759" x2="22778" y2="61759"/>
                        <a14:foregroundMark x1="26389" y1="61019" x2="26389" y2="61019"/>
                        <a14:foregroundMark x1="30278" y1="61296" x2="30278" y2="61296"/>
                        <a14:foregroundMark x1="35000" y1="59537" x2="35000" y2="59537"/>
                        <a14:foregroundMark x1="34259" y1="62222" x2="34259" y2="62222"/>
                        <a14:foregroundMark x1="36019" y1="62037" x2="36019" y2="62037"/>
                        <a14:foregroundMark x1="41019" y1="62407" x2="41019" y2="62407"/>
                        <a14:foregroundMark x1="47963" y1="61667" x2="47963" y2="61667"/>
                        <a14:foregroundMark x1="53796" y1="62315" x2="53796" y2="62315"/>
                        <a14:foregroundMark x1="49630" y1="51667" x2="49630" y2="51667"/>
                        <a14:foregroundMark x1="49815" y1="52778" x2="49815" y2="52778"/>
                        <a14:foregroundMark x1="52778" y1="52685" x2="52778" y2="52685"/>
                        <a14:foregroundMark x1="54444" y1="51852" x2="54444" y2="51852"/>
                        <a14:foregroundMark x1="58148" y1="52407" x2="58148" y2="52407"/>
                        <a14:foregroundMark x1="62685" y1="52870" x2="62685" y2="52870"/>
                        <a14:foregroundMark x1="67593" y1="52500" x2="67593" y2="52500"/>
                        <a14:foregroundMark x1="69630" y1="52778" x2="69630" y2="52778"/>
                        <a14:foregroundMark x1="70000" y1="51759" x2="70000" y2="51759"/>
                        <a14:foregroundMark x1="59444" y1="52130" x2="59444" y2="52130"/>
                        <a14:foregroundMark x1="60741" y1="54352" x2="60741" y2="54352"/>
                        <a14:foregroundMark x1="59352" y1="54444" x2="59352" y2="54444"/>
                        <a14:foregroundMark x1="64167" y1="54537" x2="64167" y2="54537"/>
                        <a14:foregroundMark x1="65463" y1="54074" x2="65463" y2="54074"/>
                        <a14:foregroundMark x1="64815" y1="51944" x2="64815" y2="51944"/>
                        <a14:foregroundMark x1="63981" y1="53333" x2="63981" y2="53333"/>
                        <a14:foregroundMark x1="72593" y1="58704" x2="72593" y2="58704"/>
                        <a14:foregroundMark x1="74352" y1="59352" x2="74352" y2="59352"/>
                        <a14:foregroundMark x1="74352" y1="62037" x2="74352" y2="62037"/>
                        <a14:foregroundMark x1="68889" y1="61389" x2="68889" y2="61389"/>
                        <a14:foregroundMark x1="67870" y1="60556" x2="67870" y2="60556"/>
                        <a14:foregroundMark x1="64444" y1="62130" x2="64444" y2="62130"/>
                        <a14:foregroundMark x1="59352" y1="59722" x2="59352" y2="59722"/>
                        <a14:foregroundMark x1="76667" y1="66574" x2="76667" y2="66574"/>
                        <a14:foregroundMark x1="79630" y1="65556" x2="79630" y2="65556"/>
                        <a14:foregroundMark x1="75741" y1="68056" x2="75741" y2="68056"/>
                        <a14:foregroundMark x1="73519" y1="69907" x2="73519" y2="69907"/>
                        <a14:foregroundMark x1="54630" y1="66852" x2="54630" y2="66852"/>
                        <a14:foregroundMark x1="38981" y1="77315" x2="38981" y2="77315"/>
                        <a14:foregroundMark x1="38796" y1="76481" x2="38796" y2="76481"/>
                        <a14:foregroundMark x1="41111" y1="76574" x2="41111" y2="76574"/>
                        <a14:foregroundMark x1="41019" y1="75833" x2="41019" y2="75833"/>
                        <a14:foregroundMark x1="41667" y1="75926" x2="41667" y2="75926"/>
                        <a14:foregroundMark x1="43889" y1="77407" x2="43889" y2="77407"/>
                        <a14:foregroundMark x1="50556" y1="77500" x2="50556" y2="77500"/>
                        <a14:foregroundMark x1="50926" y1="77963" x2="50926" y2="77963"/>
                        <a14:foregroundMark x1="50926" y1="77778" x2="50926" y2="77778"/>
                        <a14:foregroundMark x1="55185" y1="76574" x2="55185" y2="76574"/>
                        <a14:foregroundMark x1="58889" y1="76759" x2="58889" y2="76759"/>
                        <a14:foregroundMark x1="64722" y1="76852" x2="64722" y2="76852"/>
                        <a14:foregroundMark x1="62963" y1="77500" x2="62963" y2="77500"/>
                        <a14:foregroundMark x1="56111" y1="75833" x2="56111" y2="75833"/>
                        <a14:foregroundMark x1="54722" y1="75926" x2="54722" y2="75926"/>
                        <a14:foregroundMark x1="74074" y1="60000" x2="74074" y2="60000"/>
                        <a14:foregroundMark x1="73889" y1="59537" x2="73889" y2="59537"/>
                        <a14:foregroundMark x1="74815" y1="58889" x2="74815" y2="58889"/>
                        <a14:foregroundMark x1="75556" y1="58889" x2="75556" y2="58889"/>
                        <a14:foregroundMark x1="76204" y1="59259" x2="76204" y2="59259"/>
                        <a14:foregroundMark x1="76296" y1="60000" x2="76296" y2="60000"/>
                        <a14:foregroundMark x1="75833" y1="60463" x2="75833" y2="60463"/>
                        <a14:foregroundMark x1="68796" y1="62963" x2="68796" y2="62963"/>
                        <a14:foregroundMark x1="69074" y1="64167" x2="69074" y2="64167"/>
                        <a14:foregroundMark x1="81944" y1="63889" x2="81944" y2="63889"/>
                        <a14:foregroundMark x1="83704" y1="63056" x2="83704" y2="63056"/>
                        <a14:foregroundMark x1="74074" y1="60278" x2="74074" y2="60278"/>
                        <a14:foregroundMark x1="75185" y1="60741" x2="75185" y2="60741"/>
                        <a14:foregroundMark x1="75185" y1="60926" x2="75185" y2="60926"/>
                        <a14:foregroundMark x1="75093" y1="60926" x2="75093" y2="60926"/>
                        <a14:foregroundMark x1="76296" y1="59537" x2="76296" y2="59537"/>
                        <a14:foregroundMark x1="64167" y1="52778" x2="64167" y2="52778"/>
                        <a14:foregroundMark x1="65278" y1="52870" x2="65278" y2="52870"/>
                        <a14:foregroundMark x1="64907" y1="53333" x2="64907" y2="53333"/>
                        <a14:foregroundMark x1="65370" y1="53426" x2="65370" y2="53426"/>
                        <a14:foregroundMark x1="54815" y1="66667" x2="54815" y2="66667"/>
                        <a14:foregroundMark x1="38333" y1="77593" x2="38333" y2="77593"/>
                        <a14:foregroundMark x1="38519" y1="76759" x2="38519" y2="76759"/>
                        <a14:foregroundMark x1="38981" y1="76759" x2="38981" y2="76759"/>
                        <a14:foregroundMark x1="38796" y1="76759" x2="38796" y2="76759"/>
                        <a14:foregroundMark x1="38796" y1="76667" x2="38796" y2="76667"/>
                        <a14:foregroundMark x1="38704" y1="76667" x2="38704" y2="76667"/>
                        <a14:foregroundMark x1="38704" y1="76574" x2="38704" y2="76574"/>
                        <a14:foregroundMark x1="38611" y1="76481" x2="38611" y2="76481"/>
                        <a14:foregroundMark x1="38889" y1="76481" x2="38889" y2="76481"/>
                        <a14:foregroundMark x1="55370" y1="76481" x2="55370" y2="76481"/>
                        <a14:foregroundMark x1="55556" y1="77037" x2="55556" y2="77037"/>
                        <a14:foregroundMark x1="64259" y1="54537" x2="64259" y2="54537"/>
                        <a14:foregroundMark x1="65648" y1="53333" x2="65648" y2="53333"/>
                        <a14:foregroundMark x1="38241" y1="33333" x2="38241" y2="33333"/>
                        <a14:foregroundMark x1="41204" y1="35093" x2="41204" y2="35093"/>
                        <a14:foregroundMark x1="41852" y1="35463" x2="41852" y2="35463"/>
                        <a14:foregroundMark x1="42870" y1="36019" x2="42870" y2="36019"/>
                        <a14:foregroundMark x1="36481" y1="28611" x2="36481" y2="28611"/>
                        <a14:foregroundMark x1="37222" y1="28056" x2="37222" y2="28056"/>
                        <a14:foregroundMark x1="37500" y1="27778" x2="37500" y2="27778"/>
                        <a14:foregroundMark x1="37963" y1="27593" x2="37963" y2="27593"/>
                        <a14:foregroundMark x1="39537" y1="27685" x2="39537" y2="27685"/>
                        <a14:foregroundMark x1="40741" y1="28056" x2="40741" y2="28056"/>
                        <a14:foregroundMark x1="41296" y1="28241" x2="41296" y2="28241"/>
                        <a14:foregroundMark x1="42037" y1="29074" x2="42037" y2="29074"/>
                        <a14:foregroundMark x1="42963" y1="29352" x2="42963" y2="29352"/>
                        <a14:foregroundMark x1="42037" y1="28796" x2="42037" y2="28796"/>
                        <a14:foregroundMark x1="45185" y1="27222" x2="45185" y2="27222"/>
                        <a14:foregroundMark x1="44815" y1="25556" x2="44815" y2="25556"/>
                        <a14:foregroundMark x1="49722" y1="26019" x2="49722" y2="26019"/>
                        <a14:foregroundMark x1="47222" y1="23981" x2="47222" y2="23981"/>
                        <a14:foregroundMark x1="46019" y1="24167" x2="46019" y2="24167"/>
                        <a14:foregroundMark x1="45278" y1="24537" x2="45278" y2="24537"/>
                        <a14:foregroundMark x1="48333" y1="24352" x2="48333" y2="24352"/>
                        <a14:foregroundMark x1="48611" y1="24630" x2="48611" y2="24630"/>
                        <a14:foregroundMark x1="48889" y1="24815" x2="48889" y2="24815"/>
                        <a14:foregroundMark x1="45463" y1="30833" x2="45463" y2="30833"/>
                        <a14:foregroundMark x1="43981" y1="31759" x2="43981" y2="31759"/>
                        <a14:foregroundMark x1="45093" y1="25000" x2="45093" y2="25000"/>
                        <a14:foregroundMark x1="45000" y1="24907" x2="45000" y2="24907"/>
                        <a14:foregroundMark x1="45000" y1="24815" x2="45000" y2="24815"/>
                        <a14:foregroundMark x1="45000" y1="24907" x2="45000" y2="24907"/>
                        <a14:foregroundMark x1="45000" y1="24722" x2="45000" y2="24722"/>
                        <a14:foregroundMark x1="45000" y1="24815" x2="45000" y2="24815"/>
                        <a14:foregroundMark x1="45000" y1="24907" x2="45000" y2="24907"/>
                        <a14:foregroundMark x1="45000" y1="24907" x2="45000" y2="24907"/>
                        <a14:foregroundMark x1="74537" y1="58704" x2="74537" y2="58704"/>
                        <a14:foregroundMark x1="74537" y1="58611" x2="74537" y2="58611"/>
                        <a14:foregroundMark x1="74537" y1="58796" x2="74537" y2="58796"/>
                        <a14:foregroundMark x1="74444" y1="58796" x2="74444" y2="58796"/>
                        <a14:foregroundMark x1="74444" y1="58704" x2="74444" y2="58704"/>
                        <a14:foregroundMark x1="74444" y1="58796" x2="74444" y2="58796"/>
                        <a14:foregroundMark x1="74444" y1="58704" x2="74444" y2="58704"/>
                        <a14:foregroundMark x1="74444" y1="58704" x2="74352" y2="58704"/>
                        <a14:foregroundMark x1="58148" y1="77870" x2="58148" y2="77870"/>
                        <a14:foregroundMark x1="64537" y1="77037" x2="64537" y2="77037"/>
                        <a14:foregroundMark x1="64815" y1="77685" x2="65000" y2="77963"/>
                        <a14:backgroundMark x1="34537" y1="47870" x2="34537" y2="47870"/>
                        <a14:backgroundMark x1="23056" y1="62963" x2="23056" y2="62963"/>
                        <a14:backgroundMark x1="27222" y1="61944" x2="27222" y2="61944"/>
                        <a14:backgroundMark x1="31019" y1="61667" x2="31019" y2="61667"/>
                        <a14:backgroundMark x1="37963" y1="63148" x2="37963" y2="63148"/>
                        <a14:backgroundMark x1="41667" y1="62315" x2="41667" y2="62315"/>
                        <a14:backgroundMark x1="58611" y1="52407" x2="58611" y2="52407"/>
                        <a14:backgroundMark x1="54167" y1="51667" x2="54167" y2="51667"/>
                        <a14:backgroundMark x1="59907" y1="52963" x2="59907" y2="52963"/>
                        <a14:backgroundMark x1="58981" y1="53056" x2="58981" y2="53056"/>
                        <a14:backgroundMark x1="70185" y1="52963" x2="70185" y2="52963"/>
                        <a14:backgroundMark x1="64630" y1="52593" x2="64630" y2="52593"/>
                        <a14:backgroundMark x1="64630" y1="54352" x2="64630" y2="54352"/>
                        <a14:backgroundMark x1="63241" y1="53519" x2="63241" y2="53519"/>
                        <a14:backgroundMark x1="63704" y1="53056" x2="63704" y2="53056"/>
                        <a14:backgroundMark x1="59167" y1="62130" x2="59167" y2="62130"/>
                        <a14:backgroundMark x1="68981" y1="62315" x2="68981" y2="62315"/>
                        <a14:backgroundMark x1="68056" y1="63611" x2="68056" y2="63611"/>
                        <a14:backgroundMark x1="68333" y1="64907" x2="68333" y2="64907"/>
                        <a14:backgroundMark x1="69074" y1="63611" x2="69074" y2="63611"/>
                        <a14:backgroundMark x1="69630" y1="63333" x2="69630" y2="63333"/>
                        <a14:backgroundMark x1="75185" y1="62500" x2="75185" y2="62500"/>
                        <a14:backgroundMark x1="73056" y1="59907" x2="73056" y2="59907"/>
                        <a14:backgroundMark x1="74537" y1="61296" x2="74537" y2="61296"/>
                        <a14:backgroundMark x1="70556" y1="64444" x2="70556" y2="64444"/>
                        <a14:backgroundMark x1="70463" y1="65648" x2="70463" y2="65648"/>
                        <a14:backgroundMark x1="68889" y1="65833" x2="68889" y2="65833"/>
                        <a14:backgroundMark x1="70833" y1="65463" x2="70833" y2="65463"/>
                        <a14:backgroundMark x1="71111" y1="65463" x2="71111" y2="65463"/>
                        <a14:backgroundMark x1="75093" y1="61111" x2="75093" y2="61111"/>
                        <a14:backgroundMark x1="73796" y1="58796" x2="73796" y2="58796"/>
                        <a14:backgroundMark x1="75741" y1="61019" x2="75741" y2="61019"/>
                        <a14:backgroundMark x1="65463" y1="53611" x2="65463" y2="53611"/>
                        <a14:backgroundMark x1="38704" y1="76389" x2="38704" y2="76389"/>
                        <a14:backgroundMark x1="54815" y1="77870" x2="54815" y2="77870"/>
                        <a14:backgroundMark x1="38519" y1="76389" x2="38519" y2="76389"/>
                        <a14:backgroundMark x1="38981" y1="76296" x2="38981" y2="76296"/>
                        <a14:backgroundMark x1="65093" y1="53611" x2="65093" y2="53611"/>
                        <a14:backgroundMark x1="65278" y1="53611" x2="65278" y2="53611"/>
                        <a14:backgroundMark x1="36019" y1="28426" x2="36019" y2="28426"/>
                        <a14:backgroundMark x1="35833" y1="28704" x2="35833" y2="28704"/>
                        <a14:backgroundMark x1="35833" y1="29074" x2="35833" y2="29074"/>
                        <a14:backgroundMark x1="35833" y1="29167" x2="35833" y2="29167"/>
                        <a14:backgroundMark x1="35926" y1="29352" x2="35926" y2="29352"/>
                        <a14:backgroundMark x1="42963" y1="28981" x2="42963" y2="28981"/>
                        <a14:backgroundMark x1="45370" y1="24074" x2="45370" y2="24074"/>
                        <a14:backgroundMark x1="44907" y1="24259" x2="44907" y2="24259"/>
                        <a14:backgroundMark x1="44815" y1="24444" x2="44815" y2="24444"/>
                        <a14:backgroundMark x1="50463" y1="26944" x2="50463" y2="26944"/>
                        <a14:backgroundMark x1="50556" y1="27685" x2="50556" y2="27685"/>
                        <a14:backgroundMark x1="50463" y1="28148" x2="50463" y2="28148"/>
                        <a14:backgroundMark x1="50463" y1="28426" x2="50463" y2="28426"/>
                        <a14:backgroundMark x1="44815" y1="24630" x2="44815" y2="24630"/>
                        <a14:backgroundMark x1="74722" y1="58241" x2="74722" y2="58241"/>
                        <a14:backgroundMark x1="75370" y1="59630" x2="75370" y2="59630"/>
                        <a14:backgroundMark x1="75556" y1="59722" x2="75556" y2="59722"/>
                        <a14:backgroundMark x1="75463" y1="61111" x2="75463" y2="61111"/>
                        <a14:backgroundMark x1="74352" y1="58426" x2="74352" y2="58426"/>
                        <a14:backgroundMark x1="76667" y1="62130" x2="76667" y2="62130"/>
                        <a14:backgroundMark x1="76667" y1="62037" x2="76667" y2="62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4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躍友</dc:creator>
  <cp:lastModifiedBy>躍友</cp:lastModifiedBy>
  <cp:revision>3</cp:revision>
  <dcterms:created xsi:type="dcterms:W3CDTF">2024-08-03T00:21:09Z</dcterms:created>
  <dcterms:modified xsi:type="dcterms:W3CDTF">2024-08-03T00:40:14Z</dcterms:modified>
</cp:coreProperties>
</file>