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2704-EE5D-43AC-9A90-BAE2A6E9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ADDD6-F00A-4055-B937-C5B7250A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AD74D-1EB7-4669-B0BE-9F752506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E9E5-4210-412F-B65F-57F5F10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E238B-83D8-415D-861E-7B6582F2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5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BA4B-ABCF-4DC3-9AC6-066F8F6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1A120B-2037-4C7F-8F67-739738281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15A0A-87E7-41E4-9464-0E6AC64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F5B73-B356-43D7-8822-CE845BF6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57445-20EB-4921-B57B-862F4EE2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A1DE8-B156-47E4-9D5D-057CF8BB2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E0542-128A-4286-B480-77A38828D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9290C-322C-4B23-BDD9-12CCB4BF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60870-DC74-4361-A699-4ED9DE10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DF1E0-D04A-4B9B-B59B-7076E33C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9328F-7096-4E4E-8FB5-8A135F8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DEC88-5137-4AF6-A260-4A4D0D88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F8E87-625E-4381-8927-57192F0A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065D7-3076-4E88-8CAE-E8C0B188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7AF26-B37B-4098-B282-E1B0CA8F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2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B9B0B-F469-4F28-8E45-E64E0EEF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1335E-A435-4455-A5C6-66596971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C0F09-DC4A-4B43-9EC5-C3D07646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CA109-15AF-474B-843C-E15270F9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2B9F4-02D8-4014-B26F-17C519D1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D7C7E-0634-41CA-98CF-2A0D0E76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801F6-B8BE-467D-A524-5116E42D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B9E93-EAE7-4C7B-9828-5705C6EDA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02A21-FA6D-4FDE-9D54-E5AE0AEB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FC3D3-ABBA-4EF8-942C-42373EF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0BC97-0485-4DDA-8B61-07FF273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5F096-87E9-40DE-8AE9-F47A59AB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6737A-B329-4607-B0CB-27051DD6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2A1FD-8138-4D34-B326-43455D1C2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19CB3-B287-4D3B-807B-07379576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943C1-5C13-4D22-BDD6-F4276BA31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E9847D-3398-428D-A671-71B9742B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FF30F-F9F7-499A-B53A-C9B9C1E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FDB2FA-DDBC-4DBE-992B-4EA8D87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7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E4DB6-0A34-4B58-B4EC-7F6704ED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45C8C9-677C-420B-866E-177C0D1D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5CCC28-1053-4FDD-A314-482B81F2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17ED6C-9C97-4585-A117-B2FFBC45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1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1E8DB4-425C-42D7-B933-2930EAEB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F1D093-7568-41BB-95CE-3F900C5B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CE038-3E25-45CC-BE6B-E1ABF8C9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7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5ACA4-8853-400D-BF18-534094E8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A128B-691C-4A24-85E9-97AAA81E1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E95C9-4ECF-4262-892B-6D9184452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1EE0D-E3D0-4B30-90AF-7D409FC9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A47C6-29B7-46BF-8F2C-AA25AE09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7FD61-BB5F-4E36-A2A3-15EBF646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4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51EE0-DF17-4521-AAA0-9CAA1E0D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1529F6-6A50-4E56-A530-3A80AE05E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896FC-F6BD-4E52-8064-7DD5228C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B75B1-D0D2-430A-AFF5-EE1584FF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BCDA7-0E3E-4443-8FBC-D92B5FF0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F3765-5FCA-4ECE-A071-FE828C02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0FD262-58E2-4D44-8BC6-70E2805E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51D59-BF22-434A-9C81-230CDEEA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0D050-529C-4C22-A955-386DED0F7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78E4-1F94-4958-96DE-F9BA5E653EBD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38971-C788-4F37-9005-3F62073F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90776-90E4-4974-9A97-9844BD6F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E3E8-91D5-4716-9E42-10EFF28A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1C7547-5A8E-4864-9D53-E2A746051854}"/>
              </a:ext>
            </a:extLst>
          </p:cNvPr>
          <p:cNvSpPr txBox="1"/>
          <p:nvPr/>
        </p:nvSpPr>
        <p:spPr>
          <a:xfrm>
            <a:off x="688110" y="914522"/>
            <a:ext cx="12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 End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CCB862-9C0D-49AF-A61E-5FE23DE9BFAE}"/>
              </a:ext>
            </a:extLst>
          </p:cNvPr>
          <p:cNvSpPr/>
          <p:nvPr/>
        </p:nvSpPr>
        <p:spPr>
          <a:xfrm>
            <a:off x="2225964" y="794327"/>
            <a:ext cx="8599054" cy="6372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F7B50-809A-43BA-BC32-3115ABEE4B1F}"/>
              </a:ext>
            </a:extLst>
          </p:cNvPr>
          <p:cNvSpPr/>
          <p:nvPr/>
        </p:nvSpPr>
        <p:spPr>
          <a:xfrm>
            <a:off x="2429164" y="905163"/>
            <a:ext cx="2413002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Angular(components)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4D7520-6274-4136-B710-B98F4510DB22}"/>
              </a:ext>
            </a:extLst>
          </p:cNvPr>
          <p:cNvSpPr/>
          <p:nvPr/>
        </p:nvSpPr>
        <p:spPr>
          <a:xfrm>
            <a:off x="5591464" y="905161"/>
            <a:ext cx="2018147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Angular-material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DBAE65-AB1E-4F37-948D-D984AF31AA31}"/>
              </a:ext>
            </a:extLst>
          </p:cNvPr>
          <p:cNvSpPr/>
          <p:nvPr/>
        </p:nvSpPr>
        <p:spPr>
          <a:xfrm>
            <a:off x="8358910" y="905162"/>
            <a:ext cx="2018147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8D6FCF-4FA2-426B-A2EC-769632BD74E4}"/>
              </a:ext>
            </a:extLst>
          </p:cNvPr>
          <p:cNvSpPr txBox="1"/>
          <p:nvPr/>
        </p:nvSpPr>
        <p:spPr>
          <a:xfrm>
            <a:off x="688110" y="1768885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Interaction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28CE42-225F-495C-AF40-420938FEDE5D}"/>
              </a:ext>
            </a:extLst>
          </p:cNvPr>
          <p:cNvSpPr/>
          <p:nvPr/>
        </p:nvSpPr>
        <p:spPr>
          <a:xfrm>
            <a:off x="2225964" y="1634925"/>
            <a:ext cx="8599054" cy="63725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DF0ADF-3BC7-4245-AA3E-9863A543D39D}"/>
              </a:ext>
            </a:extLst>
          </p:cNvPr>
          <p:cNvSpPr/>
          <p:nvPr/>
        </p:nvSpPr>
        <p:spPr>
          <a:xfrm>
            <a:off x="3034147" y="1759526"/>
            <a:ext cx="6784108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Angular(Services): HTTP POST, HTTP GET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D2FD3A4-179C-43A8-942E-650B7743722D}"/>
              </a:ext>
            </a:extLst>
          </p:cNvPr>
          <p:cNvSpPr/>
          <p:nvPr/>
        </p:nvSpPr>
        <p:spPr>
          <a:xfrm>
            <a:off x="4239491" y="1283852"/>
            <a:ext cx="184727" cy="4756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46217A-4A6D-44E5-912B-444071241F3E}"/>
              </a:ext>
            </a:extLst>
          </p:cNvPr>
          <p:cNvSpPr txBox="1"/>
          <p:nvPr/>
        </p:nvSpPr>
        <p:spPr>
          <a:xfrm>
            <a:off x="762000" y="2789503"/>
            <a:ext cx="10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Business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50DD92-7BE0-45E1-AED7-EFB93843AFCD}"/>
              </a:ext>
            </a:extLst>
          </p:cNvPr>
          <p:cNvSpPr/>
          <p:nvPr/>
        </p:nvSpPr>
        <p:spPr>
          <a:xfrm>
            <a:off x="2225964" y="2655544"/>
            <a:ext cx="8599054" cy="6372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474919-0E0F-4C94-9F15-4FA97DE79251}"/>
              </a:ext>
            </a:extLst>
          </p:cNvPr>
          <p:cNvSpPr/>
          <p:nvPr/>
        </p:nvSpPr>
        <p:spPr>
          <a:xfrm>
            <a:off x="3002398" y="2812966"/>
            <a:ext cx="3165763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Application(Employee + HR)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4A9151-0CF6-461F-9807-7CDD6ACFB4D3}"/>
              </a:ext>
            </a:extLst>
          </p:cNvPr>
          <p:cNvSpPr/>
          <p:nvPr/>
        </p:nvSpPr>
        <p:spPr>
          <a:xfrm>
            <a:off x="6759287" y="2820227"/>
            <a:ext cx="3778826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Authentication(LOGIN/Registration)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8AE8634-638D-4443-A7F9-E2B602F7CA1C}"/>
              </a:ext>
            </a:extLst>
          </p:cNvPr>
          <p:cNvSpPr/>
          <p:nvPr/>
        </p:nvSpPr>
        <p:spPr>
          <a:xfrm>
            <a:off x="6390410" y="2272176"/>
            <a:ext cx="213590" cy="38336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1D9CDC-45F7-426E-8321-21351B9B84B2}"/>
              </a:ext>
            </a:extLst>
          </p:cNvPr>
          <p:cNvSpPr txBox="1"/>
          <p:nvPr/>
        </p:nvSpPr>
        <p:spPr>
          <a:xfrm>
            <a:off x="614218" y="3789279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Persistency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C1EADD-5FEE-47A0-A00D-9DA0EC76947B}"/>
              </a:ext>
            </a:extLst>
          </p:cNvPr>
          <p:cNvSpPr/>
          <p:nvPr/>
        </p:nvSpPr>
        <p:spPr>
          <a:xfrm>
            <a:off x="2225964" y="3722622"/>
            <a:ext cx="8599054" cy="637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38FD5E-2186-41D4-B881-3629972AD534}"/>
              </a:ext>
            </a:extLst>
          </p:cNvPr>
          <p:cNvSpPr/>
          <p:nvPr/>
        </p:nvSpPr>
        <p:spPr>
          <a:xfrm>
            <a:off x="5427518" y="3843164"/>
            <a:ext cx="1946563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Hibernate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3B7857-F53B-4786-9662-4C830527EF13}"/>
              </a:ext>
            </a:extLst>
          </p:cNvPr>
          <p:cNvSpPr txBox="1"/>
          <p:nvPr/>
        </p:nvSpPr>
        <p:spPr>
          <a:xfrm>
            <a:off x="688109" y="48930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010B408-BAB6-46B9-9AAE-0AF05DF3782D}"/>
              </a:ext>
            </a:extLst>
          </p:cNvPr>
          <p:cNvSpPr/>
          <p:nvPr/>
        </p:nvSpPr>
        <p:spPr>
          <a:xfrm>
            <a:off x="2225964" y="4830586"/>
            <a:ext cx="8599054" cy="6372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11915101-3ED5-44C7-9BD6-12F7D0102406}"/>
              </a:ext>
            </a:extLst>
          </p:cNvPr>
          <p:cNvSpPr/>
          <p:nvPr/>
        </p:nvSpPr>
        <p:spPr>
          <a:xfrm>
            <a:off x="5504872" y="4893025"/>
            <a:ext cx="1385455" cy="50329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2F6E38-5424-4DAE-BF8A-A04DD5E4A66C}"/>
              </a:ext>
            </a:extLst>
          </p:cNvPr>
          <p:cNvSpPr txBox="1"/>
          <p:nvPr/>
        </p:nvSpPr>
        <p:spPr>
          <a:xfrm>
            <a:off x="341745" y="5481907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Remote Server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42F0CA66-82A8-4748-A7D5-58DF5041FF5F}"/>
              </a:ext>
            </a:extLst>
          </p:cNvPr>
          <p:cNvSpPr/>
          <p:nvPr/>
        </p:nvSpPr>
        <p:spPr>
          <a:xfrm>
            <a:off x="6002481" y="3292794"/>
            <a:ext cx="195119" cy="47071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10167DBE-B9C0-4E23-A86A-00EE314759C5}"/>
              </a:ext>
            </a:extLst>
          </p:cNvPr>
          <p:cNvSpPr/>
          <p:nvPr/>
        </p:nvSpPr>
        <p:spPr>
          <a:xfrm>
            <a:off x="6184900" y="4350792"/>
            <a:ext cx="215900" cy="46135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B14E4D-D8B6-47A7-9A51-7E81FD07EBA6}"/>
              </a:ext>
            </a:extLst>
          </p:cNvPr>
          <p:cNvSpPr/>
          <p:nvPr/>
        </p:nvSpPr>
        <p:spPr>
          <a:xfrm>
            <a:off x="2206337" y="5937868"/>
            <a:ext cx="8599054" cy="63725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69B4DD-C6A5-4708-94A5-7E82BD600416}"/>
              </a:ext>
            </a:extLst>
          </p:cNvPr>
          <p:cNvSpPr/>
          <p:nvPr/>
        </p:nvSpPr>
        <p:spPr>
          <a:xfrm>
            <a:off x="3034146" y="6027160"/>
            <a:ext cx="1946563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AWS RDS</a:t>
            </a:r>
            <a:endParaRPr lang="zh-CN" altLang="en-US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7256145F-B668-4AFD-B22B-D7074C2A07EE}"/>
              </a:ext>
            </a:extLst>
          </p:cNvPr>
          <p:cNvSpPr/>
          <p:nvPr/>
        </p:nvSpPr>
        <p:spPr>
          <a:xfrm>
            <a:off x="3899477" y="5467837"/>
            <a:ext cx="215900" cy="46135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9A11D9-10C1-498B-82AA-ED0C0CA7E562}"/>
              </a:ext>
            </a:extLst>
          </p:cNvPr>
          <p:cNvSpPr/>
          <p:nvPr/>
        </p:nvSpPr>
        <p:spPr>
          <a:xfrm>
            <a:off x="7675419" y="6027160"/>
            <a:ext cx="1946563" cy="37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AWS S3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2AA73AD-82A3-47BC-B8AE-111A83D32383}"/>
              </a:ext>
            </a:extLst>
          </p:cNvPr>
          <p:cNvSpPr/>
          <p:nvPr/>
        </p:nvSpPr>
        <p:spPr>
          <a:xfrm>
            <a:off x="8381424" y="5486278"/>
            <a:ext cx="215900" cy="46135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AEC4556-8B8C-4DB3-BB25-A7DEB1B2FF0F}"/>
              </a:ext>
            </a:extLst>
          </p:cNvPr>
          <p:cNvSpPr/>
          <p:nvPr/>
        </p:nvSpPr>
        <p:spPr>
          <a:xfrm>
            <a:off x="10938743" y="759500"/>
            <a:ext cx="1091619" cy="2724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Control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BC75076-EE99-41C9-BF2A-3FAB7515637D}"/>
              </a:ext>
            </a:extLst>
          </p:cNvPr>
          <p:cNvSpPr txBox="1"/>
          <p:nvPr/>
        </p:nvSpPr>
        <p:spPr>
          <a:xfrm>
            <a:off x="4424218" y="106002"/>
            <a:ext cx="46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 structure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5FF0090B-A675-4208-91E6-C50C3446D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9D66A9A-D56D-445D-B288-00031583B6D7}"/>
              </a:ext>
            </a:extLst>
          </p:cNvPr>
          <p:cNvSpPr txBox="1"/>
          <p:nvPr/>
        </p:nvSpPr>
        <p:spPr>
          <a:xfrm>
            <a:off x="1108363" y="78571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Server Structure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F3F6404-167B-4E7F-8EFA-34C87E3B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" y="517052"/>
            <a:ext cx="4222188" cy="624372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4CF73B5-DDCC-400B-A592-996693C08502}"/>
              </a:ext>
            </a:extLst>
          </p:cNvPr>
          <p:cNvSpPr txBox="1"/>
          <p:nvPr/>
        </p:nvSpPr>
        <p:spPr>
          <a:xfrm>
            <a:off x="7689272" y="147720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Authentication Server Structure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13D54F0-B3DD-4B43-895E-B572864E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76" y="633768"/>
            <a:ext cx="355332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BBFBCC-2945-4227-83C3-ED3B1D89B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46" y="0"/>
            <a:ext cx="4720509" cy="67884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011574-8AE8-4738-A8D5-B7ADF785DD16}"/>
              </a:ext>
            </a:extLst>
          </p:cNvPr>
          <p:cNvSpPr txBox="1"/>
          <p:nvPr/>
        </p:nvSpPr>
        <p:spPr>
          <a:xfrm>
            <a:off x="434108" y="359674"/>
            <a:ext cx="299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Frontend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01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011574-8AE8-4738-A8D5-B7ADF785DD16}"/>
              </a:ext>
            </a:extLst>
          </p:cNvPr>
          <p:cNvSpPr txBox="1"/>
          <p:nvPr/>
        </p:nvSpPr>
        <p:spPr>
          <a:xfrm>
            <a:off x="498762" y="138001"/>
            <a:ext cx="415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 member tasks(Zhongqiu Gao)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9C70A-4A39-427D-8692-472F01506B02}"/>
              </a:ext>
            </a:extLst>
          </p:cNvPr>
          <p:cNvSpPr txBox="1"/>
          <p:nvPr/>
        </p:nvSpPr>
        <p:spPr>
          <a:xfrm>
            <a:off x="498761" y="586846"/>
            <a:ext cx="6530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Database, </a:t>
            </a:r>
            <a:r>
              <a:rPr lang="en-US" altLang="zh-CN" b="1" dirty="0" err="1"/>
              <a:t>Github</a:t>
            </a:r>
            <a:r>
              <a:rPr lang="en-US" altLang="zh-CN" b="1" dirty="0"/>
              <a:t> and File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Database and File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Amazon RDS creation and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Convert data tables in excel sheet into data tables in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Amazon S3 bucket creation and configuration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Github</a:t>
            </a:r>
            <a:r>
              <a:rPr lang="en-US" altLang="zh-CN" dirty="0"/>
              <a:t> repo creation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1D6C71-A3EC-49C2-B3E6-E9DEBE5204BB}"/>
              </a:ext>
            </a:extLst>
          </p:cNvPr>
          <p:cNvSpPr txBox="1"/>
          <p:nvPr/>
        </p:nvSpPr>
        <p:spPr>
          <a:xfrm>
            <a:off x="7296727" y="322667"/>
            <a:ext cx="4645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Creation of spring boot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Application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Authentication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Database connection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Amazon S3 connection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Spring boot email service configuration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91EEF-87DC-4563-9BDB-0242BDAA0C74}"/>
              </a:ext>
            </a:extLst>
          </p:cNvPr>
          <p:cNvSpPr txBox="1"/>
          <p:nvPr/>
        </p:nvSpPr>
        <p:spPr>
          <a:xfrm>
            <a:off x="498761" y="2558809"/>
            <a:ext cx="357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Authentication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Login/Registration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JWT token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3BDC82-FAEB-406D-A0DB-5E646CD23C93}"/>
              </a:ext>
            </a:extLst>
          </p:cNvPr>
          <p:cNvSpPr txBox="1"/>
          <p:nvPr/>
        </p:nvSpPr>
        <p:spPr>
          <a:xfrm>
            <a:off x="5477164" y="2295804"/>
            <a:ext cx="59851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Hire (token generation + </a:t>
            </a:r>
            <a:r>
              <a:rPr lang="en-US" altLang="zh-CN" dirty="0"/>
              <a:t>onboarding </a:t>
            </a:r>
            <a:r>
              <a:rPr lang="zh-CN" altLang="en-US" dirty="0"/>
              <a:t>application audit)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File upload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Email service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filter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A20152-2FA1-482B-8A1C-0184915E0461}"/>
              </a:ext>
            </a:extLst>
          </p:cNvPr>
          <p:cNvSpPr txBox="1"/>
          <p:nvPr/>
        </p:nvSpPr>
        <p:spPr>
          <a:xfrm>
            <a:off x="443345" y="45090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Front end project creation and structure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UI library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 services/message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Onboarding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Hire frontend(token generation + application audit)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95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011574-8AE8-4738-A8D5-B7ADF785DD16}"/>
              </a:ext>
            </a:extLst>
          </p:cNvPr>
          <p:cNvSpPr txBox="1"/>
          <p:nvPr/>
        </p:nvSpPr>
        <p:spPr>
          <a:xfrm>
            <a:off x="498762" y="138001"/>
            <a:ext cx="415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 member tasks(Bailey Bai)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9C70A-4A39-427D-8692-472F01506B02}"/>
              </a:ext>
            </a:extLst>
          </p:cNvPr>
          <p:cNvSpPr txBox="1"/>
          <p:nvPr/>
        </p:nvSpPr>
        <p:spPr>
          <a:xfrm>
            <a:off x="494141" y="2181057"/>
            <a:ext cx="3870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Registration and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login frontend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registration frontend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09A000-8EE4-4467-87DD-FD363922A828}"/>
              </a:ext>
            </a:extLst>
          </p:cNvPr>
          <p:cNvSpPr txBox="1"/>
          <p:nvPr/>
        </p:nvSpPr>
        <p:spPr>
          <a:xfrm>
            <a:off x="494141" y="3597358"/>
            <a:ext cx="6474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Personal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Personal information for employee(frontend + backend)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Personal information for HR(frontend + backend)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1FC1E-CFAE-43B3-8061-AE7B9FA20C07}"/>
              </a:ext>
            </a:extLst>
          </p:cNvPr>
          <p:cNvSpPr txBox="1"/>
          <p:nvPr/>
        </p:nvSpPr>
        <p:spPr>
          <a:xfrm>
            <a:off x="498761" y="5061866"/>
            <a:ext cx="6474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Visa status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Visa status for employee(frontend + backend)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Visa status for HR (frontend + backend)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C893C3-573B-4832-A5DF-F0A6528396AF}"/>
              </a:ext>
            </a:extLst>
          </p:cNvPr>
          <p:cNvSpPr txBox="1"/>
          <p:nvPr/>
        </p:nvSpPr>
        <p:spPr>
          <a:xfrm>
            <a:off x="494141" y="764756"/>
            <a:ext cx="492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Backend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Entity classes for Hibernate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Simple Dao and </a:t>
            </a:r>
            <a:r>
              <a:rPr lang="en-US" altLang="zh-CN" dirty="0" err="1"/>
              <a:t>DaoImpl</a:t>
            </a:r>
            <a:r>
              <a:rPr lang="en-US" altLang="zh-CN" dirty="0"/>
              <a:t> (with </a:t>
            </a:r>
            <a:r>
              <a:rPr lang="en-US" altLang="zh-CN" dirty="0" err="1"/>
              <a:t>Shida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02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011574-8AE8-4738-A8D5-B7ADF785DD16}"/>
              </a:ext>
            </a:extLst>
          </p:cNvPr>
          <p:cNvSpPr txBox="1"/>
          <p:nvPr/>
        </p:nvSpPr>
        <p:spPr>
          <a:xfrm>
            <a:off x="498762" y="138001"/>
            <a:ext cx="415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 member tasks(</a:t>
            </a:r>
            <a:r>
              <a:rPr lang="en-US" altLang="zh-CN" dirty="0" err="1"/>
              <a:t>Shida</a:t>
            </a:r>
            <a:r>
              <a:rPr lang="en-US" altLang="zh-CN" dirty="0"/>
              <a:t> Sheng)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9C70A-4A39-427D-8692-472F01506B02}"/>
              </a:ext>
            </a:extLst>
          </p:cNvPr>
          <p:cNvSpPr txBox="1"/>
          <p:nvPr/>
        </p:nvSpPr>
        <p:spPr>
          <a:xfrm>
            <a:off x="498761" y="586846"/>
            <a:ext cx="3870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Employee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Employee homepage frontend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09A000-8EE4-4467-87DD-FD363922A828}"/>
              </a:ext>
            </a:extLst>
          </p:cNvPr>
          <p:cNvSpPr txBox="1"/>
          <p:nvPr/>
        </p:nvSpPr>
        <p:spPr>
          <a:xfrm>
            <a:off x="5587998" y="713953"/>
            <a:ext cx="6474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HR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frontend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1FC1E-CFAE-43B3-8061-AE7B9FA20C07}"/>
              </a:ext>
            </a:extLst>
          </p:cNvPr>
          <p:cNvSpPr txBox="1"/>
          <p:nvPr/>
        </p:nvSpPr>
        <p:spPr>
          <a:xfrm>
            <a:off x="498761" y="1788731"/>
            <a:ext cx="458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Personal info for employee(backend)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Personal info for HR (backend)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749E16-0845-48D1-93FB-1E229896C4E6}"/>
              </a:ext>
            </a:extLst>
          </p:cNvPr>
          <p:cNvSpPr txBox="1"/>
          <p:nvPr/>
        </p:nvSpPr>
        <p:spPr>
          <a:xfrm>
            <a:off x="5587998" y="1876477"/>
            <a:ext cx="458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Visa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HR visa status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HR visa status backend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ECC8C1-1A73-48CE-B1E7-F870859AACB6}"/>
              </a:ext>
            </a:extLst>
          </p:cNvPr>
          <p:cNvSpPr txBox="1"/>
          <p:nvPr/>
        </p:nvSpPr>
        <p:spPr>
          <a:xfrm>
            <a:off x="498760" y="3429000"/>
            <a:ext cx="458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Check employee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4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011574-8AE8-4738-A8D5-B7ADF785DD16}"/>
              </a:ext>
            </a:extLst>
          </p:cNvPr>
          <p:cNvSpPr txBox="1"/>
          <p:nvPr/>
        </p:nvSpPr>
        <p:spPr>
          <a:xfrm>
            <a:off x="498762" y="138001"/>
            <a:ext cx="415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 member tasks(</a:t>
            </a:r>
            <a:r>
              <a:rPr lang="en-US" altLang="zh-CN" dirty="0" err="1"/>
              <a:t>Yaocheng</a:t>
            </a:r>
            <a:r>
              <a:rPr lang="en-US" altLang="zh-CN" dirty="0"/>
              <a:t> Tong)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9C70A-4A39-427D-8692-472F01506B02}"/>
              </a:ext>
            </a:extLst>
          </p:cNvPr>
          <p:cNvSpPr txBox="1"/>
          <p:nvPr/>
        </p:nvSpPr>
        <p:spPr>
          <a:xfrm>
            <a:off x="498761" y="586846"/>
            <a:ext cx="48121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Frontend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Frontend structure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Navigation page for employee and 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Material-UI research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1FC1E-CFAE-43B3-8061-AE7B9FA20C07}"/>
              </a:ext>
            </a:extLst>
          </p:cNvPr>
          <p:cNvSpPr txBox="1"/>
          <p:nvPr/>
        </p:nvSpPr>
        <p:spPr>
          <a:xfrm>
            <a:off x="5749633" y="3235850"/>
            <a:ext cx="458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House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frontend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backend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ECC8C1-1A73-48CE-B1E7-F870859AACB6}"/>
              </a:ext>
            </a:extLst>
          </p:cNvPr>
          <p:cNvSpPr txBox="1"/>
          <p:nvPr/>
        </p:nvSpPr>
        <p:spPr>
          <a:xfrm>
            <a:off x="1039088" y="3239126"/>
            <a:ext cx="2673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backend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84F075-3100-4BBE-8629-285979D79735}"/>
              </a:ext>
            </a:extLst>
          </p:cNvPr>
          <p:cNvSpPr txBox="1"/>
          <p:nvPr/>
        </p:nvSpPr>
        <p:spPr>
          <a:xfrm>
            <a:off x="6271491" y="448346"/>
            <a:ext cx="49137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Frontend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Prototype for 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Auth guard for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Page not found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File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253300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39116D-7326-49AB-87CF-F5816C1EAA04}"/>
              </a:ext>
            </a:extLst>
          </p:cNvPr>
          <p:cNvSpPr txBox="1"/>
          <p:nvPr/>
        </p:nvSpPr>
        <p:spPr>
          <a:xfrm>
            <a:off x="5735782" y="2881746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16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373</Words>
  <Application>Microsoft Office PowerPoint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50</cp:revision>
  <dcterms:created xsi:type="dcterms:W3CDTF">2021-06-20T19:56:44Z</dcterms:created>
  <dcterms:modified xsi:type="dcterms:W3CDTF">2021-06-20T22:44:57Z</dcterms:modified>
</cp:coreProperties>
</file>