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274F0-7F9B-4830-085E-FDC7F7CCA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DC2BA3-8039-DB47-4AA7-EBB5E7BF6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48A73-13B9-940A-ACED-9144F3D4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6F97-F064-4A9F-B40F-9FA941BA8268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823D7-7599-312A-BD1D-EADFBF07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32ABE-7299-4FB7-4C5F-0DEC60EA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8409-CE85-46E0-81C4-03753A3B3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58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40F5E-2533-0279-D47A-63ED58DA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E67A3B-9B57-7AFA-5154-9242E76B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82C54-6E26-EDB3-81FC-9FD3049D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6F97-F064-4A9F-B40F-9FA941BA8268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03DDD-04FE-5AEF-B093-BD986DD8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27DE3-A80F-87CC-F76E-B2335423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8409-CE85-46E0-81C4-03753A3B3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6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B30052-31D8-4755-1373-F7B2C88E3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77B0E-EB7D-5469-C56A-BF26A2DF5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FEB97-8435-3579-E454-8D87DB96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6F97-F064-4A9F-B40F-9FA941BA8268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1B3FD-35DA-1A39-697C-7AD6D40E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35F9C-8E23-3239-9AB4-67DF4A52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8409-CE85-46E0-81C4-03753A3B3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3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F983E-5564-D561-4FAF-E884B8A1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3D46E-7EC9-4C3C-3E2A-BA8D3D7AC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06981-01E0-5A1A-A3FA-0E6C3D54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6F97-F064-4A9F-B40F-9FA941BA8268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3F777-B680-42EB-61DC-8A069D28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45CF8-281C-B471-86BB-AEC15666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8409-CE85-46E0-81C4-03753A3B3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57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CD82B-EF5A-E0ED-B9EB-106DACF2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7E59AF-2B12-4818-C632-9189E5274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49214-C151-69F7-F9CE-C948D0B8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6F97-F064-4A9F-B40F-9FA941BA8268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7EA27-4A46-5C75-B463-D91C9E55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D9421-B55D-4CAF-741F-243B9A80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8409-CE85-46E0-81C4-03753A3B3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4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CF8EC-5177-1272-F48A-54D0354A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4B17B-CEE0-7AE7-B3A2-82702F249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3A3DD-A991-87DC-F457-2DC32C913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416E5D-204B-0105-66B3-5640757D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6F97-F064-4A9F-B40F-9FA941BA8268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716DDB-9138-AA55-5EF0-28D4A351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63DFB6-2137-747C-8E35-C8A02C89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8409-CE85-46E0-81C4-03753A3B3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20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6C918-041D-5501-F3A6-6D2BA777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E45526-FD2E-F563-639A-7B69BE2EA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4153C2-7577-D5AC-9CC9-3DB155862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D67828-2B5F-AB63-B9C7-A8F51FD6B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FC3944-947D-E3C6-E543-CE31687AC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B1312E-5616-D32C-57CC-0BAC613E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6F97-F064-4A9F-B40F-9FA941BA8268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AB7923-EEA4-0094-B17A-12B0E8AC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60BB22-8BE6-C98A-6196-2361F38C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8409-CE85-46E0-81C4-03753A3B3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6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5955-F7B2-2136-7432-6CEB2091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6EFDD0-8833-29DE-26B1-96278C24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6F97-F064-4A9F-B40F-9FA941BA8268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7B51A8-ACF4-8A3A-D29C-054E3ED0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2FF440-2CFB-21D6-5237-2B38D4C9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8409-CE85-46E0-81C4-03753A3B3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9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E29B7F-D99B-A92B-868A-01A519FE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6F97-F064-4A9F-B40F-9FA941BA8268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D17570-D78B-1DB0-FC0F-1A4FDB06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CCD4DE-BB91-CE9B-D0B6-4F2D74BE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8409-CE85-46E0-81C4-03753A3B3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5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A8532-49CE-B5B7-D9B4-8E660A68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5C992-8E6A-4D2C-CF79-40AB247E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3C5A23-DED5-9098-721F-750527237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0990A-5A46-CD32-E1FD-D6229B95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6F97-F064-4A9F-B40F-9FA941BA8268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5D689C-9CCB-BE06-59BC-07843C89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F68825-D121-9BFC-822B-1277BA86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8409-CE85-46E0-81C4-03753A3B3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7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48373-1B3C-06BD-08A8-7E8C7481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90FF87-9D25-581D-3798-0FE902979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047BA2-7698-F0BD-16D3-7C71E7266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A6DDC1-BA03-4835-3C05-AB3C8633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6F97-F064-4A9F-B40F-9FA941BA8268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ED6231-2CEE-215B-664B-C53A868C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08B551-BB31-2228-240F-1521A0BE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8409-CE85-46E0-81C4-03753A3B3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28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768A03-FE95-B769-A4B1-35B85794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192E9-6824-D00E-A42B-8BD518533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14D9A-7C48-55B1-BDD5-14E743037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06F97-F064-4A9F-B40F-9FA941BA8268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05E0F-563A-B6F7-9ACC-5EE256496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B9047-C97E-800B-2450-8D0961387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28409-CE85-46E0-81C4-03753A3B3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01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C2DB3EF-AB0F-4E37-75D3-A7AA512AB2FB}"/>
              </a:ext>
            </a:extLst>
          </p:cNvPr>
          <p:cNvSpPr/>
          <p:nvPr/>
        </p:nvSpPr>
        <p:spPr>
          <a:xfrm>
            <a:off x="4540575" y="1187776"/>
            <a:ext cx="2535813" cy="15931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rt_thread_init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用于创建一个静态的线程，需要传入自定义的堆栈地址与句柄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2C0934-66FD-61E2-37FD-70C4F2864160}"/>
              </a:ext>
            </a:extLst>
          </p:cNvPr>
          <p:cNvSpPr/>
          <p:nvPr/>
        </p:nvSpPr>
        <p:spPr>
          <a:xfrm>
            <a:off x="752571" y="1187776"/>
            <a:ext cx="2433690" cy="15931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thread_init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初始化线程的堆栈，线程的优先级等一些参数，还会初始化一个线程定时器，此函数被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rt_thread_init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9CAA687-2119-0DA1-4344-290CA7861202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3186261" y="1984342"/>
            <a:ext cx="1354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6FD9766-D492-F1F9-AF55-4D660CCB42D9}"/>
              </a:ext>
            </a:extLst>
          </p:cNvPr>
          <p:cNvSpPr/>
          <p:nvPr/>
        </p:nvSpPr>
        <p:spPr>
          <a:xfrm>
            <a:off x="8430702" y="1187776"/>
            <a:ext cx="2535813" cy="15931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rt_thread_startup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将任务加到就绪链表中，等到触发挑条件到来开始运行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898F307-7F15-03F1-852B-1939F91B1EDF}"/>
              </a:ext>
            </a:extLst>
          </p:cNvPr>
          <p:cNvSpPr/>
          <p:nvPr/>
        </p:nvSpPr>
        <p:spPr>
          <a:xfrm>
            <a:off x="4540575" y="3920816"/>
            <a:ext cx="2535813" cy="15931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rt_thread_create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用于创建一个动态的线程，创建成功后返回线程块句柄的地址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822B5D-2026-FBBC-8BAC-3689A0A8D6BF}"/>
              </a:ext>
            </a:extLst>
          </p:cNvPr>
          <p:cNvSpPr/>
          <p:nvPr/>
        </p:nvSpPr>
        <p:spPr>
          <a:xfrm>
            <a:off x="752571" y="3920816"/>
            <a:ext cx="2433690" cy="15931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thread_init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初始化线程的堆栈，线程的优先级等一些参数，还会初始化一个线程定时器，此函数被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rt_thread_create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395BCBF-9979-4009-F591-97E7E1C167D8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3186261" y="4717382"/>
            <a:ext cx="1354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4431183-48BD-0F42-07A1-90B461795DD4}"/>
              </a:ext>
            </a:extLst>
          </p:cNvPr>
          <p:cNvSpPr/>
          <p:nvPr/>
        </p:nvSpPr>
        <p:spPr>
          <a:xfrm>
            <a:off x="8430702" y="3920816"/>
            <a:ext cx="2535813" cy="15931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rt_thread_startup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将任务加到就绪链表中，等到触发挑条件到来开始运行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CB469C4-485C-9A0B-E097-2E9A73D02D1F}"/>
              </a:ext>
            </a:extLst>
          </p:cNvPr>
          <p:cNvSpPr txBox="1"/>
          <p:nvPr/>
        </p:nvSpPr>
        <p:spPr>
          <a:xfrm>
            <a:off x="752571" y="6807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静态线程创建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73D77DE-CBA6-B2F8-0C09-D23FC9A81D2F}"/>
              </a:ext>
            </a:extLst>
          </p:cNvPr>
          <p:cNvSpPr txBox="1"/>
          <p:nvPr/>
        </p:nvSpPr>
        <p:spPr>
          <a:xfrm>
            <a:off x="752571" y="3429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动态线程创建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DE7372F-054C-235C-2006-B39D934789C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076388" y="1984342"/>
            <a:ext cx="1354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3872B17-5C52-A855-1AD3-6FFD11F3C133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7076388" y="4717382"/>
            <a:ext cx="1354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28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163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顺</dc:creator>
  <cp:lastModifiedBy>顺</cp:lastModifiedBy>
  <cp:revision>1</cp:revision>
  <dcterms:created xsi:type="dcterms:W3CDTF">2022-07-19T08:37:45Z</dcterms:created>
  <dcterms:modified xsi:type="dcterms:W3CDTF">2022-07-19T08:56:23Z</dcterms:modified>
</cp:coreProperties>
</file>