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29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31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65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92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460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181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050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0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98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50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00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3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99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81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73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51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40DFB1-FBFE-4E1B-ADA1-5566BF8D91E7}" type="datetimeFigureOut">
              <a:rPr lang="zh-TW" altLang="en-US" smtClean="0"/>
              <a:t>2018/6/20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E3A5-202F-4924-BDB6-6412BDA59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231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基隆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4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Century Gothic</vt:lpstr>
      <vt:lpstr>Wingdings 3</vt:lpstr>
      <vt:lpstr>離子</vt:lpstr>
      <vt:lpstr>基隆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基隆</dc:title>
  <dc:creator>清堯 張</dc:creator>
  <cp:lastModifiedBy>清堯 張</cp:lastModifiedBy>
  <cp:revision>1</cp:revision>
  <dcterms:created xsi:type="dcterms:W3CDTF">2018-06-20T04:45:02Z</dcterms:created>
  <dcterms:modified xsi:type="dcterms:W3CDTF">2018-06-20T04:48:56Z</dcterms:modified>
</cp:coreProperties>
</file>