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29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31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65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92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460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181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050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0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98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5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00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3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9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81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73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51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231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340895"/>
            <a:ext cx="8825658" cy="3329581"/>
          </a:xfrm>
        </p:spPr>
        <p:txBody>
          <a:bodyPr/>
          <a:lstStyle/>
          <a:p>
            <a:r>
              <a:rPr lang="zh-TW" altLang="en-US" dirty="0" smtClean="0"/>
              <a:t>基隆美食巡禮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039442"/>
            <a:ext cx="8825658" cy="2329273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指導教授     馬尚彬</a:t>
            </a:r>
          </a:p>
          <a:p>
            <a:r>
              <a:rPr lang="en-US" altLang="zh-TW" sz="4000" dirty="0" smtClean="0"/>
              <a:t>00557118  	</a:t>
            </a:r>
            <a:r>
              <a:rPr lang="zh-TW" altLang="en-US" sz="4000" dirty="0" smtClean="0"/>
              <a:t>張清堯</a:t>
            </a:r>
          </a:p>
          <a:p>
            <a:r>
              <a:rPr lang="en-US" altLang="zh-TW" sz="4000" dirty="0" smtClean="0"/>
              <a:t>00557151 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	</a:t>
            </a:r>
            <a:r>
              <a:rPr lang="zh-TW" altLang="en-US" sz="4000" dirty="0" smtClean="0"/>
              <a:t>施信宏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244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即是讓使用者能快速的尋找基隆在地的美食</a:t>
            </a:r>
            <a:r>
              <a:rPr lang="en-US" altLang="zh-TW" sz="4000" dirty="0"/>
              <a:t>!</a:t>
            </a:r>
            <a:r>
              <a:rPr lang="zh-TW" altLang="en-US" sz="4000" dirty="0"/>
              <a:t>不再辛苦地上網搜尋分散的所在地，讓您能直接前往</a:t>
            </a:r>
            <a:r>
              <a:rPr lang="en-US" altLang="zh-TW" sz="4000" dirty="0"/>
              <a:t>!</a:t>
            </a:r>
          </a:p>
          <a:p>
            <a:r>
              <a:rPr lang="zh-TW" altLang="en-US" sz="4000" dirty="0"/>
              <a:t/>
            </a:r>
            <a:br>
              <a:rPr lang="zh-TW" altLang="en-US" sz="4000" dirty="0"/>
            </a:b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7922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5432" y="914400"/>
            <a:ext cx="3577390" cy="12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12900" y="2408028"/>
            <a:ext cx="3577390" cy="12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0387" y="2406315"/>
            <a:ext cx="3577390" cy="12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74435" y="2371077"/>
            <a:ext cx="3577390" cy="12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0387" y="3898231"/>
            <a:ext cx="850687" cy="258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99482" y="3898231"/>
            <a:ext cx="850687" cy="258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540004" y="5189621"/>
            <a:ext cx="1261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…..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5432" y="1075153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網站主頁面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6636" y="254622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各區網站</a:t>
            </a:r>
            <a:endParaRPr lang="zh-TW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214" y="3789237"/>
            <a:ext cx="1155031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各區美食</a:t>
            </a:r>
            <a:endParaRPr lang="zh-TW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4747" y="2604421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各區網站</a:t>
            </a:r>
            <a:endParaRPr lang="zh-TW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01405" y="254622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各區網站</a:t>
            </a:r>
            <a:endParaRPr lang="zh-TW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728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技術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err="1" smtClean="0"/>
              <a:t>Jquery</a:t>
            </a:r>
            <a:endParaRPr lang="en-US" altLang="zh-TW" sz="3200" dirty="0" smtClean="0"/>
          </a:p>
          <a:p>
            <a:r>
              <a:rPr lang="en-US" altLang="zh-TW" sz="3200" dirty="0" err="1" smtClean="0"/>
              <a:t>Javascript</a:t>
            </a:r>
            <a:endParaRPr lang="en-US" altLang="zh-TW" sz="3200" dirty="0" smtClean="0"/>
          </a:p>
          <a:p>
            <a:r>
              <a:rPr lang="en-US" altLang="zh-TW" sz="3200" dirty="0" smtClean="0"/>
              <a:t>Google </a:t>
            </a:r>
            <a:r>
              <a:rPr lang="en-US" altLang="zh-TW" sz="3200" dirty="0" err="1" smtClean="0"/>
              <a:t>api</a:t>
            </a:r>
            <a:endParaRPr lang="en-US" altLang="zh-TW" sz="3200" dirty="0" smtClean="0"/>
          </a:p>
          <a:p>
            <a:r>
              <a:rPr lang="en-US" altLang="zh-TW" sz="3200" dirty="0" err="1" smtClean="0"/>
              <a:t>Css</a:t>
            </a:r>
            <a:endParaRPr lang="en-US" altLang="zh-TW" sz="3200" dirty="0" smtClean="0"/>
          </a:p>
          <a:p>
            <a:r>
              <a:rPr lang="en-US" altLang="zh-TW" sz="3200" dirty="0" smtClean="0"/>
              <a:t>Html</a:t>
            </a:r>
          </a:p>
          <a:p>
            <a:r>
              <a:rPr lang="zh-TW" altLang="en-US" sz="3200" dirty="0" smtClean="0"/>
              <a:t>各部落客</a:t>
            </a:r>
            <a:r>
              <a:rPr lang="zh-TW" altLang="en-US" sz="3200" dirty="0"/>
              <a:t>文章</a:t>
            </a:r>
          </a:p>
        </p:txBody>
      </p:sp>
    </p:spTree>
    <p:extLst>
      <p:ext uri="{BB962C8B-B14F-4D97-AF65-F5344CB8AC3E}">
        <p14:creationId xmlns:p14="http://schemas.microsoft.com/office/powerpoint/2010/main" val="50439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網站的特色與優點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將網路上有節目或是有人推薦的店家統整，並節錄網路上的文章圖片等等，方便大家瀏覽</a:t>
            </a:r>
            <a:endParaRPr lang="en-US" altLang="zh-TW" sz="3200" dirty="0" smtClean="0"/>
          </a:p>
          <a:p>
            <a:r>
              <a:rPr lang="zh-TW" altLang="en-US" sz="3200" dirty="0" smtClean="0"/>
              <a:t>加入</a:t>
            </a:r>
            <a:r>
              <a:rPr lang="en-US" altLang="zh-TW" sz="3200" dirty="0" smtClean="0"/>
              <a:t>googl</a:t>
            </a:r>
            <a:r>
              <a:rPr lang="en-US" altLang="zh-TW" sz="3200" dirty="0"/>
              <a:t>e</a:t>
            </a:r>
            <a:r>
              <a:rPr lang="zh-TW" altLang="en-US" sz="3200" dirty="0" smtClean="0"/>
              <a:t>地圖可以快速找到位置</a:t>
            </a:r>
            <a:endParaRPr lang="en-US" altLang="zh-TW" sz="3200" dirty="0" smtClean="0"/>
          </a:p>
          <a:p>
            <a:r>
              <a:rPr lang="zh-TW" altLang="en-US" sz="3200" dirty="0" smtClean="0"/>
              <a:t>網路上資訊太亂，經過整理後可快速找到店家資</a:t>
            </a:r>
            <a:r>
              <a:rPr lang="zh-TW" altLang="en-US" sz="3200" dirty="0"/>
              <a:t>訊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45017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施信宏</a:t>
            </a:r>
            <a:r>
              <a:rPr lang="en-US" altLang="zh-TW" sz="4000" dirty="0" smtClean="0"/>
              <a:t>:UI</a:t>
            </a:r>
            <a:r>
              <a:rPr lang="zh-TW" altLang="en-US" sz="4000" dirty="0" smtClean="0"/>
              <a:t>介面、地圖、四區文案</a:t>
            </a:r>
            <a:endParaRPr lang="en-US" altLang="zh-TW" sz="4000" dirty="0" smtClean="0"/>
          </a:p>
          <a:p>
            <a:r>
              <a:rPr lang="zh-TW" altLang="en-US" sz="4000" dirty="0" smtClean="0"/>
              <a:t>張清堯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三區文案、整理連結、上</a:t>
            </a:r>
            <a:r>
              <a:rPr lang="zh-TW" altLang="en-US" sz="4000" dirty="0"/>
              <a:t>架</a:t>
            </a: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871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145</Words>
  <Application>Microsoft Office PowerPoint</Application>
  <PresentationFormat>寬螢幕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Century Gothic</vt:lpstr>
      <vt:lpstr>Wingdings 3</vt:lpstr>
      <vt:lpstr>離子</vt:lpstr>
      <vt:lpstr>基隆美食巡禮</vt:lpstr>
      <vt:lpstr>網站主題</vt:lpstr>
      <vt:lpstr>網站架構</vt:lpstr>
      <vt:lpstr>使用之Web技術 </vt:lpstr>
      <vt:lpstr>網站的特色與優點</vt:lpstr>
      <vt:lpstr>分工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基隆</dc:title>
  <dc:creator>清堯 張</dc:creator>
  <cp:lastModifiedBy>清堯 張</cp:lastModifiedBy>
  <cp:revision>3</cp:revision>
  <dcterms:created xsi:type="dcterms:W3CDTF">2018-06-20T04:45:02Z</dcterms:created>
  <dcterms:modified xsi:type="dcterms:W3CDTF">2018-06-20T05:03:12Z</dcterms:modified>
</cp:coreProperties>
</file>