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53" d="100"/>
          <a:sy n="153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7624D-061E-944E-A08E-D6C8EBF7D9C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0FEB3-F356-4C4A-B9F9-1C15E46EA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0FEB3-F356-4C4A-B9F9-1C15E46EA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3E9A-9A23-0B27-F5F2-94966B256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928B8-A81B-7331-CEC5-12AB58FDD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70C5-5486-DEE0-145F-15878D33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E7B6A-8FAD-1623-88C4-CA797C2D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6A75-0E63-8FD3-6470-C95E6779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4776-1C85-3CF3-6113-6585B1C4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8D07-2B0B-3ECE-AC1E-DCA8F84A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160A-1F73-708C-E133-F52B3975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3D49-60D7-A27A-E744-2B5DFAD7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00DD-3BE6-51E8-DCD0-571B7FF6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095DE-3A8B-83DC-9F35-758CDCBF4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5D79-E6B5-D17A-A4D5-277313C2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CF443-77F6-6FB7-1A34-C29B5B64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12AF-67E6-8D99-55CB-C21E4AAE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543B-ABAD-FF16-3D90-2261B204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E669-9C6E-1AF7-96E4-ECA4F04F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AF3B-E1E1-55AD-D9FC-54D578EE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B1AA-604D-31C3-6220-C6F99DBF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3FAEC-7B3C-4852-8641-D021241C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B7BE-166A-97E8-AD2E-71CE9BD0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4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CD9-0952-3D93-B7C0-4BD4A058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93FA-B385-F00A-BF18-B52C5E83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A35B-1CA7-1121-4CBD-9567806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E7A6-0040-CF35-6AA8-344FA73E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447B-91DB-9BAA-FDFF-888ADC3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339F-AFF7-02B4-84A6-FDF7097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3AED-DDD7-06E5-E0B2-F90EE0C55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5A055-6E6B-1D76-77CD-CCF6CA663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CDAA2-8D06-FDF0-85AF-370BA924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FD052-7ADA-CFDA-A0E7-2D168741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2DB98-CE3B-5814-3876-48092BC2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1B2F-0CA8-2FA9-90BF-C8D24DBC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6656-2F51-8A98-270A-D102C65D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DC49C-019D-DA4E-C69B-62378F17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B29E-8794-F048-2B13-49D83BC4A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7AD0B-F44B-3DF4-6AA2-4ACADD39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7F13-00AD-5F56-5054-344E4B20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45EC5-FDC9-20BF-C3A4-2F9A958C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CAD7F-868D-1744-62B5-9B4CC9AE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8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B8A5-4E01-8FF6-DB03-D5D38EC5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DB1E-F8BC-7808-E050-769C605B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32B0E-7A44-94FA-8137-D6DB9DBE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5718A-1BC9-B45C-B2A8-D2227F74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767DB-F47F-229C-08D1-BEB6DB71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AAA02-F3A4-91F0-FBC7-F414262A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51E3-0CCE-78D1-20E2-1E44B84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09A4-CE0C-D2CA-7854-03C92CB1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7F49-7DB1-CD4F-D439-800DB67C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37086-BC19-7085-00A2-B8414DC5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1C13-6CDF-4A48-4FC4-70D1D6FA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9062-6B59-F638-73C5-9DAFE7CC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EEEBF-B28B-A830-F930-F20EB94D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EA10-0CFD-36FD-7928-9A78DE8A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E1694-85F6-8B7F-EE29-DC466BE27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FDED-CDAA-6166-5216-7DD86EE7A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94101-F8FD-28C2-544E-FC6F1019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E038-A47B-AF14-7BCB-8617BCEE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5023-5020-E73A-CFD9-0989AD41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A6602-2FC3-A10F-CF1D-A466B623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0F46-FF1B-1584-C3A1-5D6F9D2B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1C515-C493-6160-6A8E-EAA1F7468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F3328-DE50-3041-A48B-13C75010535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F8CC-574E-CC9F-DD64-4361C5AA0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8F0F-1BDB-602B-2515-DD82DE70A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53D88-231F-BF4F-A604-ED572D4B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5A134-EFBA-A3E3-EF48-C87C6748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55" y="88873"/>
            <a:ext cx="4941679" cy="67691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F30BC6-BE42-7883-25E0-0B56E1420041}"/>
              </a:ext>
            </a:extLst>
          </p:cNvPr>
          <p:cNvCxnSpPr/>
          <p:nvPr/>
        </p:nvCxnSpPr>
        <p:spPr>
          <a:xfrm>
            <a:off x="1440493" y="1949960"/>
            <a:ext cx="5636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8FEAD6-FAB0-90B3-CCE0-F453CBC8DBC2}"/>
              </a:ext>
            </a:extLst>
          </p:cNvPr>
          <p:cNvSpPr/>
          <p:nvPr/>
        </p:nvSpPr>
        <p:spPr>
          <a:xfrm>
            <a:off x="1479666" y="3807230"/>
            <a:ext cx="3566160" cy="1704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Delmelle,Eric</dc:creator>
  <cp:lastModifiedBy>Delmelle,Eric</cp:lastModifiedBy>
  <cp:revision>1</cp:revision>
  <dcterms:created xsi:type="dcterms:W3CDTF">2024-11-26T16:53:12Z</dcterms:created>
  <dcterms:modified xsi:type="dcterms:W3CDTF">2024-11-26T16:56:00Z</dcterms:modified>
</cp:coreProperties>
</file>