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7" r:id="rId9"/>
    <p:sldId id="268" r:id="rId10"/>
    <p:sldId id="269" r:id="rId11"/>
    <p:sldId id="273" r:id="rId12"/>
    <p:sldId id="274" r:id="rId13"/>
    <p:sldId id="275" r:id="rId14"/>
    <p:sldId id="276" r:id="rId15"/>
    <p:sldId id="279" r:id="rId16"/>
    <p:sldId id="277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965BE-B580-4117-BBF5-5EE1EF30681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1C872-6A41-4695-BD74-5C3BEF24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1C872-6A41-4695-BD74-5C3BEF24E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C424-7EE7-405D-8505-048AC21E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4272C-8A1D-46CF-BD54-C1B4EDE7A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5BDB6-19A8-4296-8E6D-FC040582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4F55-6EB2-4CEB-BC91-135579D4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E5AB-9657-4114-9117-B35E6797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0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F499-393A-420D-A8E0-E40957E0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ABC46-5980-4FF5-9B14-3A05BDE4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E295-AD70-4A96-8454-5F7B0228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D0A5-ABBE-4C5A-A733-7AB08154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B3AF-B2EA-49DA-BE83-7CB5C68C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F7C45-D178-4A34-9CE8-E0B51F36A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01125-869A-4835-97E3-EC0EFD198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0F2E-9276-40E2-AE75-C4D350D2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DF53-B09B-4D2F-8B05-2C16F412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D39B-9D1F-48CD-9D72-D78C3B31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99E0-74F0-4F90-A700-57AD5091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F6E3-A134-40FA-A4B6-A6C904F1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2BF6-78D9-441B-9DB2-EF4CC837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7256-258C-410A-BCF6-57D71014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B548-6A90-4F86-A2AE-88F90799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03FB-B7A7-4135-AD26-12C405BF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19769-C768-401F-9818-698B5D8A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CF9A-FAD7-43E9-AB52-B600E3EA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78EC7-78CF-4B5F-84FA-E1E437FB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2521-53DF-4AE1-80C4-1712B30C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DB17-6BCF-4DF3-B30B-6A8E8DF9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88F6-349D-40D5-8B28-DAC6A824C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54980-49A3-4CF7-8182-CB63FA0FF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C9FC-9950-4D9D-869D-AC049212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4F1B9-5B75-46D2-B4C6-8C14238A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D849E-A403-4629-B36B-3E3DAD01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3BBD-7344-46A9-9D61-962FB93A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7D30F-F556-4734-8FED-AA2960A20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1B78F-BF69-4B28-871F-86783250A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FA9E3-5696-4740-B299-EF6ACE279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60C9B-1328-424D-9F9B-DA4B85161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865B9-D3A8-45F5-A078-1030111B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AEF87-A6A9-403F-AED8-F0D388AD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9BE24-9C96-452D-9C62-BBEE25DA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A344-8E99-459F-AEFB-2BAE2BB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ED0B6-0CB9-4C75-8BE8-BB96360B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4DA08-9EBD-4F2E-A3EB-EBD560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6DA9C-A184-47E9-B823-37F4CDEB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71CBB-38A8-4C53-BA7B-CCB7BC91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267E-7983-44D9-B907-B70ACA0C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7A6F6-ACB7-46A2-AEE6-5BB057AE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9AE0-8395-46B4-BA30-726CA8B1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699E-6917-4850-8A79-2736E548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C990B-9E01-42AB-AFFF-A8D604EBC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9E28D-A9D9-4F0C-A1C3-6055B243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2CA4-D1E2-47DB-9442-532E07D1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240BC-7A97-4AEB-A2A4-F6816422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A866-DD9B-41B9-89A6-1D5737E9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EEA28-946E-4C77-9E97-069A6766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C9F02-E919-44B2-A82E-BF3F4559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9DF27-0886-41AD-BFB0-58751D3B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D3580-A63C-4DB3-BE73-4DB00FDE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430FB-62C0-4343-94F7-D72B4058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AF24D-F577-42F3-9D8D-F8D845EA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740DA-63F4-43E2-BB4A-54F866C2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B003-1847-4B5F-ABC9-DC9CFF9C8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FB55-88EE-40D2-8EFE-69DDBDB124E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BA02-7DD0-498C-ABCB-DC49FFFA9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7636-3F86-4363-9163-8C094C520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39985-0361-4B3E-96F5-5D674B7F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2"/>
            <a:ext cx="6339840" cy="2962583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House Prices: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AB714-70E5-4867-B0EB-ACA8A1827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815216"/>
            <a:ext cx="5252288" cy="154113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DSE I2100 Applied Machine Learning and Data Mining</a:t>
            </a:r>
          </a:p>
          <a:p>
            <a:pPr algn="l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A4D1C931-37B4-4768-BFFB-737A2B994085}"/>
              </a:ext>
            </a:extLst>
          </p:cNvPr>
          <p:cNvSpPr txBox="1">
            <a:spLocks/>
          </p:cNvSpPr>
          <p:nvPr/>
        </p:nvSpPr>
        <p:spPr>
          <a:xfrm>
            <a:off x="7983658" y="817201"/>
            <a:ext cx="3806720" cy="380672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rgbClr val="FFFFFF"/>
                </a:solidFill>
              </a:rPr>
              <a:t>Team members:</a:t>
            </a:r>
          </a:p>
          <a:p>
            <a:r>
              <a:rPr lang="en-US" sz="2200">
                <a:solidFill>
                  <a:srgbClr val="FFFFFF"/>
                </a:solidFill>
              </a:rPr>
              <a:t>Yaohua Chang</a:t>
            </a:r>
          </a:p>
          <a:p>
            <a:r>
              <a:rPr lang="en-US" sz="2200">
                <a:solidFill>
                  <a:srgbClr val="FFFFFF"/>
                </a:solidFill>
              </a:rPr>
              <a:t>Wenyu Fan</a:t>
            </a:r>
          </a:p>
          <a:p>
            <a:r>
              <a:rPr lang="en-US" sz="2200">
                <a:solidFill>
                  <a:srgbClr val="FFFFFF"/>
                </a:solidFill>
              </a:rPr>
              <a:t>Tamer Ibrahim</a:t>
            </a:r>
          </a:p>
        </p:txBody>
      </p:sp>
    </p:spTree>
    <p:extLst>
      <p:ext uri="{BB962C8B-B14F-4D97-AF65-F5344CB8AC3E}">
        <p14:creationId xmlns:p14="http://schemas.microsoft.com/office/powerpoint/2010/main" val="132604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1A63E-523C-4598-A6B1-9C2600B6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65922"/>
            <a:ext cx="7188199" cy="51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4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Label Encoder for Ordinal columns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EB112-3F9A-4B9E-AB76-50B4213B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34" y="2633869"/>
            <a:ext cx="7675286" cy="15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7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nominal columns to One-hot encode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C8C14-A264-460A-89F0-00F7DD11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879" y="2173754"/>
            <a:ext cx="6162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6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992B1-900D-4A22-95CF-B678F39F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58" y="2666379"/>
            <a:ext cx="7953718" cy="3796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CBAD49-97F0-4633-BE10-1E18947FA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896" y="656604"/>
            <a:ext cx="8050336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6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attempt with Random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0CF66-0B32-44CD-865D-ED26E46C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665" y="447261"/>
            <a:ext cx="7622980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D947B-45BB-4EAE-9980-2CB96401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643" y="2469046"/>
            <a:ext cx="6997147" cy="4035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849D5-BEB4-4B95-AA10-729346AA7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859" y="1583221"/>
            <a:ext cx="7635696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1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attempt with Random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118A13-8D1E-480E-9C63-E0483409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027" y="2318294"/>
            <a:ext cx="7743905" cy="4295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3D65B-A6C7-4188-9493-A984BA96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027" y="327569"/>
            <a:ext cx="7589534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8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 Attempt with Gradient Boost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B2831-4D5C-4AB4-880A-99DE9F01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78" y="545202"/>
            <a:ext cx="7859202" cy="2447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2A5CE2-C8D7-45B1-863E-E7AEF49C6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16" y="3069138"/>
            <a:ext cx="78592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 Attempt with Gradient Boost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7287C-37B6-43AF-A00E-A66C83F4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374" y="559179"/>
            <a:ext cx="7678986" cy="57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3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C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C89ED-6C7D-401B-991D-D95DB23B7E6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Kaggle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90AB0-7DA1-46E0-A2BA-C2C4320D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75862"/>
            <a:ext cx="7188199" cy="55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5DD03-AF6E-4283-9E63-8C612333DA5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 and 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7C1A2-F7FF-4F03-B8BE-7BF27BD9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5" y="961812"/>
            <a:ext cx="500626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9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F8EBE-481A-4DFA-B8C7-7BBAD736259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67124-E626-4786-B8CA-3E8EEDF24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291" y="2074363"/>
            <a:ext cx="5018817" cy="381843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40B7C1C-970A-40C9-AC55-0C7E10E6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291" y="649697"/>
            <a:ext cx="4805900" cy="13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2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B0796-0A77-44E4-A245-994FEA6CA47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Missing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11EC3-888F-4798-AC11-400A349E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282" y="961812"/>
            <a:ext cx="454883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8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3832-7227-4CED-965C-3E90C101D29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EB34B9-EB41-4A05-BD04-8545C96E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33742"/>
            <a:ext cx="7188199" cy="41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6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3832-7227-4CED-965C-3E90C101D29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D0A23-9CEB-4875-9E00-D178D77C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912" y="772233"/>
            <a:ext cx="6674609" cy="53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3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4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1BBAC-85E7-4D7B-B301-0EF03AD7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0D32E-75E1-4506-89CA-F43848B8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13" y="685800"/>
            <a:ext cx="5848122" cy="53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7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6904E-49CE-44B0-8135-FAD34B35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10" y="924338"/>
            <a:ext cx="7961242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7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71</Words>
  <Application>Microsoft Office PowerPoint</Application>
  <PresentationFormat>Widescreen</PresentationFormat>
  <Paragraphs>23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House Prices: Advanced Regression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</vt:lpstr>
      <vt:lpstr>EDA</vt:lpstr>
      <vt:lpstr>EDA</vt:lpstr>
      <vt:lpstr>Label Encoder for Ordinal columns</vt:lpstr>
      <vt:lpstr>Convert nominal columns to One-hot encode</vt:lpstr>
      <vt:lpstr>Feature Selection</vt:lpstr>
      <vt:lpstr>First attempt with Random Forest</vt:lpstr>
      <vt:lpstr>First attempt with Random Forest</vt:lpstr>
      <vt:lpstr>Second Attempt with Gradient Boost </vt:lpstr>
      <vt:lpstr>Second Attempt with Gradient Boost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Advanced Regression Techniques</dc:title>
  <dc:creator>tamer.sobhy2@yahoo.com</dc:creator>
  <cp:lastModifiedBy>tamer.sobhy2@yahoo.com</cp:lastModifiedBy>
  <cp:revision>5</cp:revision>
  <dcterms:created xsi:type="dcterms:W3CDTF">2019-04-16T10:53:04Z</dcterms:created>
  <dcterms:modified xsi:type="dcterms:W3CDTF">2019-04-16T11:46:27Z</dcterms:modified>
</cp:coreProperties>
</file>