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8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6" r:id="rId16"/>
    <p:sldId id="279" r:id="rId17"/>
    <p:sldId id="277" r:id="rId18"/>
    <p:sldId id="280" r:id="rId19"/>
    <p:sldId id="281" r:id="rId20"/>
    <p:sldId id="282" r:id="rId21"/>
    <p:sldId id="306" r:id="rId22"/>
    <p:sldId id="283" r:id="rId23"/>
    <p:sldId id="284" r:id="rId24"/>
    <p:sldId id="285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%20courses\Applied%20ML\Project\ML-Final-Project\Conclu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R2 of different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Sheet1!$A$2:$A$15</c:f>
              <c:strCache>
                <c:ptCount val="14"/>
                <c:pt idx="0">
                  <c:v>NN 2</c:v>
                </c:pt>
                <c:pt idx="1">
                  <c:v>SVR 3</c:v>
                </c:pt>
                <c:pt idx="2">
                  <c:v>NN 3</c:v>
                </c:pt>
                <c:pt idx="3">
                  <c:v>Ridge 1</c:v>
                </c:pt>
                <c:pt idx="4">
                  <c:v>Lasso 1</c:v>
                </c:pt>
                <c:pt idx="5">
                  <c:v>SVR 1</c:v>
                </c:pt>
                <c:pt idx="6">
                  <c:v>Ridge 3</c:v>
                </c:pt>
                <c:pt idx="7">
                  <c:v>NN 1</c:v>
                </c:pt>
                <c:pt idx="8">
                  <c:v>Lasso 3</c:v>
                </c:pt>
                <c:pt idx="9">
                  <c:v>Ridge 2</c:v>
                </c:pt>
                <c:pt idx="10">
                  <c:v>Lasso 2</c:v>
                </c:pt>
                <c:pt idx="11">
                  <c:v>SVR 2</c:v>
                </c:pt>
                <c:pt idx="12">
                  <c:v>Elastic 2</c:v>
                </c:pt>
                <c:pt idx="13">
                  <c:v>RF 2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-2.3348761433774599E-2</c:v>
                </c:pt>
                <c:pt idx="1">
                  <c:v>0.72209075610869999</c:v>
                </c:pt>
                <c:pt idx="2">
                  <c:v>0.72771332907375597</c:v>
                </c:pt>
                <c:pt idx="3">
                  <c:v>0.78624300000000003</c:v>
                </c:pt>
                <c:pt idx="4">
                  <c:v>0.80373099999999997</c:v>
                </c:pt>
                <c:pt idx="5">
                  <c:v>0.86078514312351995</c:v>
                </c:pt>
                <c:pt idx="6">
                  <c:v>0.86661699999999997</c:v>
                </c:pt>
                <c:pt idx="7">
                  <c:v>0.86832187262854499</c:v>
                </c:pt>
                <c:pt idx="8">
                  <c:v>0.88322299999999998</c:v>
                </c:pt>
                <c:pt idx="9">
                  <c:v>0.89759800000000001</c:v>
                </c:pt>
                <c:pt idx="10">
                  <c:v>0.90216799999999997</c:v>
                </c:pt>
                <c:pt idx="11">
                  <c:v>0.90567026887928404</c:v>
                </c:pt>
                <c:pt idx="12">
                  <c:v>0.94730579999999998</c:v>
                </c:pt>
                <c:pt idx="13">
                  <c:v>0.98778920000000003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D-46B3-9D48-771B4A62C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02425488"/>
        <c:axId val="402430080"/>
      </c:barChart>
      <c:catAx>
        <c:axId val="40242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30080"/>
        <c:crosses val="autoZero"/>
        <c:auto val="1"/>
        <c:lblAlgn val="ctr"/>
        <c:lblOffset val="100"/>
        <c:noMultiLvlLbl val="0"/>
      </c:catAx>
      <c:valAx>
        <c:axId val="40243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2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732C4-AF91-4A55-8889-38797920C8F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2DFE1-903D-4B74-82A9-BB2D8D06FA87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056D0572-F5C1-483D-81E8-B6A561B2114F}" type="parTrans" cxnId="{0CBC5C6F-F399-4E7C-BEF0-DC388E6E5086}">
      <dgm:prSet/>
      <dgm:spPr/>
      <dgm:t>
        <a:bodyPr/>
        <a:lstStyle/>
        <a:p>
          <a:endParaRPr lang="en-US"/>
        </a:p>
      </dgm:t>
    </dgm:pt>
    <dgm:pt modelId="{68B4D8C4-683D-4B70-8459-9F01D573CD30}" type="sibTrans" cxnId="{0CBC5C6F-F399-4E7C-BEF0-DC388E6E5086}">
      <dgm:prSet/>
      <dgm:spPr/>
      <dgm:t>
        <a:bodyPr/>
        <a:lstStyle/>
        <a:p>
          <a:endParaRPr lang="en-US"/>
        </a:p>
      </dgm:t>
    </dgm:pt>
    <dgm:pt modelId="{F7A6B140-BB56-4FA4-B87A-99E61AF4683E}">
      <dgm:prSet phldrT="[Text]"/>
      <dgm:spPr/>
      <dgm:t>
        <a:bodyPr/>
        <a:lstStyle/>
        <a:p>
          <a:r>
            <a:rPr lang="en-US" dirty="0"/>
            <a:t>Org price</a:t>
          </a:r>
        </a:p>
      </dgm:t>
    </dgm:pt>
    <dgm:pt modelId="{558F0949-3648-447E-9FEE-02FDFD561358}" type="parTrans" cxnId="{DA7CE45A-F36F-4BDC-9E53-979E93D479D4}">
      <dgm:prSet/>
      <dgm:spPr/>
      <dgm:t>
        <a:bodyPr/>
        <a:lstStyle/>
        <a:p>
          <a:endParaRPr lang="en-US"/>
        </a:p>
      </dgm:t>
    </dgm:pt>
    <dgm:pt modelId="{E12E63F9-005D-404F-B771-E7112F8D57B1}" type="sibTrans" cxnId="{DA7CE45A-F36F-4BDC-9E53-979E93D479D4}">
      <dgm:prSet/>
      <dgm:spPr/>
      <dgm:t>
        <a:bodyPr/>
        <a:lstStyle/>
        <a:p>
          <a:endParaRPr lang="en-US"/>
        </a:p>
      </dgm:t>
    </dgm:pt>
    <dgm:pt modelId="{4F8A4123-3E33-4DBE-8DA5-DB19EFA51667}">
      <dgm:prSet phldrT="[Text]"/>
      <dgm:spPr/>
      <dgm:t>
        <a:bodyPr/>
        <a:lstStyle/>
        <a:p>
          <a:r>
            <a:rPr lang="en-US" dirty="0"/>
            <a:t>Log(Price)</a:t>
          </a:r>
        </a:p>
      </dgm:t>
    </dgm:pt>
    <dgm:pt modelId="{FEC9C42A-40B0-44FB-952F-CABEA437BABD}" type="parTrans" cxnId="{9AD65C66-91C2-46EE-A749-F9ED75B7A59C}">
      <dgm:prSet/>
      <dgm:spPr/>
      <dgm:t>
        <a:bodyPr/>
        <a:lstStyle/>
        <a:p>
          <a:endParaRPr lang="en-US"/>
        </a:p>
      </dgm:t>
    </dgm:pt>
    <dgm:pt modelId="{33EB9CC5-6266-40CF-8015-5CB2CA9382CE}" type="sibTrans" cxnId="{9AD65C66-91C2-46EE-A749-F9ED75B7A59C}">
      <dgm:prSet/>
      <dgm:spPr/>
      <dgm:t>
        <a:bodyPr/>
        <a:lstStyle/>
        <a:p>
          <a:endParaRPr lang="en-US"/>
        </a:p>
      </dgm:t>
    </dgm:pt>
    <dgm:pt modelId="{45DAEA3F-B235-4DB9-8247-8138EBC41279}">
      <dgm:prSet phldrT="[Text]"/>
      <dgm:spPr/>
      <dgm:t>
        <a:bodyPr/>
        <a:lstStyle/>
        <a:p>
          <a:r>
            <a:rPr lang="en-US" dirty="0"/>
            <a:t>Remove outliers</a:t>
          </a:r>
        </a:p>
      </dgm:t>
    </dgm:pt>
    <dgm:pt modelId="{A279149A-D533-4EE7-BF8D-5522CC461BAC}" type="parTrans" cxnId="{A38E1407-219F-45CA-9501-0F3EBC4860E4}">
      <dgm:prSet/>
      <dgm:spPr/>
      <dgm:t>
        <a:bodyPr/>
        <a:lstStyle/>
        <a:p>
          <a:endParaRPr lang="en-US"/>
        </a:p>
      </dgm:t>
    </dgm:pt>
    <dgm:pt modelId="{2FAFCA72-FB23-414A-8071-A637186FF04D}" type="sibTrans" cxnId="{A38E1407-219F-45CA-9501-0F3EBC4860E4}">
      <dgm:prSet/>
      <dgm:spPr/>
      <dgm:t>
        <a:bodyPr/>
        <a:lstStyle/>
        <a:p>
          <a:endParaRPr lang="en-US"/>
        </a:p>
      </dgm:t>
    </dgm:pt>
    <dgm:pt modelId="{A8C76D58-B845-4709-98CD-C9D447F254D2}" type="pres">
      <dgm:prSet presAssocID="{741732C4-AF91-4A55-8889-38797920C8F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C9BEA-A64A-4B03-99F3-59E8A35AE09F}" type="pres">
      <dgm:prSet presAssocID="{ADA2DFE1-903D-4B74-82A9-BB2D8D06FA87}" presName="hierRoot1" presStyleCnt="0">
        <dgm:presLayoutVars>
          <dgm:hierBranch val="init"/>
        </dgm:presLayoutVars>
      </dgm:prSet>
      <dgm:spPr/>
    </dgm:pt>
    <dgm:pt modelId="{0870AF40-994F-4F5B-93B9-27E6EABB73BC}" type="pres">
      <dgm:prSet presAssocID="{ADA2DFE1-903D-4B74-82A9-BB2D8D06FA87}" presName="rootComposite1" presStyleCnt="0"/>
      <dgm:spPr/>
    </dgm:pt>
    <dgm:pt modelId="{7DD1C2B2-0B0E-451A-A35A-F259C92EE4DD}" type="pres">
      <dgm:prSet presAssocID="{ADA2DFE1-903D-4B74-82A9-BB2D8D06FA87}" presName="rootText1" presStyleLbl="alignAcc1" presStyleIdx="0" presStyleCnt="0" custScaleY="99383">
        <dgm:presLayoutVars>
          <dgm:chPref val="3"/>
        </dgm:presLayoutVars>
      </dgm:prSet>
      <dgm:spPr/>
    </dgm:pt>
    <dgm:pt modelId="{44B4D257-3911-47CF-A176-E97AEB2697D5}" type="pres">
      <dgm:prSet presAssocID="{ADA2DFE1-903D-4B74-82A9-BB2D8D06FA87}" presName="topArc1" presStyleLbl="parChTrans1D1" presStyleIdx="0" presStyleCnt="8"/>
      <dgm:spPr/>
    </dgm:pt>
    <dgm:pt modelId="{DEDCF6CE-3AFD-495C-B2FD-0172BFE8117C}" type="pres">
      <dgm:prSet presAssocID="{ADA2DFE1-903D-4B74-82A9-BB2D8D06FA87}" presName="bottomArc1" presStyleLbl="parChTrans1D1" presStyleIdx="1" presStyleCnt="8"/>
      <dgm:spPr/>
    </dgm:pt>
    <dgm:pt modelId="{B8204ED3-BE5C-45B8-ABFC-295389B2C2C5}" type="pres">
      <dgm:prSet presAssocID="{ADA2DFE1-903D-4B74-82A9-BB2D8D06FA87}" presName="topConnNode1" presStyleLbl="node1" presStyleIdx="0" presStyleCnt="0"/>
      <dgm:spPr/>
    </dgm:pt>
    <dgm:pt modelId="{3850BE18-4F2A-419A-A630-986520F38AD3}" type="pres">
      <dgm:prSet presAssocID="{ADA2DFE1-903D-4B74-82A9-BB2D8D06FA87}" presName="hierChild2" presStyleCnt="0"/>
      <dgm:spPr/>
    </dgm:pt>
    <dgm:pt modelId="{C48C7E63-F2A2-4724-8DDB-7D9FB2BD9FCC}" type="pres">
      <dgm:prSet presAssocID="{558F0949-3648-447E-9FEE-02FDFD561358}" presName="Name28" presStyleLbl="parChTrans1D2" presStyleIdx="0" presStyleCnt="3"/>
      <dgm:spPr/>
    </dgm:pt>
    <dgm:pt modelId="{BFF41B24-A5DF-468E-8F2E-23CB73C4BF3A}" type="pres">
      <dgm:prSet presAssocID="{F7A6B140-BB56-4FA4-B87A-99E61AF4683E}" presName="hierRoot2" presStyleCnt="0">
        <dgm:presLayoutVars>
          <dgm:hierBranch val="init"/>
        </dgm:presLayoutVars>
      </dgm:prSet>
      <dgm:spPr/>
    </dgm:pt>
    <dgm:pt modelId="{334E0853-DC03-4711-8D80-E428F009DF3D}" type="pres">
      <dgm:prSet presAssocID="{F7A6B140-BB56-4FA4-B87A-99E61AF4683E}" presName="rootComposite2" presStyleCnt="0"/>
      <dgm:spPr/>
    </dgm:pt>
    <dgm:pt modelId="{499DB7BA-0E69-476B-A30D-E380E78B22F0}" type="pres">
      <dgm:prSet presAssocID="{F7A6B140-BB56-4FA4-B87A-99E61AF4683E}" presName="rootText2" presStyleLbl="alignAcc1" presStyleIdx="0" presStyleCnt="0">
        <dgm:presLayoutVars>
          <dgm:chPref val="3"/>
        </dgm:presLayoutVars>
      </dgm:prSet>
      <dgm:spPr/>
    </dgm:pt>
    <dgm:pt modelId="{DCB156F1-7B1D-4875-98C1-8D392C645DEF}" type="pres">
      <dgm:prSet presAssocID="{F7A6B140-BB56-4FA4-B87A-99E61AF4683E}" presName="topArc2" presStyleLbl="parChTrans1D1" presStyleIdx="2" presStyleCnt="8"/>
      <dgm:spPr/>
    </dgm:pt>
    <dgm:pt modelId="{EC214BB0-475D-48E8-B9D9-F7BF9CFC1B02}" type="pres">
      <dgm:prSet presAssocID="{F7A6B140-BB56-4FA4-B87A-99E61AF4683E}" presName="bottomArc2" presStyleLbl="parChTrans1D1" presStyleIdx="3" presStyleCnt="8"/>
      <dgm:spPr/>
    </dgm:pt>
    <dgm:pt modelId="{4D73C7AB-E9F3-4F2A-AFF3-084C29DE15B1}" type="pres">
      <dgm:prSet presAssocID="{F7A6B140-BB56-4FA4-B87A-99E61AF4683E}" presName="topConnNode2" presStyleLbl="node2" presStyleIdx="0" presStyleCnt="0"/>
      <dgm:spPr/>
    </dgm:pt>
    <dgm:pt modelId="{A5DD1929-E341-4C51-B3F1-9267D8478EB2}" type="pres">
      <dgm:prSet presAssocID="{F7A6B140-BB56-4FA4-B87A-99E61AF4683E}" presName="hierChild4" presStyleCnt="0"/>
      <dgm:spPr/>
    </dgm:pt>
    <dgm:pt modelId="{1627647D-F8E3-43AD-9C3B-312D9A20C765}" type="pres">
      <dgm:prSet presAssocID="{F7A6B140-BB56-4FA4-B87A-99E61AF4683E}" presName="hierChild5" presStyleCnt="0"/>
      <dgm:spPr/>
    </dgm:pt>
    <dgm:pt modelId="{64A4363D-63B9-41C8-B86B-1883AEB35AF6}" type="pres">
      <dgm:prSet presAssocID="{FEC9C42A-40B0-44FB-952F-CABEA437BABD}" presName="Name28" presStyleLbl="parChTrans1D2" presStyleIdx="1" presStyleCnt="3"/>
      <dgm:spPr/>
    </dgm:pt>
    <dgm:pt modelId="{E0831177-F04C-4C03-9DEA-A2BBC558B877}" type="pres">
      <dgm:prSet presAssocID="{4F8A4123-3E33-4DBE-8DA5-DB19EFA51667}" presName="hierRoot2" presStyleCnt="0">
        <dgm:presLayoutVars>
          <dgm:hierBranch val="init"/>
        </dgm:presLayoutVars>
      </dgm:prSet>
      <dgm:spPr/>
    </dgm:pt>
    <dgm:pt modelId="{B4D450A7-3F7F-4918-8D98-5EC316B96A7C}" type="pres">
      <dgm:prSet presAssocID="{4F8A4123-3E33-4DBE-8DA5-DB19EFA51667}" presName="rootComposite2" presStyleCnt="0"/>
      <dgm:spPr/>
    </dgm:pt>
    <dgm:pt modelId="{6D0B4CC1-5D66-4A2C-B9AA-4CE50867D6A6}" type="pres">
      <dgm:prSet presAssocID="{4F8A4123-3E33-4DBE-8DA5-DB19EFA51667}" presName="rootText2" presStyleLbl="alignAcc1" presStyleIdx="0" presStyleCnt="0">
        <dgm:presLayoutVars>
          <dgm:chPref val="3"/>
        </dgm:presLayoutVars>
      </dgm:prSet>
      <dgm:spPr/>
    </dgm:pt>
    <dgm:pt modelId="{0E55970E-C206-4A9C-A324-D84605AB0893}" type="pres">
      <dgm:prSet presAssocID="{4F8A4123-3E33-4DBE-8DA5-DB19EFA51667}" presName="topArc2" presStyleLbl="parChTrans1D1" presStyleIdx="4" presStyleCnt="8"/>
      <dgm:spPr/>
    </dgm:pt>
    <dgm:pt modelId="{10DBA6D9-856C-44E4-93CD-E22582FF6050}" type="pres">
      <dgm:prSet presAssocID="{4F8A4123-3E33-4DBE-8DA5-DB19EFA51667}" presName="bottomArc2" presStyleLbl="parChTrans1D1" presStyleIdx="5" presStyleCnt="8"/>
      <dgm:spPr/>
    </dgm:pt>
    <dgm:pt modelId="{893E4847-F892-4A0F-9A97-59022820FA6D}" type="pres">
      <dgm:prSet presAssocID="{4F8A4123-3E33-4DBE-8DA5-DB19EFA51667}" presName="topConnNode2" presStyleLbl="node2" presStyleIdx="0" presStyleCnt="0"/>
      <dgm:spPr/>
    </dgm:pt>
    <dgm:pt modelId="{AE07FF26-649D-4250-B1F2-FE81B0BD6C79}" type="pres">
      <dgm:prSet presAssocID="{4F8A4123-3E33-4DBE-8DA5-DB19EFA51667}" presName="hierChild4" presStyleCnt="0"/>
      <dgm:spPr/>
    </dgm:pt>
    <dgm:pt modelId="{91F21E2B-9873-4F6A-927C-71A58ECBA6E4}" type="pres">
      <dgm:prSet presAssocID="{4F8A4123-3E33-4DBE-8DA5-DB19EFA51667}" presName="hierChild5" presStyleCnt="0"/>
      <dgm:spPr/>
    </dgm:pt>
    <dgm:pt modelId="{81D2D2CE-7C95-4A45-8CF5-5907D1EDC2C5}" type="pres">
      <dgm:prSet presAssocID="{A279149A-D533-4EE7-BF8D-5522CC461BAC}" presName="Name28" presStyleLbl="parChTrans1D2" presStyleIdx="2" presStyleCnt="3"/>
      <dgm:spPr/>
    </dgm:pt>
    <dgm:pt modelId="{B2DEDBE6-FE2E-4157-AD87-F72B29EC67D6}" type="pres">
      <dgm:prSet presAssocID="{45DAEA3F-B235-4DB9-8247-8138EBC41279}" presName="hierRoot2" presStyleCnt="0">
        <dgm:presLayoutVars>
          <dgm:hierBranch val="init"/>
        </dgm:presLayoutVars>
      </dgm:prSet>
      <dgm:spPr/>
    </dgm:pt>
    <dgm:pt modelId="{040DEB19-DED5-41C0-95B8-10DCCFCA9E3C}" type="pres">
      <dgm:prSet presAssocID="{45DAEA3F-B235-4DB9-8247-8138EBC41279}" presName="rootComposite2" presStyleCnt="0"/>
      <dgm:spPr/>
    </dgm:pt>
    <dgm:pt modelId="{40DAD36E-940B-4A23-A534-53CEA0CD906F}" type="pres">
      <dgm:prSet presAssocID="{45DAEA3F-B235-4DB9-8247-8138EBC41279}" presName="rootText2" presStyleLbl="alignAcc1" presStyleIdx="0" presStyleCnt="0">
        <dgm:presLayoutVars>
          <dgm:chPref val="3"/>
        </dgm:presLayoutVars>
      </dgm:prSet>
      <dgm:spPr/>
    </dgm:pt>
    <dgm:pt modelId="{897B7230-C4C7-4223-8CB9-35BE32369F5D}" type="pres">
      <dgm:prSet presAssocID="{45DAEA3F-B235-4DB9-8247-8138EBC41279}" presName="topArc2" presStyleLbl="parChTrans1D1" presStyleIdx="6" presStyleCnt="8"/>
      <dgm:spPr/>
    </dgm:pt>
    <dgm:pt modelId="{3372150A-C051-4344-A981-6870CE0D9EA2}" type="pres">
      <dgm:prSet presAssocID="{45DAEA3F-B235-4DB9-8247-8138EBC41279}" presName="bottomArc2" presStyleLbl="parChTrans1D1" presStyleIdx="7" presStyleCnt="8"/>
      <dgm:spPr/>
    </dgm:pt>
    <dgm:pt modelId="{176C6016-1C46-4B22-9CA5-FD208A96257E}" type="pres">
      <dgm:prSet presAssocID="{45DAEA3F-B235-4DB9-8247-8138EBC41279}" presName="topConnNode2" presStyleLbl="node2" presStyleIdx="0" presStyleCnt="0"/>
      <dgm:spPr/>
    </dgm:pt>
    <dgm:pt modelId="{385A929D-E859-426F-9BC5-587B57B9F600}" type="pres">
      <dgm:prSet presAssocID="{45DAEA3F-B235-4DB9-8247-8138EBC41279}" presName="hierChild4" presStyleCnt="0"/>
      <dgm:spPr/>
    </dgm:pt>
    <dgm:pt modelId="{CA4D7F44-1B63-496D-B5C6-ECF8C16F7FE7}" type="pres">
      <dgm:prSet presAssocID="{45DAEA3F-B235-4DB9-8247-8138EBC41279}" presName="hierChild5" presStyleCnt="0"/>
      <dgm:spPr/>
    </dgm:pt>
    <dgm:pt modelId="{5E2245E6-EE9C-4CFA-B66F-15009236ABB7}" type="pres">
      <dgm:prSet presAssocID="{ADA2DFE1-903D-4B74-82A9-BB2D8D06FA87}" presName="hierChild3" presStyleCnt="0"/>
      <dgm:spPr/>
    </dgm:pt>
  </dgm:ptLst>
  <dgm:cxnLst>
    <dgm:cxn modelId="{A38E1407-219F-45CA-9501-0F3EBC4860E4}" srcId="{ADA2DFE1-903D-4B74-82A9-BB2D8D06FA87}" destId="{45DAEA3F-B235-4DB9-8247-8138EBC41279}" srcOrd="2" destOrd="0" parTransId="{A279149A-D533-4EE7-BF8D-5522CC461BAC}" sibTransId="{2FAFCA72-FB23-414A-8071-A637186FF04D}"/>
    <dgm:cxn modelId="{343FE51B-35D1-4724-9538-0758BE7BAF2D}" type="presOf" srcId="{45DAEA3F-B235-4DB9-8247-8138EBC41279}" destId="{40DAD36E-940B-4A23-A534-53CEA0CD906F}" srcOrd="0" destOrd="0" presId="urn:microsoft.com/office/officeart/2008/layout/HalfCircleOrganizationChart"/>
    <dgm:cxn modelId="{9AD65C66-91C2-46EE-A749-F9ED75B7A59C}" srcId="{ADA2DFE1-903D-4B74-82A9-BB2D8D06FA87}" destId="{4F8A4123-3E33-4DBE-8DA5-DB19EFA51667}" srcOrd="1" destOrd="0" parTransId="{FEC9C42A-40B0-44FB-952F-CABEA437BABD}" sibTransId="{33EB9CC5-6266-40CF-8015-5CB2CA9382CE}"/>
    <dgm:cxn modelId="{E953C866-7321-4AF4-950B-12D266887DB1}" type="presOf" srcId="{4F8A4123-3E33-4DBE-8DA5-DB19EFA51667}" destId="{893E4847-F892-4A0F-9A97-59022820FA6D}" srcOrd="1" destOrd="0" presId="urn:microsoft.com/office/officeart/2008/layout/HalfCircleOrganizationChart"/>
    <dgm:cxn modelId="{0CBC5C6F-F399-4E7C-BEF0-DC388E6E5086}" srcId="{741732C4-AF91-4A55-8889-38797920C8F8}" destId="{ADA2DFE1-903D-4B74-82A9-BB2D8D06FA87}" srcOrd="0" destOrd="0" parTransId="{056D0572-F5C1-483D-81E8-B6A561B2114F}" sibTransId="{68B4D8C4-683D-4B70-8459-9F01D573CD30}"/>
    <dgm:cxn modelId="{C7F19A76-3811-45D4-8A70-C650845792A4}" type="presOf" srcId="{741732C4-AF91-4A55-8889-38797920C8F8}" destId="{A8C76D58-B845-4709-98CD-C9D447F254D2}" srcOrd="0" destOrd="0" presId="urn:microsoft.com/office/officeart/2008/layout/HalfCircleOrganizationChart"/>
    <dgm:cxn modelId="{DA7CE45A-F36F-4BDC-9E53-979E93D479D4}" srcId="{ADA2DFE1-903D-4B74-82A9-BB2D8D06FA87}" destId="{F7A6B140-BB56-4FA4-B87A-99E61AF4683E}" srcOrd="0" destOrd="0" parTransId="{558F0949-3648-447E-9FEE-02FDFD561358}" sibTransId="{E12E63F9-005D-404F-B771-E7112F8D57B1}"/>
    <dgm:cxn modelId="{2DAAD580-867A-4FDE-9CA2-2DF7838622E5}" type="presOf" srcId="{ADA2DFE1-903D-4B74-82A9-BB2D8D06FA87}" destId="{B8204ED3-BE5C-45B8-ABFC-295389B2C2C5}" srcOrd="1" destOrd="0" presId="urn:microsoft.com/office/officeart/2008/layout/HalfCircleOrganizationChart"/>
    <dgm:cxn modelId="{DEAEB284-5529-46ED-A5BF-9C37598A047E}" type="presOf" srcId="{ADA2DFE1-903D-4B74-82A9-BB2D8D06FA87}" destId="{7DD1C2B2-0B0E-451A-A35A-F259C92EE4DD}" srcOrd="0" destOrd="0" presId="urn:microsoft.com/office/officeart/2008/layout/HalfCircleOrganizationChart"/>
    <dgm:cxn modelId="{272B3092-FA7A-4745-B7EA-91A18464A60D}" type="presOf" srcId="{FEC9C42A-40B0-44FB-952F-CABEA437BABD}" destId="{64A4363D-63B9-41C8-B86B-1883AEB35AF6}" srcOrd="0" destOrd="0" presId="urn:microsoft.com/office/officeart/2008/layout/HalfCircleOrganizationChart"/>
    <dgm:cxn modelId="{E7EDC0C3-B2F7-4717-A5FC-27EDD799F061}" type="presOf" srcId="{A279149A-D533-4EE7-BF8D-5522CC461BAC}" destId="{81D2D2CE-7C95-4A45-8CF5-5907D1EDC2C5}" srcOrd="0" destOrd="0" presId="urn:microsoft.com/office/officeart/2008/layout/HalfCircleOrganizationChart"/>
    <dgm:cxn modelId="{5D1900CB-DFF0-4F43-9903-998B58A8C11F}" type="presOf" srcId="{45DAEA3F-B235-4DB9-8247-8138EBC41279}" destId="{176C6016-1C46-4B22-9CA5-FD208A96257E}" srcOrd="1" destOrd="0" presId="urn:microsoft.com/office/officeart/2008/layout/HalfCircleOrganizationChart"/>
    <dgm:cxn modelId="{73E12BE1-47B8-4BC5-80E4-7A4FE2B3799E}" type="presOf" srcId="{4F8A4123-3E33-4DBE-8DA5-DB19EFA51667}" destId="{6D0B4CC1-5D66-4A2C-B9AA-4CE50867D6A6}" srcOrd="0" destOrd="0" presId="urn:microsoft.com/office/officeart/2008/layout/HalfCircleOrganizationChart"/>
    <dgm:cxn modelId="{B8232EEB-9971-4456-A34D-329C4EA97456}" type="presOf" srcId="{558F0949-3648-447E-9FEE-02FDFD561358}" destId="{C48C7E63-F2A2-4724-8DDB-7D9FB2BD9FCC}" srcOrd="0" destOrd="0" presId="urn:microsoft.com/office/officeart/2008/layout/HalfCircleOrganizationChart"/>
    <dgm:cxn modelId="{BB4958F2-B3EE-400C-8CDC-A4C3ADA77249}" type="presOf" srcId="{F7A6B140-BB56-4FA4-B87A-99E61AF4683E}" destId="{499DB7BA-0E69-476B-A30D-E380E78B22F0}" srcOrd="0" destOrd="0" presId="urn:microsoft.com/office/officeart/2008/layout/HalfCircleOrganizationChart"/>
    <dgm:cxn modelId="{51FC0BF4-F189-4DC6-B4A4-7B06C6507197}" type="presOf" srcId="{F7A6B140-BB56-4FA4-B87A-99E61AF4683E}" destId="{4D73C7AB-E9F3-4F2A-AFF3-084C29DE15B1}" srcOrd="1" destOrd="0" presId="urn:microsoft.com/office/officeart/2008/layout/HalfCircleOrganizationChart"/>
    <dgm:cxn modelId="{3BECA6FD-E16B-4FEB-A01A-525034032503}" type="presParOf" srcId="{A8C76D58-B845-4709-98CD-C9D447F254D2}" destId="{10FC9BEA-A64A-4B03-99F3-59E8A35AE09F}" srcOrd="0" destOrd="0" presId="urn:microsoft.com/office/officeart/2008/layout/HalfCircleOrganizationChart"/>
    <dgm:cxn modelId="{EEC26145-907E-446E-BEFD-2644AF8254CC}" type="presParOf" srcId="{10FC9BEA-A64A-4B03-99F3-59E8A35AE09F}" destId="{0870AF40-994F-4F5B-93B9-27E6EABB73BC}" srcOrd="0" destOrd="0" presId="urn:microsoft.com/office/officeart/2008/layout/HalfCircleOrganizationChart"/>
    <dgm:cxn modelId="{3B4C31D9-FEB9-43B1-9036-CC68AE7346F7}" type="presParOf" srcId="{0870AF40-994F-4F5B-93B9-27E6EABB73BC}" destId="{7DD1C2B2-0B0E-451A-A35A-F259C92EE4DD}" srcOrd="0" destOrd="0" presId="urn:microsoft.com/office/officeart/2008/layout/HalfCircleOrganizationChart"/>
    <dgm:cxn modelId="{717A90C6-7926-40A2-B43E-95890CA3BFD0}" type="presParOf" srcId="{0870AF40-994F-4F5B-93B9-27E6EABB73BC}" destId="{44B4D257-3911-47CF-A176-E97AEB2697D5}" srcOrd="1" destOrd="0" presId="urn:microsoft.com/office/officeart/2008/layout/HalfCircleOrganizationChart"/>
    <dgm:cxn modelId="{EA3F4935-9ED4-499C-8658-C61708ED6EFF}" type="presParOf" srcId="{0870AF40-994F-4F5B-93B9-27E6EABB73BC}" destId="{DEDCF6CE-3AFD-495C-B2FD-0172BFE8117C}" srcOrd="2" destOrd="0" presId="urn:microsoft.com/office/officeart/2008/layout/HalfCircleOrganizationChart"/>
    <dgm:cxn modelId="{713A5DD2-F5C8-4D29-9F43-23A60CA045C2}" type="presParOf" srcId="{0870AF40-994F-4F5B-93B9-27E6EABB73BC}" destId="{B8204ED3-BE5C-45B8-ABFC-295389B2C2C5}" srcOrd="3" destOrd="0" presId="urn:microsoft.com/office/officeart/2008/layout/HalfCircleOrganizationChart"/>
    <dgm:cxn modelId="{4012705A-B3AF-4B6B-B5A8-5772908DF926}" type="presParOf" srcId="{10FC9BEA-A64A-4B03-99F3-59E8A35AE09F}" destId="{3850BE18-4F2A-419A-A630-986520F38AD3}" srcOrd="1" destOrd="0" presId="urn:microsoft.com/office/officeart/2008/layout/HalfCircleOrganizationChart"/>
    <dgm:cxn modelId="{16DC697F-AD4C-4E66-A981-8950000D1FF6}" type="presParOf" srcId="{3850BE18-4F2A-419A-A630-986520F38AD3}" destId="{C48C7E63-F2A2-4724-8DDB-7D9FB2BD9FCC}" srcOrd="0" destOrd="0" presId="urn:microsoft.com/office/officeart/2008/layout/HalfCircleOrganizationChart"/>
    <dgm:cxn modelId="{190322D6-E88B-4DE4-8A7D-05D5649056BD}" type="presParOf" srcId="{3850BE18-4F2A-419A-A630-986520F38AD3}" destId="{BFF41B24-A5DF-468E-8F2E-23CB73C4BF3A}" srcOrd="1" destOrd="0" presId="urn:microsoft.com/office/officeart/2008/layout/HalfCircleOrganizationChart"/>
    <dgm:cxn modelId="{DA219323-023B-483A-AD2E-5B9D3D0C8EAF}" type="presParOf" srcId="{BFF41B24-A5DF-468E-8F2E-23CB73C4BF3A}" destId="{334E0853-DC03-4711-8D80-E428F009DF3D}" srcOrd="0" destOrd="0" presId="urn:microsoft.com/office/officeart/2008/layout/HalfCircleOrganizationChart"/>
    <dgm:cxn modelId="{B4544D2A-B22E-4263-9194-92B0DA768563}" type="presParOf" srcId="{334E0853-DC03-4711-8D80-E428F009DF3D}" destId="{499DB7BA-0E69-476B-A30D-E380E78B22F0}" srcOrd="0" destOrd="0" presId="urn:microsoft.com/office/officeart/2008/layout/HalfCircleOrganizationChart"/>
    <dgm:cxn modelId="{F91F2393-E025-4C06-BDA2-9EFAA53F7178}" type="presParOf" srcId="{334E0853-DC03-4711-8D80-E428F009DF3D}" destId="{DCB156F1-7B1D-4875-98C1-8D392C645DEF}" srcOrd="1" destOrd="0" presId="urn:microsoft.com/office/officeart/2008/layout/HalfCircleOrganizationChart"/>
    <dgm:cxn modelId="{6F99E311-7B5F-4221-A9CD-F34A20BDBF50}" type="presParOf" srcId="{334E0853-DC03-4711-8D80-E428F009DF3D}" destId="{EC214BB0-475D-48E8-B9D9-F7BF9CFC1B02}" srcOrd="2" destOrd="0" presId="urn:microsoft.com/office/officeart/2008/layout/HalfCircleOrganizationChart"/>
    <dgm:cxn modelId="{C7B4B4E7-6510-43B3-A286-7B8581FB1C0E}" type="presParOf" srcId="{334E0853-DC03-4711-8D80-E428F009DF3D}" destId="{4D73C7AB-E9F3-4F2A-AFF3-084C29DE15B1}" srcOrd="3" destOrd="0" presId="urn:microsoft.com/office/officeart/2008/layout/HalfCircleOrganizationChart"/>
    <dgm:cxn modelId="{468F5FB4-6A25-4217-9939-BC0E18022365}" type="presParOf" srcId="{BFF41B24-A5DF-468E-8F2E-23CB73C4BF3A}" destId="{A5DD1929-E341-4C51-B3F1-9267D8478EB2}" srcOrd="1" destOrd="0" presId="urn:microsoft.com/office/officeart/2008/layout/HalfCircleOrganizationChart"/>
    <dgm:cxn modelId="{EE18C688-6BC3-40B9-A141-DE3BFC292FAC}" type="presParOf" srcId="{BFF41B24-A5DF-468E-8F2E-23CB73C4BF3A}" destId="{1627647D-F8E3-43AD-9C3B-312D9A20C765}" srcOrd="2" destOrd="0" presId="urn:microsoft.com/office/officeart/2008/layout/HalfCircleOrganizationChart"/>
    <dgm:cxn modelId="{C30FAA8D-D563-4A12-AE48-8106A4829661}" type="presParOf" srcId="{3850BE18-4F2A-419A-A630-986520F38AD3}" destId="{64A4363D-63B9-41C8-B86B-1883AEB35AF6}" srcOrd="2" destOrd="0" presId="urn:microsoft.com/office/officeart/2008/layout/HalfCircleOrganizationChart"/>
    <dgm:cxn modelId="{CFD9889D-F3DE-434E-BE22-0C9756EB58D3}" type="presParOf" srcId="{3850BE18-4F2A-419A-A630-986520F38AD3}" destId="{E0831177-F04C-4C03-9DEA-A2BBC558B877}" srcOrd="3" destOrd="0" presId="urn:microsoft.com/office/officeart/2008/layout/HalfCircleOrganizationChart"/>
    <dgm:cxn modelId="{9DA4F49D-AB71-413D-9B95-D66E90B275C8}" type="presParOf" srcId="{E0831177-F04C-4C03-9DEA-A2BBC558B877}" destId="{B4D450A7-3F7F-4918-8D98-5EC316B96A7C}" srcOrd="0" destOrd="0" presId="urn:microsoft.com/office/officeart/2008/layout/HalfCircleOrganizationChart"/>
    <dgm:cxn modelId="{ADEDCBE0-E7D6-4934-956F-18C96B142B98}" type="presParOf" srcId="{B4D450A7-3F7F-4918-8D98-5EC316B96A7C}" destId="{6D0B4CC1-5D66-4A2C-B9AA-4CE50867D6A6}" srcOrd="0" destOrd="0" presId="urn:microsoft.com/office/officeart/2008/layout/HalfCircleOrganizationChart"/>
    <dgm:cxn modelId="{4A9F9B6D-C99C-4836-B7E7-B615EFFD0FAC}" type="presParOf" srcId="{B4D450A7-3F7F-4918-8D98-5EC316B96A7C}" destId="{0E55970E-C206-4A9C-A324-D84605AB0893}" srcOrd="1" destOrd="0" presId="urn:microsoft.com/office/officeart/2008/layout/HalfCircleOrganizationChart"/>
    <dgm:cxn modelId="{0A64CA7D-D52C-484B-8C4E-CD7DFBF877F8}" type="presParOf" srcId="{B4D450A7-3F7F-4918-8D98-5EC316B96A7C}" destId="{10DBA6D9-856C-44E4-93CD-E22582FF6050}" srcOrd="2" destOrd="0" presId="urn:microsoft.com/office/officeart/2008/layout/HalfCircleOrganizationChart"/>
    <dgm:cxn modelId="{461DEEF7-71F1-4D6F-8780-02B615871985}" type="presParOf" srcId="{B4D450A7-3F7F-4918-8D98-5EC316B96A7C}" destId="{893E4847-F892-4A0F-9A97-59022820FA6D}" srcOrd="3" destOrd="0" presId="urn:microsoft.com/office/officeart/2008/layout/HalfCircleOrganizationChart"/>
    <dgm:cxn modelId="{0B98D79F-6583-44DF-BB0B-74F8CCDAB324}" type="presParOf" srcId="{E0831177-F04C-4C03-9DEA-A2BBC558B877}" destId="{AE07FF26-649D-4250-B1F2-FE81B0BD6C79}" srcOrd="1" destOrd="0" presId="urn:microsoft.com/office/officeart/2008/layout/HalfCircleOrganizationChart"/>
    <dgm:cxn modelId="{47C1A685-20E5-48E0-B088-86F73A0C9D92}" type="presParOf" srcId="{E0831177-F04C-4C03-9DEA-A2BBC558B877}" destId="{91F21E2B-9873-4F6A-927C-71A58ECBA6E4}" srcOrd="2" destOrd="0" presId="urn:microsoft.com/office/officeart/2008/layout/HalfCircleOrganizationChart"/>
    <dgm:cxn modelId="{E76A8626-618F-4E62-A1E7-9781C2EF7561}" type="presParOf" srcId="{3850BE18-4F2A-419A-A630-986520F38AD3}" destId="{81D2D2CE-7C95-4A45-8CF5-5907D1EDC2C5}" srcOrd="4" destOrd="0" presId="urn:microsoft.com/office/officeart/2008/layout/HalfCircleOrganizationChart"/>
    <dgm:cxn modelId="{94D92571-EE26-4676-B3FA-5A1AF5625A91}" type="presParOf" srcId="{3850BE18-4F2A-419A-A630-986520F38AD3}" destId="{B2DEDBE6-FE2E-4157-AD87-F72B29EC67D6}" srcOrd="5" destOrd="0" presId="urn:microsoft.com/office/officeart/2008/layout/HalfCircleOrganizationChart"/>
    <dgm:cxn modelId="{4022C1E0-ABDD-406B-8CED-C3D2731F9E5B}" type="presParOf" srcId="{B2DEDBE6-FE2E-4157-AD87-F72B29EC67D6}" destId="{040DEB19-DED5-41C0-95B8-10DCCFCA9E3C}" srcOrd="0" destOrd="0" presId="urn:microsoft.com/office/officeart/2008/layout/HalfCircleOrganizationChart"/>
    <dgm:cxn modelId="{3A218BF3-27E3-4451-BE27-B8A8081ACA27}" type="presParOf" srcId="{040DEB19-DED5-41C0-95B8-10DCCFCA9E3C}" destId="{40DAD36E-940B-4A23-A534-53CEA0CD906F}" srcOrd="0" destOrd="0" presId="urn:microsoft.com/office/officeart/2008/layout/HalfCircleOrganizationChart"/>
    <dgm:cxn modelId="{01C2A798-C653-4994-8BA0-5C75896E6EB6}" type="presParOf" srcId="{040DEB19-DED5-41C0-95B8-10DCCFCA9E3C}" destId="{897B7230-C4C7-4223-8CB9-35BE32369F5D}" srcOrd="1" destOrd="0" presId="urn:microsoft.com/office/officeart/2008/layout/HalfCircleOrganizationChart"/>
    <dgm:cxn modelId="{713ABFCC-4D0C-4076-BC87-55848C9C5687}" type="presParOf" srcId="{040DEB19-DED5-41C0-95B8-10DCCFCA9E3C}" destId="{3372150A-C051-4344-A981-6870CE0D9EA2}" srcOrd="2" destOrd="0" presId="urn:microsoft.com/office/officeart/2008/layout/HalfCircleOrganizationChart"/>
    <dgm:cxn modelId="{F494C587-5E01-4365-AE5C-C6172FDAFB75}" type="presParOf" srcId="{040DEB19-DED5-41C0-95B8-10DCCFCA9E3C}" destId="{176C6016-1C46-4B22-9CA5-FD208A96257E}" srcOrd="3" destOrd="0" presId="urn:microsoft.com/office/officeart/2008/layout/HalfCircleOrganizationChart"/>
    <dgm:cxn modelId="{6E63DA9A-941F-405F-8D4D-95D57FB86C7D}" type="presParOf" srcId="{B2DEDBE6-FE2E-4157-AD87-F72B29EC67D6}" destId="{385A929D-E859-426F-9BC5-587B57B9F600}" srcOrd="1" destOrd="0" presId="urn:microsoft.com/office/officeart/2008/layout/HalfCircleOrganizationChart"/>
    <dgm:cxn modelId="{F4CF77BE-18DC-4650-8BB9-06DBF9276FE7}" type="presParOf" srcId="{B2DEDBE6-FE2E-4157-AD87-F72B29EC67D6}" destId="{CA4D7F44-1B63-496D-B5C6-ECF8C16F7FE7}" srcOrd="2" destOrd="0" presId="urn:microsoft.com/office/officeart/2008/layout/HalfCircleOrganizationChart"/>
    <dgm:cxn modelId="{9910DA4B-0924-42B3-8D63-FB8049028605}" type="presParOf" srcId="{10FC9BEA-A64A-4B03-99F3-59E8A35AE09F}" destId="{5E2245E6-EE9C-4CFA-B66F-15009236ABB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D2CE-7C95-4A45-8CF5-5907D1EDC2C5}">
      <dsp:nvSpPr>
        <dsp:cNvPr id="0" name=""/>
        <dsp:cNvSpPr/>
      </dsp:nvSpPr>
      <dsp:spPr>
        <a:xfrm>
          <a:off x="4064000" y="245766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4363D-63B9-41C8-B86B-1883AEB35AF6}">
      <dsp:nvSpPr>
        <dsp:cNvPr id="0" name=""/>
        <dsp:cNvSpPr/>
      </dsp:nvSpPr>
      <dsp:spPr>
        <a:xfrm>
          <a:off x="4018280" y="2457660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C7E63-F2A2-4724-8DDB-7D9FB2BD9FCC}">
      <dsp:nvSpPr>
        <dsp:cNvPr id="0" name=""/>
        <dsp:cNvSpPr/>
      </dsp:nvSpPr>
      <dsp:spPr>
        <a:xfrm>
          <a:off x="1188690" y="245766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4D257-3911-47CF-A176-E97AEB2697D5}">
      <dsp:nvSpPr>
        <dsp:cNvPr id="0" name=""/>
        <dsp:cNvSpPr/>
      </dsp:nvSpPr>
      <dsp:spPr>
        <a:xfrm>
          <a:off x="3469927" y="1276846"/>
          <a:ext cx="1188144" cy="11808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CF6CE-3AFD-495C-B2FD-0172BFE8117C}">
      <dsp:nvSpPr>
        <dsp:cNvPr id="0" name=""/>
        <dsp:cNvSpPr/>
      </dsp:nvSpPr>
      <dsp:spPr>
        <a:xfrm>
          <a:off x="3469927" y="1276846"/>
          <a:ext cx="1188144" cy="11808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1C2B2-0B0E-451A-A35A-F259C92EE4DD}">
      <dsp:nvSpPr>
        <dsp:cNvPr id="0" name=""/>
        <dsp:cNvSpPr/>
      </dsp:nvSpPr>
      <dsp:spPr>
        <a:xfrm>
          <a:off x="2875855" y="1489393"/>
          <a:ext cx="2376289" cy="7557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Algorithm</a:t>
          </a:r>
        </a:p>
      </dsp:txBody>
      <dsp:txXfrm>
        <a:off x="2875855" y="1489393"/>
        <a:ext cx="2376289" cy="755720"/>
      </dsp:txXfrm>
    </dsp:sp>
    <dsp:sp modelId="{DCB156F1-7B1D-4875-98C1-8D392C645DEF}">
      <dsp:nvSpPr>
        <dsp:cNvPr id="0" name=""/>
        <dsp:cNvSpPr/>
      </dsp:nvSpPr>
      <dsp:spPr>
        <a:xfrm>
          <a:off x="594617" y="295668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14BB0-475D-48E8-B9D9-F7BF9CFC1B02}">
      <dsp:nvSpPr>
        <dsp:cNvPr id="0" name=""/>
        <dsp:cNvSpPr/>
      </dsp:nvSpPr>
      <dsp:spPr>
        <a:xfrm>
          <a:off x="594617" y="295668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DB7BA-0E69-476B-A30D-E380E78B22F0}">
      <dsp:nvSpPr>
        <dsp:cNvPr id="0" name=""/>
        <dsp:cNvSpPr/>
      </dsp:nvSpPr>
      <dsp:spPr>
        <a:xfrm>
          <a:off x="545" y="317054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Org price</a:t>
          </a:r>
        </a:p>
      </dsp:txBody>
      <dsp:txXfrm>
        <a:off x="545" y="3170547"/>
        <a:ext cx="2376289" cy="760412"/>
      </dsp:txXfrm>
    </dsp:sp>
    <dsp:sp modelId="{0E55970E-C206-4A9C-A324-D84605AB0893}">
      <dsp:nvSpPr>
        <dsp:cNvPr id="0" name=""/>
        <dsp:cNvSpPr/>
      </dsp:nvSpPr>
      <dsp:spPr>
        <a:xfrm>
          <a:off x="3469927" y="295668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BA6D9-856C-44E4-93CD-E22582FF6050}">
      <dsp:nvSpPr>
        <dsp:cNvPr id="0" name=""/>
        <dsp:cNvSpPr/>
      </dsp:nvSpPr>
      <dsp:spPr>
        <a:xfrm>
          <a:off x="3469927" y="295668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4CC1-5D66-4A2C-B9AA-4CE50867D6A6}">
      <dsp:nvSpPr>
        <dsp:cNvPr id="0" name=""/>
        <dsp:cNvSpPr/>
      </dsp:nvSpPr>
      <dsp:spPr>
        <a:xfrm>
          <a:off x="2875855" y="317054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Log(Price)</a:t>
          </a:r>
        </a:p>
      </dsp:txBody>
      <dsp:txXfrm>
        <a:off x="2875855" y="3170547"/>
        <a:ext cx="2376289" cy="760412"/>
      </dsp:txXfrm>
    </dsp:sp>
    <dsp:sp modelId="{897B7230-C4C7-4223-8CB9-35BE32369F5D}">
      <dsp:nvSpPr>
        <dsp:cNvPr id="0" name=""/>
        <dsp:cNvSpPr/>
      </dsp:nvSpPr>
      <dsp:spPr>
        <a:xfrm>
          <a:off x="6345237" y="295668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150A-C051-4344-A981-6870CE0D9EA2}">
      <dsp:nvSpPr>
        <dsp:cNvPr id="0" name=""/>
        <dsp:cNvSpPr/>
      </dsp:nvSpPr>
      <dsp:spPr>
        <a:xfrm>
          <a:off x="6345237" y="295668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AD36E-940B-4A23-A534-53CEA0CD906F}">
      <dsp:nvSpPr>
        <dsp:cNvPr id="0" name=""/>
        <dsp:cNvSpPr/>
      </dsp:nvSpPr>
      <dsp:spPr>
        <a:xfrm>
          <a:off x="5751165" y="317054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 outliers</a:t>
          </a:r>
        </a:p>
      </dsp:txBody>
      <dsp:txXfrm>
        <a:off x="5751165" y="3170547"/>
        <a:ext cx="2376289" cy="76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65BE-B580-4117-BBF5-5EE1EF3068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C872-6A41-4695-BD74-5C3BEF24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1C872-6A41-4695-BD74-5C3BEF24E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C424-7EE7-405D-8505-048AC21E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272C-8A1D-46CF-BD54-C1B4EDE7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BDB6-19A8-4296-8E6D-FC040582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4F55-6EB2-4CEB-BC91-135579D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E5AB-9657-4114-9117-B35E679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499-393A-420D-A8E0-E40957E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BC46-5980-4FF5-9B14-3A05BDE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295-AD70-4A96-8454-5F7B022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D0A5-ABBE-4C5A-A733-7AB081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B3AF-B2EA-49DA-BE83-7CB5C6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F7C45-D178-4A34-9CE8-E0B51F36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1125-869A-4835-97E3-EC0EFD1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0F2E-9276-40E2-AE75-C4D350D2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DF53-B09B-4D2F-8B05-2C16F41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D39B-9D1F-48CD-9D72-D78C3B3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99E0-74F0-4F90-A700-57AD509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6E3-A134-40FA-A4B6-A6C904F1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2BF6-78D9-441B-9DB2-EF4CC83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7256-258C-410A-BCF6-57D71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B548-6A90-4F86-A2AE-88F90799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3FB-B7A7-4135-AD26-12C405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9769-C768-401F-9818-698B5D8A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CF9A-FAD7-43E9-AB52-B600E3EA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8EC7-78CF-4B5F-84FA-E1E437FB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2521-53DF-4AE1-80C4-1712B3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DB17-6BCF-4DF3-B30B-6A8E8DF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88F6-349D-40D5-8B28-DAC6A824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54980-49A3-4CF7-8182-CB63FA0F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C9FC-9950-4D9D-869D-AC049212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F1B9-5B75-46D2-B4C6-8C14238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849E-A403-4629-B36B-3E3DAD0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BBD-7344-46A9-9D61-962FB93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D30F-F556-4734-8FED-AA2960A2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78F-BF69-4B28-871F-8678325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FA9E3-5696-4740-B299-EF6ACE27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60C9B-1328-424D-9F9B-DA4B8516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65B9-D3A8-45F5-A078-103011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AEF87-A6A9-403F-AED8-F0D388A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BE24-9C96-452D-9C62-BBEE25D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A344-8E99-459F-AEFB-2BAE2BB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ED0B6-0CB9-4C75-8BE8-BB96360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DA08-9EBD-4F2E-A3EB-EBD560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6DA9C-A184-47E9-B823-37F4C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71CBB-38A8-4C53-BA7B-CCB7BC9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267E-7983-44D9-B907-B70ACA0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A6F6-ACB7-46A2-AEE6-5BB057A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AE0-8395-46B4-BA30-726CA8B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699E-6917-4850-8A79-2736E548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990B-9E01-42AB-AFFF-A8D604EB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9E28D-A9D9-4F0C-A1C3-6055B24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2CA4-D1E2-47DB-9442-532E07D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40BC-7A97-4AEB-A2A4-F68164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866-DD9B-41B9-89A6-1D5737E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EA28-946E-4C77-9E97-069A6766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9F02-E919-44B2-A82E-BF3F4559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DF27-0886-41AD-BFB0-58751D3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3580-A63C-4DB3-BE73-4DB00FD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30FB-62C0-4343-94F7-D72B405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F24D-F577-42F3-9D8D-F8D845E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40DA-63F4-43E2-BB4A-54F866C2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B003-1847-4B5F-ABC9-DC9CFF9C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BA02-7DD0-498C-ABCB-DC49FFFA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7636-3F86-4363-9163-8C094C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9985-0361-4B3E-96F5-5D674B7F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2"/>
            <a:ext cx="6339840" cy="29625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B714-70E5-4867-B0EB-ACA8A182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815216"/>
            <a:ext cx="5252288" cy="154113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DSE I2100 Applied Machine Learning and Data Mining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A4D1C931-37B4-4768-BFFB-737A2B994085}"/>
              </a:ext>
            </a:extLst>
          </p:cNvPr>
          <p:cNvSpPr txBox="1">
            <a:spLocks/>
          </p:cNvSpPr>
          <p:nvPr/>
        </p:nvSpPr>
        <p:spPr>
          <a:xfrm>
            <a:off x="7983658" y="817201"/>
            <a:ext cx="3806720" cy="380672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FFFFFF"/>
                </a:solidFill>
              </a:rPr>
              <a:t>Team members:</a:t>
            </a:r>
          </a:p>
          <a:p>
            <a:r>
              <a:rPr lang="en-US" sz="2200">
                <a:solidFill>
                  <a:srgbClr val="FFFFFF"/>
                </a:solidFill>
              </a:rPr>
              <a:t>Yaohua Chang</a:t>
            </a:r>
          </a:p>
          <a:p>
            <a:r>
              <a:rPr lang="en-US" sz="2200">
                <a:solidFill>
                  <a:srgbClr val="FFFFFF"/>
                </a:solidFill>
              </a:rPr>
              <a:t>Wenyu Fan</a:t>
            </a:r>
          </a:p>
          <a:p>
            <a:r>
              <a:rPr lang="en-US" sz="2200">
                <a:solidFill>
                  <a:srgbClr val="FFFFFF"/>
                </a:solidFill>
              </a:rPr>
              <a:t>Tamer Ibrahim</a:t>
            </a:r>
          </a:p>
        </p:txBody>
      </p:sp>
    </p:spTree>
    <p:extLst>
      <p:ext uri="{BB962C8B-B14F-4D97-AF65-F5344CB8AC3E}">
        <p14:creationId xmlns:p14="http://schemas.microsoft.com/office/powerpoint/2010/main" val="13260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6904E-49CE-44B0-8135-FAD34B35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10" y="924338"/>
            <a:ext cx="796124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1A63E-523C-4598-A6B1-9C2600B6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65922"/>
            <a:ext cx="7188199" cy="51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Label Encoder for Ordinal columns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B112-3F9A-4B9E-AB76-50B4213B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08" y="2438157"/>
            <a:ext cx="7675286" cy="21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nominal columns to One-hot encode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C8C14-A264-460A-89F0-00F7DD11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79" y="2173754"/>
            <a:ext cx="6162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992B1-900D-4A22-95CF-B678F39F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58" y="2666379"/>
            <a:ext cx="7953718" cy="3796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CBAD49-97F0-4633-BE10-1E18947F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96" y="656604"/>
            <a:ext cx="8050336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attempt with Random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0CF66-0B32-44CD-865D-ED26E46C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5" y="447261"/>
            <a:ext cx="7622980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849D5-BEB4-4B95-AA10-729346AA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59" y="1583221"/>
            <a:ext cx="7635696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1981E-D2E9-42FC-AA48-0C0EC38B6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34" y="2409555"/>
            <a:ext cx="7821556" cy="38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1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attempt with Random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18A13-8D1E-480E-9C63-E048340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27" y="2318294"/>
            <a:ext cx="7743905" cy="429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3D65B-A6C7-4188-9493-A984BA96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27" y="327569"/>
            <a:ext cx="7589534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Attempt with Gradient Boost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B2831-4D5C-4AB4-880A-99DE9F01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545202"/>
            <a:ext cx="7859202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41F2C-FFAF-413F-BD3B-D2454C62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79" y="2993127"/>
            <a:ext cx="8113201" cy="34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Attempt with Gradient Boost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7287C-37B6-43AF-A00E-A66C83F4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74" y="559179"/>
            <a:ext cx="7678986" cy="5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 Price Histogram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6680C-D7C1-451F-A3C5-0E56B9BE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87" y="1192697"/>
            <a:ext cx="7423965" cy="46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89ED-6C7D-401B-991D-D95DB23B7E6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90AB0-7DA1-46E0-A2BA-C2C4320D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75862"/>
            <a:ext cx="7188199" cy="5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Plan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A3A777-A7D5-466F-8D9F-6221639DB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03932"/>
              </p:ext>
            </p:extLst>
          </p:nvPr>
        </p:nvGraphicFramePr>
        <p:xfrm>
          <a:off x="3392434" y="3460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61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Outliers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C80D7-FD04-DA49-84C9-26A71234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008" y="276031"/>
            <a:ext cx="5541644" cy="41792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B018E-4F5B-214F-87D5-83FAE8A1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07" y="4694323"/>
            <a:ext cx="5541644" cy="19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3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SVR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4AE6-434A-40F8-94B1-28932C179FEC}"/>
              </a:ext>
            </a:extLst>
          </p:cNvPr>
          <p:cNvSpPr txBox="1"/>
          <p:nvPr/>
        </p:nvSpPr>
        <p:spPr>
          <a:xfrm>
            <a:off x="2130619" y="6179531"/>
            <a:ext cx="353955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Train on important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6F634-0FBD-488C-B9F1-8B956014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7" y="689134"/>
            <a:ext cx="8146061" cy="51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SVR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 (Price)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6B7EA-7EC0-4471-BA84-826A44BE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7" y="1013791"/>
            <a:ext cx="7951305" cy="5066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F616-B521-43F2-B372-864FD00B5520}"/>
              </a:ext>
            </a:extLst>
          </p:cNvPr>
          <p:cNvSpPr txBox="1"/>
          <p:nvPr/>
        </p:nvSpPr>
        <p:spPr>
          <a:xfrm>
            <a:off x="2130619" y="6179531"/>
            <a:ext cx="353955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Train on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285960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50E9B18-ED8F-4D11-9D27-619263F54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652234"/>
              </p:ext>
            </p:extLst>
          </p:nvPr>
        </p:nvGraphicFramePr>
        <p:xfrm>
          <a:off x="3785420" y="1106129"/>
          <a:ext cx="7403690" cy="422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4CED48-3F1A-437D-A69D-8E173DBA6CA7}"/>
              </a:ext>
            </a:extLst>
          </p:cNvPr>
          <p:cNvSpPr txBox="1"/>
          <p:nvPr/>
        </p:nvSpPr>
        <p:spPr>
          <a:xfrm>
            <a:off x="3185956" y="5751871"/>
            <a:ext cx="4018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Model trained on actual data</a:t>
            </a:r>
          </a:p>
          <a:p>
            <a:r>
              <a:rPr lang="en-US" dirty="0"/>
              <a:t>2: Model trained on log(sale Price)</a:t>
            </a:r>
          </a:p>
          <a:p>
            <a:r>
              <a:rPr lang="en-US" dirty="0"/>
              <a:t>3: Model trained of data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3778186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Random Forest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6366E-EB22-4A34-B5A5-BF46647B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40" y="1381125"/>
            <a:ext cx="7486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11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005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9436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677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</a:rPr>
              <a:t>Importance of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CD8A-C1F0-4E3F-BB7C-FA1A0EDD6D3C}"/>
              </a:ext>
            </a:extLst>
          </p:cNvPr>
          <p:cNvSpPr txBox="1"/>
          <p:nvPr/>
        </p:nvSpPr>
        <p:spPr>
          <a:xfrm>
            <a:off x="4355692" y="1956620"/>
            <a:ext cx="6145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model like this would be very valuable for a real state agent who could make use of the information provided in a daily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the price of your house to get a loan from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looking for house, an app can use the prediction of house prices to help customers where to look.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06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620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798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800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5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and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7C1A2-F7FF-4F03-B8BE-7BF27BD9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5" y="961812"/>
            <a:ext cx="500626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F8EBE-481A-4DFA-B8C7-7BBAD736259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67124-E626-4786-B8CA-3E8EEDF2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291" y="2074363"/>
            <a:ext cx="5018817" cy="381843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0B7C1C-970A-40C9-AC55-0C7E10E6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291" y="649697"/>
            <a:ext cx="4805900" cy="13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0796-0A77-44E4-A245-994FEA6CA47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11EC3-888F-4798-AC11-400A349E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82" y="961812"/>
            <a:ext cx="454883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3832-7227-4CED-965C-3E90C101D29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B34B9-EB41-4A05-BD04-8545C96E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3832-7227-4CED-965C-3E90C101D29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0A23-9CEB-4875-9E00-D178D77C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12" y="772233"/>
            <a:ext cx="6674609" cy="53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1BBAC-85E7-4D7B-B301-0EF03AD7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D32E-75E1-4506-89CA-F43848B8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3" y="685800"/>
            <a:ext cx="5848122" cy="53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196</Words>
  <Application>Microsoft Office PowerPoint</Application>
  <PresentationFormat>Widescreen</PresentationFormat>
  <Paragraphs>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House Prices: Advanced Regression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EDA</vt:lpstr>
      <vt:lpstr>EDA</vt:lpstr>
      <vt:lpstr>Label Encoder for Ordinal columns</vt:lpstr>
      <vt:lpstr>Convert nominal columns to One-hot encode</vt:lpstr>
      <vt:lpstr>Feature Selection</vt:lpstr>
      <vt:lpstr>First attempt with Random Forest</vt:lpstr>
      <vt:lpstr>First attempt with Random Forest</vt:lpstr>
      <vt:lpstr>Second Attempt with Gradient Boost </vt:lpstr>
      <vt:lpstr>Second Attempt with Gradient Boost </vt:lpstr>
      <vt:lpstr>Sale Price Histogram</vt:lpstr>
      <vt:lpstr>Our Plan </vt:lpstr>
      <vt:lpstr>Identify and Remove Outliers</vt:lpstr>
      <vt:lpstr>SVR Actual Price</vt:lpstr>
      <vt:lpstr>SVR Log (Price)</vt:lpstr>
      <vt:lpstr>Conclusion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tamer.sobhy2@yahoo.com</dc:creator>
  <cp:lastModifiedBy>tamer.sobhy2@yahoo.com</cp:lastModifiedBy>
  <cp:revision>19</cp:revision>
  <dcterms:created xsi:type="dcterms:W3CDTF">2019-05-08T17:49:06Z</dcterms:created>
  <dcterms:modified xsi:type="dcterms:W3CDTF">2019-05-09T16:39:06Z</dcterms:modified>
</cp:coreProperties>
</file>