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</p:sldMasterIdLst>
  <p:notesMasterIdLst>
    <p:notesMasterId r:id="rId18"/>
  </p:notesMasterIdLst>
  <p:handoutMasterIdLst>
    <p:handoutMasterId r:id="rId19"/>
  </p:handoutMasterIdLst>
  <p:sldIdLst>
    <p:sldId id="256" r:id="rId3"/>
    <p:sldId id="310" r:id="rId4"/>
    <p:sldId id="384" r:id="rId5"/>
    <p:sldId id="385" r:id="rId6"/>
    <p:sldId id="392" r:id="rId7"/>
    <p:sldId id="394" r:id="rId8"/>
    <p:sldId id="393" r:id="rId9"/>
    <p:sldId id="386" r:id="rId10"/>
    <p:sldId id="396" r:id="rId11"/>
    <p:sldId id="387" r:id="rId12"/>
    <p:sldId id="388" r:id="rId13"/>
    <p:sldId id="395" r:id="rId14"/>
    <p:sldId id="383" r:id="rId15"/>
    <p:sldId id="390" r:id="rId16"/>
    <p:sldId id="38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3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531"/>
    <a:srgbClr val="78B832"/>
    <a:srgbClr val="00BD3C"/>
    <a:srgbClr val="7CBF33"/>
    <a:srgbClr val="E6E6E6"/>
    <a:srgbClr val="92D050"/>
    <a:srgbClr val="F68426"/>
    <a:srgbClr val="FF4B4B"/>
    <a:srgbClr val="FF0000"/>
    <a:srgbClr val="CAE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>
      <p:cViewPr varScale="1">
        <p:scale>
          <a:sx n="115" d="100"/>
          <a:sy n="115" d="100"/>
        </p:scale>
        <p:origin x="432" y="102"/>
      </p:cViewPr>
      <p:guideLst>
        <p:guide orient="horz" pos="2160"/>
        <p:guide pos="3840"/>
        <p:guide pos="338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212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6E4F5-AFD9-452D-978C-A65E37BD2A75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0C2A1-C45C-4D11-8087-34234E542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10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79D53-1687-4629-A7C4-5F633C48289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8F07-6AC5-47AF-9B36-9B4E83AB2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0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72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hyperlink" Target="http://www.eyefulpresentations.co.uk/" TargetMode="External"/><Relationship Id="rId10" Type="http://schemas.openxmlformats.org/officeDocument/2006/relationships/image" Target="../media/image9.jpeg"/><Relationship Id="rId4" Type="http://schemas.openxmlformats.org/officeDocument/2006/relationships/hyperlink" Target="mailto:info@eyefulpresentations.co.uk" TargetMode="External"/><Relationship Id="rId9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hyperlink" Target="http://www.tianya.cn/publicforum/content/no20/1/317960.shtml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33391" y="0"/>
            <a:ext cx="6558609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5373216"/>
            <a:ext cx="12192000" cy="1484784"/>
          </a:xfrm>
          <a:prstGeom prst="rect">
            <a:avLst/>
          </a:prstGeom>
          <a:solidFill>
            <a:srgbClr val="00BD3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5373216"/>
            <a:ext cx="12192000" cy="0"/>
          </a:xfrm>
          <a:prstGeom prst="line">
            <a:avLst/>
          </a:prstGeom>
          <a:ln>
            <a:solidFill>
              <a:srgbClr val="00BD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Documents and Settings\hp1\桌面\xpic607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603" y="4638126"/>
            <a:ext cx="2916000" cy="1815210"/>
          </a:xfrm>
          <a:prstGeom prst="rect">
            <a:avLst/>
          </a:prstGeom>
          <a:noFill/>
          <a:ln w="3810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 descr="C:\Documents and Settings\hp1\桌面\mzm0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85348" y="4638126"/>
            <a:ext cx="2916000" cy="1815210"/>
          </a:xfrm>
          <a:prstGeom prst="rect">
            <a:avLst/>
          </a:prstGeom>
          <a:noFill/>
          <a:ln w="3810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60">
            <a:hlinkClick r:id="rId4"/>
          </p:cNvPr>
          <p:cNvSpPr>
            <a:spLocks noChangeArrowheads="1"/>
          </p:cNvSpPr>
          <p:nvPr userDrawn="1"/>
        </p:nvSpPr>
        <p:spPr bwMode="auto">
          <a:xfrm>
            <a:off x="5965890" y="2757244"/>
            <a:ext cx="444010" cy="523875"/>
          </a:xfrm>
          <a:prstGeom prst="ellipse">
            <a:avLst/>
          </a:prstGeom>
          <a:solidFill>
            <a:srgbClr val="0079C5">
              <a:alpha val="0"/>
            </a:srgbClr>
          </a:solidFill>
          <a:ln w="33338">
            <a:noFill/>
            <a:miter lim="800000"/>
            <a:headEnd/>
            <a:tailEnd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Oval 61">
            <a:hlinkClick r:id="rId5"/>
          </p:cNvPr>
          <p:cNvSpPr>
            <a:spLocks noChangeArrowheads="1"/>
          </p:cNvSpPr>
          <p:nvPr userDrawn="1"/>
        </p:nvSpPr>
        <p:spPr bwMode="auto">
          <a:xfrm>
            <a:off x="5977852" y="3565675"/>
            <a:ext cx="420086" cy="521494"/>
          </a:xfrm>
          <a:prstGeom prst="ellipse">
            <a:avLst/>
          </a:prstGeom>
          <a:solidFill>
            <a:srgbClr val="0079C5">
              <a:alpha val="0"/>
            </a:srgbClr>
          </a:solidFill>
          <a:ln w="33338">
            <a:noFill/>
            <a:miter lim="800000"/>
            <a:headEnd/>
            <a:tailEnd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矩形​​ 5"/>
          <p:cNvSpPr>
            <a:spLocks noChangeArrowheads="1"/>
          </p:cNvSpPr>
          <p:nvPr userDrawn="1"/>
        </p:nvSpPr>
        <p:spPr bwMode="auto">
          <a:xfrm>
            <a:off x="-1587" y="405461"/>
            <a:ext cx="12195175" cy="4079229"/>
          </a:xfrm>
          <a:prstGeom prst="rect">
            <a:avLst/>
          </a:prstGeom>
          <a:solidFill>
            <a:schemeClr val="accent3"/>
          </a:solidFill>
          <a:ln w="9525" cmpd="sng">
            <a:noFill/>
            <a:miter lim="800000"/>
            <a:headEnd/>
            <a:tailEnd/>
          </a:ln>
        </p:spPr>
        <p:txBody>
          <a:bodyPr lIns="287926" tIns="45708" rIns="91417" bIns="45708" anchor="b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800" dirty="0">
              <a:ln>
                <a:solidFill>
                  <a:srgbClr val="92D050"/>
                </a:solidFill>
              </a:ln>
              <a:solidFill>
                <a:srgbClr val="92D050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7" name="Line 33"/>
          <p:cNvSpPr>
            <a:spLocks noChangeShapeType="1"/>
          </p:cNvSpPr>
          <p:nvPr userDrawn="1"/>
        </p:nvSpPr>
        <p:spPr bwMode="auto">
          <a:xfrm flipV="1">
            <a:off x="6186307" y="1671390"/>
            <a:ext cx="1587" cy="2700338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-1587" y="3913341"/>
            <a:ext cx="1922980" cy="15477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" name="Line 19"/>
          <p:cNvSpPr>
            <a:spLocks noChangeShapeType="1"/>
          </p:cNvSpPr>
          <p:nvPr userDrawn="1"/>
        </p:nvSpPr>
        <p:spPr bwMode="auto">
          <a:xfrm flipH="1">
            <a:off x="1921393" y="2740573"/>
            <a:ext cx="200025" cy="1188244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  <a:headEnd/>
            <a:tailEnd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0" name="Line 21"/>
          <p:cNvSpPr>
            <a:spLocks noChangeShapeType="1"/>
          </p:cNvSpPr>
          <p:nvPr userDrawn="1"/>
        </p:nvSpPr>
        <p:spPr bwMode="auto">
          <a:xfrm>
            <a:off x="3134240" y="2561978"/>
            <a:ext cx="7938" cy="1806178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  <a:headEnd/>
            <a:tailEnd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1" name="Oval 22"/>
          <p:cNvSpPr>
            <a:spLocks noChangeArrowheads="1"/>
          </p:cNvSpPr>
          <p:nvPr userDrawn="1"/>
        </p:nvSpPr>
        <p:spPr bwMode="auto">
          <a:xfrm>
            <a:off x="5677859" y="692696"/>
            <a:ext cx="1008109" cy="978694"/>
          </a:xfrm>
          <a:prstGeom prst="ellips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课件制作</a:t>
            </a:r>
          </a:p>
        </p:txBody>
      </p:sp>
      <p:grpSp>
        <p:nvGrpSpPr>
          <p:cNvPr id="12" name="Group 63"/>
          <p:cNvGrpSpPr>
            <a:grpSpLocks/>
          </p:cNvGrpSpPr>
          <p:nvPr userDrawn="1"/>
        </p:nvGrpSpPr>
        <p:grpSpPr bwMode="auto">
          <a:xfrm>
            <a:off x="5905843" y="2757244"/>
            <a:ext cx="564100" cy="523875"/>
            <a:chOff x="3073" y="2610"/>
            <a:chExt cx="438" cy="440"/>
          </a:xfrm>
        </p:grpSpPr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3181" y="2748"/>
              <a:ext cx="222" cy="164"/>
            </a:xfrm>
            <a:prstGeom prst="rect">
              <a:avLst/>
            </a:prstGeom>
            <a:solidFill>
              <a:srgbClr val="FFFFFF"/>
            </a:solidFill>
            <a:ln w="11113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4" name="Freeform 29"/>
            <p:cNvSpPr>
              <a:spLocks/>
            </p:cNvSpPr>
            <p:nvPr/>
          </p:nvSpPr>
          <p:spPr bwMode="auto">
            <a:xfrm>
              <a:off x="3182" y="2748"/>
              <a:ext cx="220" cy="110"/>
            </a:xfrm>
            <a:custGeom>
              <a:avLst/>
              <a:gdLst>
                <a:gd name="T0" fmla="*/ 0 w 278"/>
                <a:gd name="T1" fmla="*/ 0 h 140"/>
                <a:gd name="T2" fmla="*/ 138 w 278"/>
                <a:gd name="T3" fmla="*/ 140 h 140"/>
                <a:gd name="T4" fmla="*/ 278 w 278"/>
                <a:gd name="T5" fmla="*/ 0 h 140"/>
                <a:gd name="T6" fmla="*/ 0 w 278"/>
                <a:gd name="T7" fmla="*/ 0 h 1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8"/>
                <a:gd name="T13" fmla="*/ 0 h 140"/>
                <a:gd name="T14" fmla="*/ 278 w 278"/>
                <a:gd name="T15" fmla="*/ 140 h 1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8" h="140">
                  <a:moveTo>
                    <a:pt x="0" y="0"/>
                  </a:moveTo>
                  <a:lnTo>
                    <a:pt x="138" y="140"/>
                  </a:lnTo>
                  <a:lnTo>
                    <a:pt x="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5" name="Oval 27"/>
            <p:cNvSpPr>
              <a:spLocks noChangeArrowheads="1"/>
            </p:cNvSpPr>
            <p:nvPr/>
          </p:nvSpPr>
          <p:spPr bwMode="auto">
            <a:xfrm>
              <a:off x="3073" y="2610"/>
              <a:ext cx="438" cy="440"/>
            </a:xfrm>
            <a:prstGeom prst="ellipse">
              <a:avLst/>
            </a:prstGeom>
            <a:solidFill>
              <a:schemeClr val="accent1"/>
            </a:solidFill>
            <a:ln w="333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grpSp>
        <p:nvGrpSpPr>
          <p:cNvPr id="16" name="Group 64"/>
          <p:cNvGrpSpPr>
            <a:grpSpLocks/>
          </p:cNvGrpSpPr>
          <p:nvPr userDrawn="1"/>
        </p:nvGrpSpPr>
        <p:grpSpPr bwMode="auto">
          <a:xfrm>
            <a:off x="5905843" y="3565675"/>
            <a:ext cx="564100" cy="521494"/>
            <a:chOff x="3073" y="3289"/>
            <a:chExt cx="438" cy="438"/>
          </a:xfrm>
        </p:grpSpPr>
        <p:sp>
          <p:nvSpPr>
            <p:cNvPr id="17" name="Freeform 32"/>
            <p:cNvSpPr>
              <a:spLocks/>
            </p:cNvSpPr>
            <p:nvPr/>
          </p:nvSpPr>
          <p:spPr bwMode="auto">
            <a:xfrm>
              <a:off x="3173" y="3389"/>
              <a:ext cx="240" cy="241"/>
            </a:xfrm>
            <a:custGeom>
              <a:avLst/>
              <a:gdLst>
                <a:gd name="T0" fmla="*/ 303 w 303"/>
                <a:gd name="T1" fmla="*/ 263 h 305"/>
                <a:gd name="T2" fmla="*/ 171 w 303"/>
                <a:gd name="T3" fmla="*/ 131 h 305"/>
                <a:gd name="T4" fmla="*/ 223 w 303"/>
                <a:gd name="T5" fmla="*/ 77 h 305"/>
                <a:gd name="T6" fmla="*/ 0 w 303"/>
                <a:gd name="T7" fmla="*/ 0 h 305"/>
                <a:gd name="T8" fmla="*/ 76 w 303"/>
                <a:gd name="T9" fmla="*/ 224 h 305"/>
                <a:gd name="T10" fmla="*/ 129 w 303"/>
                <a:gd name="T11" fmla="*/ 170 h 305"/>
                <a:gd name="T12" fmla="*/ 262 w 303"/>
                <a:gd name="T13" fmla="*/ 305 h 305"/>
                <a:gd name="T14" fmla="*/ 303 w 303"/>
                <a:gd name="T15" fmla="*/ 263 h 3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3"/>
                <a:gd name="T25" fmla="*/ 0 h 305"/>
                <a:gd name="T26" fmla="*/ 303 w 303"/>
                <a:gd name="T27" fmla="*/ 305 h 3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3" h="305">
                  <a:moveTo>
                    <a:pt x="303" y="263"/>
                  </a:moveTo>
                  <a:lnTo>
                    <a:pt x="171" y="131"/>
                  </a:lnTo>
                  <a:lnTo>
                    <a:pt x="223" y="77"/>
                  </a:lnTo>
                  <a:lnTo>
                    <a:pt x="0" y="0"/>
                  </a:lnTo>
                  <a:lnTo>
                    <a:pt x="76" y="224"/>
                  </a:lnTo>
                  <a:lnTo>
                    <a:pt x="129" y="170"/>
                  </a:lnTo>
                  <a:lnTo>
                    <a:pt x="262" y="305"/>
                  </a:lnTo>
                  <a:lnTo>
                    <a:pt x="303" y="263"/>
                  </a:lnTo>
                  <a:close/>
                </a:path>
              </a:pathLst>
            </a:custGeom>
            <a:solidFill>
              <a:schemeClr val="bg1"/>
            </a:solidFill>
            <a:ln w="11113" cap="flat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18" name="Oval 30"/>
            <p:cNvSpPr>
              <a:spLocks noChangeArrowheads="1"/>
            </p:cNvSpPr>
            <p:nvPr/>
          </p:nvSpPr>
          <p:spPr bwMode="auto">
            <a:xfrm>
              <a:off x="3073" y="3289"/>
              <a:ext cx="438" cy="438"/>
            </a:xfrm>
            <a:prstGeom prst="ellipse">
              <a:avLst/>
            </a:prstGeom>
            <a:solidFill>
              <a:schemeClr val="accent1"/>
            </a:solidFill>
            <a:ln w="333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1153046" y="2738190"/>
            <a:ext cx="981075" cy="198834"/>
          </a:xfrm>
          <a:custGeom>
            <a:avLst/>
            <a:gdLst>
              <a:gd name="T0" fmla="*/ 0 w 618"/>
              <a:gd name="T1" fmla="*/ 167 h 167"/>
              <a:gd name="T2" fmla="*/ 616 w 618"/>
              <a:gd name="T3" fmla="*/ 20 h 167"/>
              <a:gd name="T4" fmla="*/ 618 w 618"/>
              <a:gd name="T5" fmla="*/ 0 h 167"/>
              <a:gd name="T6" fmla="*/ 2 w 618"/>
              <a:gd name="T7" fmla="*/ 153 h 167"/>
              <a:gd name="T8" fmla="*/ 0 60000 65536"/>
              <a:gd name="T9" fmla="*/ 0 60000 65536"/>
              <a:gd name="T10" fmla="*/ 0 60000 65536"/>
              <a:gd name="T11" fmla="*/ 0 60000 65536"/>
              <a:gd name="T12" fmla="*/ 0 w 618"/>
              <a:gd name="T13" fmla="*/ 0 h 167"/>
              <a:gd name="T14" fmla="*/ 618 w 618"/>
              <a:gd name="T15" fmla="*/ 167 h 1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8" h="167">
                <a:moveTo>
                  <a:pt x="0" y="167"/>
                </a:moveTo>
                <a:lnTo>
                  <a:pt x="616" y="20"/>
                </a:lnTo>
                <a:lnTo>
                  <a:pt x="618" y="0"/>
                </a:lnTo>
                <a:lnTo>
                  <a:pt x="2" y="153"/>
                </a:lnTo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0" name="Freeform 13"/>
          <p:cNvSpPr>
            <a:spLocks/>
          </p:cNvSpPr>
          <p:nvPr userDrawn="1"/>
        </p:nvSpPr>
        <p:spPr bwMode="auto">
          <a:xfrm>
            <a:off x="2102366" y="2459587"/>
            <a:ext cx="1566863" cy="309563"/>
          </a:xfrm>
          <a:custGeom>
            <a:avLst/>
            <a:gdLst>
              <a:gd name="T0" fmla="*/ 0 w 987"/>
              <a:gd name="T1" fmla="*/ 260 h 260"/>
              <a:gd name="T2" fmla="*/ 985 w 987"/>
              <a:gd name="T3" fmla="*/ 19 h 260"/>
              <a:gd name="T4" fmla="*/ 987 w 987"/>
              <a:gd name="T5" fmla="*/ 0 h 260"/>
              <a:gd name="T6" fmla="*/ 8 w 987"/>
              <a:gd name="T7" fmla="*/ 238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987"/>
              <a:gd name="T13" fmla="*/ 0 h 260"/>
              <a:gd name="T14" fmla="*/ 987 w 987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7" h="260">
                <a:moveTo>
                  <a:pt x="0" y="260"/>
                </a:moveTo>
                <a:lnTo>
                  <a:pt x="985" y="19"/>
                </a:lnTo>
                <a:lnTo>
                  <a:pt x="987" y="0"/>
                </a:lnTo>
                <a:lnTo>
                  <a:pt x="8" y="238"/>
                </a:lnTo>
              </a:path>
            </a:pathLst>
          </a:custGeom>
          <a:solidFill>
            <a:schemeClr val="bg1"/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1" name="Freeform 15"/>
          <p:cNvSpPr>
            <a:spLocks/>
          </p:cNvSpPr>
          <p:nvPr userDrawn="1"/>
        </p:nvSpPr>
        <p:spPr bwMode="auto">
          <a:xfrm>
            <a:off x="1259409" y="946300"/>
            <a:ext cx="2541587" cy="845344"/>
          </a:xfrm>
          <a:custGeom>
            <a:avLst/>
            <a:gdLst>
              <a:gd name="T0" fmla="*/ 1002 w 1002"/>
              <a:gd name="T1" fmla="*/ 3 h 396"/>
              <a:gd name="T2" fmla="*/ 997 w 1002"/>
              <a:gd name="T3" fmla="*/ 12 h 396"/>
              <a:gd name="T4" fmla="*/ 993 w 1002"/>
              <a:gd name="T5" fmla="*/ 11 h 396"/>
              <a:gd name="T6" fmla="*/ 982 w 1002"/>
              <a:gd name="T7" fmla="*/ 9 h 396"/>
              <a:gd name="T8" fmla="*/ 967 w 1002"/>
              <a:gd name="T9" fmla="*/ 9 h 396"/>
              <a:gd name="T10" fmla="*/ 953 w 1002"/>
              <a:gd name="T11" fmla="*/ 11 h 396"/>
              <a:gd name="T12" fmla="*/ 939 w 1002"/>
              <a:gd name="T13" fmla="*/ 16 h 396"/>
              <a:gd name="T14" fmla="*/ 424 w 1002"/>
              <a:gd name="T15" fmla="*/ 224 h 396"/>
              <a:gd name="T16" fmla="*/ 376 w 1002"/>
              <a:gd name="T17" fmla="*/ 244 h 396"/>
              <a:gd name="T18" fmla="*/ 1 w 1002"/>
              <a:gd name="T19" fmla="*/ 396 h 396"/>
              <a:gd name="T20" fmla="*/ 0 w 1002"/>
              <a:gd name="T21" fmla="*/ 390 h 396"/>
              <a:gd name="T22" fmla="*/ 377 w 1002"/>
              <a:gd name="T23" fmla="*/ 237 h 396"/>
              <a:gd name="T24" fmla="*/ 424 w 1002"/>
              <a:gd name="T25" fmla="*/ 218 h 396"/>
              <a:gd name="T26" fmla="*/ 938 w 1002"/>
              <a:gd name="T27" fmla="*/ 8 h 396"/>
              <a:gd name="T28" fmla="*/ 954 w 1002"/>
              <a:gd name="T29" fmla="*/ 3 h 396"/>
              <a:gd name="T30" fmla="*/ 971 w 1002"/>
              <a:gd name="T31" fmla="*/ 1 h 396"/>
              <a:gd name="T32" fmla="*/ 987 w 1002"/>
              <a:gd name="T33" fmla="*/ 0 h 396"/>
              <a:gd name="T34" fmla="*/ 1000 w 1002"/>
              <a:gd name="T35" fmla="*/ 3 h 396"/>
              <a:gd name="T36" fmla="*/ 1002 w 1002"/>
              <a:gd name="T37" fmla="*/ 3 h 39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02"/>
              <a:gd name="T58" fmla="*/ 0 h 396"/>
              <a:gd name="T59" fmla="*/ 1002 w 1002"/>
              <a:gd name="T60" fmla="*/ 396 h 39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02" h="396">
                <a:moveTo>
                  <a:pt x="1002" y="3"/>
                </a:moveTo>
                <a:cubicBezTo>
                  <a:pt x="997" y="12"/>
                  <a:pt x="997" y="12"/>
                  <a:pt x="997" y="12"/>
                </a:cubicBezTo>
                <a:cubicBezTo>
                  <a:pt x="993" y="11"/>
                  <a:pt x="993" y="11"/>
                  <a:pt x="993" y="11"/>
                </a:cubicBezTo>
                <a:cubicBezTo>
                  <a:pt x="990" y="10"/>
                  <a:pt x="986" y="9"/>
                  <a:pt x="982" y="9"/>
                </a:cubicBezTo>
                <a:cubicBezTo>
                  <a:pt x="977" y="9"/>
                  <a:pt x="972" y="9"/>
                  <a:pt x="967" y="9"/>
                </a:cubicBezTo>
                <a:cubicBezTo>
                  <a:pt x="962" y="10"/>
                  <a:pt x="957" y="10"/>
                  <a:pt x="953" y="11"/>
                </a:cubicBezTo>
                <a:cubicBezTo>
                  <a:pt x="948" y="13"/>
                  <a:pt x="943" y="14"/>
                  <a:pt x="939" y="16"/>
                </a:cubicBezTo>
                <a:cubicBezTo>
                  <a:pt x="424" y="224"/>
                  <a:pt x="424" y="224"/>
                  <a:pt x="424" y="224"/>
                </a:cubicBezTo>
                <a:cubicBezTo>
                  <a:pt x="376" y="244"/>
                  <a:pt x="376" y="244"/>
                  <a:pt x="376" y="244"/>
                </a:cubicBezTo>
                <a:cubicBezTo>
                  <a:pt x="1" y="396"/>
                  <a:pt x="1" y="396"/>
                  <a:pt x="1" y="396"/>
                </a:cubicBezTo>
                <a:cubicBezTo>
                  <a:pt x="0" y="390"/>
                  <a:pt x="0" y="390"/>
                  <a:pt x="0" y="390"/>
                </a:cubicBezTo>
                <a:cubicBezTo>
                  <a:pt x="377" y="237"/>
                  <a:pt x="377" y="237"/>
                  <a:pt x="377" y="237"/>
                </a:cubicBezTo>
                <a:cubicBezTo>
                  <a:pt x="424" y="218"/>
                  <a:pt x="424" y="218"/>
                  <a:pt x="424" y="218"/>
                </a:cubicBezTo>
                <a:cubicBezTo>
                  <a:pt x="938" y="8"/>
                  <a:pt x="938" y="8"/>
                  <a:pt x="938" y="8"/>
                </a:cubicBezTo>
                <a:cubicBezTo>
                  <a:pt x="943" y="6"/>
                  <a:pt x="948" y="5"/>
                  <a:pt x="954" y="3"/>
                </a:cubicBezTo>
                <a:cubicBezTo>
                  <a:pt x="959" y="2"/>
                  <a:pt x="965" y="1"/>
                  <a:pt x="971" y="1"/>
                </a:cubicBezTo>
                <a:cubicBezTo>
                  <a:pt x="976" y="0"/>
                  <a:pt x="982" y="0"/>
                  <a:pt x="987" y="0"/>
                </a:cubicBezTo>
                <a:cubicBezTo>
                  <a:pt x="992" y="1"/>
                  <a:pt x="996" y="1"/>
                  <a:pt x="1000" y="3"/>
                </a:cubicBezTo>
                <a:cubicBezTo>
                  <a:pt x="1002" y="3"/>
                  <a:pt x="1002" y="3"/>
                  <a:pt x="1002" y="3"/>
                </a:cubicBezTo>
              </a:path>
            </a:pathLst>
          </a:custGeom>
          <a:solidFill>
            <a:schemeClr val="bg1"/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2" name="Freeform 16"/>
          <p:cNvSpPr>
            <a:spLocks/>
          </p:cNvSpPr>
          <p:nvPr userDrawn="1"/>
        </p:nvSpPr>
        <p:spPr bwMode="auto">
          <a:xfrm>
            <a:off x="937140" y="1778550"/>
            <a:ext cx="325438" cy="1190625"/>
          </a:xfrm>
          <a:custGeom>
            <a:avLst/>
            <a:gdLst>
              <a:gd name="T0" fmla="*/ 128 w 128"/>
              <a:gd name="T1" fmla="*/ 6 h 558"/>
              <a:gd name="T2" fmla="*/ 124 w 128"/>
              <a:gd name="T3" fmla="*/ 7 h 558"/>
              <a:gd name="T4" fmla="*/ 118 w 128"/>
              <a:gd name="T5" fmla="*/ 11 h 558"/>
              <a:gd name="T6" fmla="*/ 112 w 128"/>
              <a:gd name="T7" fmla="*/ 17 h 558"/>
              <a:gd name="T8" fmla="*/ 108 w 128"/>
              <a:gd name="T9" fmla="*/ 24 h 558"/>
              <a:gd name="T10" fmla="*/ 106 w 128"/>
              <a:gd name="T11" fmla="*/ 31 h 558"/>
              <a:gd name="T12" fmla="*/ 64 w 128"/>
              <a:gd name="T13" fmla="*/ 240 h 558"/>
              <a:gd name="T14" fmla="*/ 55 w 128"/>
              <a:gd name="T15" fmla="*/ 287 h 558"/>
              <a:gd name="T16" fmla="*/ 7 w 128"/>
              <a:gd name="T17" fmla="*/ 530 h 558"/>
              <a:gd name="T18" fmla="*/ 6 w 128"/>
              <a:gd name="T19" fmla="*/ 539 h 558"/>
              <a:gd name="T20" fmla="*/ 8 w 128"/>
              <a:gd name="T21" fmla="*/ 545 h 558"/>
              <a:gd name="T22" fmla="*/ 13 w 128"/>
              <a:gd name="T23" fmla="*/ 549 h 558"/>
              <a:gd name="T24" fmla="*/ 19 w 128"/>
              <a:gd name="T25" fmla="*/ 550 h 558"/>
              <a:gd name="T26" fmla="*/ 86 w 128"/>
              <a:gd name="T27" fmla="*/ 535 h 558"/>
              <a:gd name="T28" fmla="*/ 85 w 128"/>
              <a:gd name="T29" fmla="*/ 543 h 558"/>
              <a:gd name="T30" fmla="*/ 17 w 128"/>
              <a:gd name="T31" fmla="*/ 558 h 558"/>
              <a:gd name="T32" fmla="*/ 9 w 128"/>
              <a:gd name="T33" fmla="*/ 557 h 558"/>
              <a:gd name="T34" fmla="*/ 3 w 128"/>
              <a:gd name="T35" fmla="*/ 552 h 558"/>
              <a:gd name="T36" fmla="*/ 0 w 128"/>
              <a:gd name="T37" fmla="*/ 543 h 558"/>
              <a:gd name="T38" fmla="*/ 1 w 128"/>
              <a:gd name="T39" fmla="*/ 531 h 558"/>
              <a:gd name="T40" fmla="*/ 49 w 128"/>
              <a:gd name="T41" fmla="*/ 289 h 558"/>
              <a:gd name="T42" fmla="*/ 58 w 128"/>
              <a:gd name="T43" fmla="*/ 242 h 558"/>
              <a:gd name="T44" fmla="*/ 100 w 128"/>
              <a:gd name="T45" fmla="*/ 33 h 558"/>
              <a:gd name="T46" fmla="*/ 104 w 128"/>
              <a:gd name="T47" fmla="*/ 23 h 558"/>
              <a:gd name="T48" fmla="*/ 110 w 128"/>
              <a:gd name="T49" fmla="*/ 14 h 558"/>
              <a:gd name="T50" fmla="*/ 117 w 128"/>
              <a:gd name="T51" fmla="*/ 6 h 558"/>
              <a:gd name="T52" fmla="*/ 126 w 128"/>
              <a:gd name="T53" fmla="*/ 1 h 558"/>
              <a:gd name="T54" fmla="*/ 127 w 128"/>
              <a:gd name="T55" fmla="*/ 0 h 558"/>
              <a:gd name="T56" fmla="*/ 128 w 128"/>
              <a:gd name="T57" fmla="*/ 6 h 55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28"/>
              <a:gd name="T88" fmla="*/ 0 h 558"/>
              <a:gd name="T89" fmla="*/ 128 w 128"/>
              <a:gd name="T90" fmla="*/ 558 h 55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28" h="558">
                <a:moveTo>
                  <a:pt x="128" y="6"/>
                </a:moveTo>
                <a:cubicBezTo>
                  <a:pt x="124" y="7"/>
                  <a:pt x="124" y="7"/>
                  <a:pt x="124" y="7"/>
                </a:cubicBezTo>
                <a:cubicBezTo>
                  <a:pt x="122" y="8"/>
                  <a:pt x="120" y="9"/>
                  <a:pt x="118" y="11"/>
                </a:cubicBezTo>
                <a:cubicBezTo>
                  <a:pt x="116" y="13"/>
                  <a:pt x="114" y="15"/>
                  <a:pt x="112" y="17"/>
                </a:cubicBezTo>
                <a:cubicBezTo>
                  <a:pt x="111" y="19"/>
                  <a:pt x="109" y="21"/>
                  <a:pt x="108" y="24"/>
                </a:cubicBezTo>
                <a:cubicBezTo>
                  <a:pt x="107" y="26"/>
                  <a:pt x="106" y="28"/>
                  <a:pt x="106" y="31"/>
                </a:cubicBezTo>
                <a:cubicBezTo>
                  <a:pt x="64" y="240"/>
                  <a:pt x="64" y="240"/>
                  <a:pt x="64" y="240"/>
                </a:cubicBezTo>
                <a:cubicBezTo>
                  <a:pt x="55" y="287"/>
                  <a:pt x="55" y="287"/>
                  <a:pt x="55" y="287"/>
                </a:cubicBezTo>
                <a:cubicBezTo>
                  <a:pt x="7" y="530"/>
                  <a:pt x="7" y="530"/>
                  <a:pt x="7" y="530"/>
                </a:cubicBezTo>
                <a:cubicBezTo>
                  <a:pt x="6" y="533"/>
                  <a:pt x="6" y="536"/>
                  <a:pt x="6" y="539"/>
                </a:cubicBezTo>
                <a:cubicBezTo>
                  <a:pt x="6" y="541"/>
                  <a:pt x="7" y="544"/>
                  <a:pt x="8" y="545"/>
                </a:cubicBezTo>
                <a:cubicBezTo>
                  <a:pt x="9" y="547"/>
                  <a:pt x="11" y="548"/>
                  <a:pt x="13" y="549"/>
                </a:cubicBezTo>
                <a:cubicBezTo>
                  <a:pt x="14" y="550"/>
                  <a:pt x="17" y="550"/>
                  <a:pt x="19" y="550"/>
                </a:cubicBezTo>
                <a:cubicBezTo>
                  <a:pt x="86" y="535"/>
                  <a:pt x="86" y="535"/>
                  <a:pt x="86" y="535"/>
                </a:cubicBezTo>
                <a:cubicBezTo>
                  <a:pt x="85" y="543"/>
                  <a:pt x="85" y="543"/>
                  <a:pt x="85" y="543"/>
                </a:cubicBezTo>
                <a:cubicBezTo>
                  <a:pt x="17" y="558"/>
                  <a:pt x="17" y="558"/>
                  <a:pt x="17" y="558"/>
                </a:cubicBezTo>
                <a:cubicBezTo>
                  <a:pt x="14" y="558"/>
                  <a:pt x="11" y="558"/>
                  <a:pt x="9" y="557"/>
                </a:cubicBezTo>
                <a:cubicBezTo>
                  <a:pt x="6" y="556"/>
                  <a:pt x="4" y="554"/>
                  <a:pt x="3" y="552"/>
                </a:cubicBezTo>
                <a:cubicBezTo>
                  <a:pt x="1" y="550"/>
                  <a:pt x="0" y="547"/>
                  <a:pt x="0" y="543"/>
                </a:cubicBezTo>
                <a:cubicBezTo>
                  <a:pt x="0" y="540"/>
                  <a:pt x="0" y="536"/>
                  <a:pt x="1" y="531"/>
                </a:cubicBezTo>
                <a:cubicBezTo>
                  <a:pt x="49" y="289"/>
                  <a:pt x="49" y="289"/>
                  <a:pt x="49" y="289"/>
                </a:cubicBezTo>
                <a:cubicBezTo>
                  <a:pt x="58" y="242"/>
                  <a:pt x="58" y="242"/>
                  <a:pt x="58" y="242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101" y="30"/>
                  <a:pt x="102" y="26"/>
                  <a:pt x="104" y="23"/>
                </a:cubicBezTo>
                <a:cubicBezTo>
                  <a:pt x="105" y="20"/>
                  <a:pt x="107" y="17"/>
                  <a:pt x="110" y="14"/>
                </a:cubicBezTo>
                <a:cubicBezTo>
                  <a:pt x="112" y="11"/>
                  <a:pt x="114" y="8"/>
                  <a:pt x="117" y="6"/>
                </a:cubicBezTo>
                <a:cubicBezTo>
                  <a:pt x="120" y="4"/>
                  <a:pt x="123" y="2"/>
                  <a:pt x="126" y="1"/>
                </a:cubicBezTo>
                <a:cubicBezTo>
                  <a:pt x="127" y="0"/>
                  <a:pt x="127" y="0"/>
                  <a:pt x="127" y="0"/>
                </a:cubicBezTo>
                <a:lnTo>
                  <a:pt x="128" y="6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3" name="Freeform 17"/>
          <p:cNvSpPr>
            <a:spLocks/>
          </p:cNvSpPr>
          <p:nvPr userDrawn="1"/>
        </p:nvSpPr>
        <p:spPr bwMode="auto">
          <a:xfrm>
            <a:off x="3672403" y="952254"/>
            <a:ext cx="1308100" cy="1528763"/>
          </a:xfrm>
          <a:custGeom>
            <a:avLst/>
            <a:gdLst>
              <a:gd name="T0" fmla="*/ 46 w 516"/>
              <a:gd name="T1" fmla="*/ 9 h 716"/>
              <a:gd name="T2" fmla="*/ 485 w 516"/>
              <a:gd name="T3" fmla="*/ 148 h 716"/>
              <a:gd name="T4" fmla="*/ 496 w 516"/>
              <a:gd name="T5" fmla="*/ 154 h 716"/>
              <a:gd name="T6" fmla="*/ 501 w 516"/>
              <a:gd name="T7" fmla="*/ 164 h 716"/>
              <a:gd name="T8" fmla="*/ 501 w 516"/>
              <a:gd name="T9" fmla="*/ 175 h 716"/>
              <a:gd name="T10" fmla="*/ 494 w 516"/>
              <a:gd name="T11" fmla="*/ 187 h 716"/>
              <a:gd name="T12" fmla="*/ 113 w 516"/>
              <a:gd name="T13" fmla="*/ 656 h 716"/>
              <a:gd name="T14" fmla="*/ 100 w 516"/>
              <a:gd name="T15" fmla="*/ 668 h 716"/>
              <a:gd name="T16" fmla="*/ 84 w 516"/>
              <a:gd name="T17" fmla="*/ 679 h 716"/>
              <a:gd name="T18" fmla="*/ 66 w 516"/>
              <a:gd name="T19" fmla="*/ 689 h 716"/>
              <a:gd name="T20" fmla="*/ 49 w 516"/>
              <a:gd name="T21" fmla="*/ 694 h 716"/>
              <a:gd name="T22" fmla="*/ 0 w 516"/>
              <a:gd name="T23" fmla="*/ 705 h 716"/>
              <a:gd name="T24" fmla="*/ 0 w 516"/>
              <a:gd name="T25" fmla="*/ 716 h 716"/>
              <a:gd name="T26" fmla="*/ 50 w 516"/>
              <a:gd name="T27" fmla="*/ 705 h 716"/>
              <a:gd name="T28" fmla="*/ 69 w 516"/>
              <a:gd name="T29" fmla="*/ 699 h 716"/>
              <a:gd name="T30" fmla="*/ 89 w 516"/>
              <a:gd name="T31" fmla="*/ 689 h 716"/>
              <a:gd name="T32" fmla="*/ 108 w 516"/>
              <a:gd name="T33" fmla="*/ 676 h 716"/>
              <a:gd name="T34" fmla="*/ 122 w 516"/>
              <a:gd name="T35" fmla="*/ 661 h 716"/>
              <a:gd name="T36" fmla="*/ 506 w 516"/>
              <a:gd name="T37" fmla="*/ 190 h 716"/>
              <a:gd name="T38" fmla="*/ 515 w 516"/>
              <a:gd name="T39" fmla="*/ 174 h 716"/>
              <a:gd name="T40" fmla="*/ 515 w 516"/>
              <a:gd name="T41" fmla="*/ 159 h 716"/>
              <a:gd name="T42" fmla="*/ 508 w 516"/>
              <a:gd name="T43" fmla="*/ 147 h 716"/>
              <a:gd name="T44" fmla="*/ 493 w 516"/>
              <a:gd name="T45" fmla="*/ 138 h 716"/>
              <a:gd name="T46" fmla="*/ 51 w 516"/>
              <a:gd name="T47" fmla="*/ 0 h 716"/>
              <a:gd name="T48" fmla="*/ 46 w 516"/>
              <a:gd name="T49" fmla="*/ 9 h 71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16"/>
              <a:gd name="T76" fmla="*/ 0 h 716"/>
              <a:gd name="T77" fmla="*/ 516 w 516"/>
              <a:gd name="T78" fmla="*/ 716 h 71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16" h="716">
                <a:moveTo>
                  <a:pt x="46" y="9"/>
                </a:moveTo>
                <a:cubicBezTo>
                  <a:pt x="485" y="148"/>
                  <a:pt x="485" y="148"/>
                  <a:pt x="485" y="148"/>
                </a:cubicBezTo>
                <a:cubicBezTo>
                  <a:pt x="490" y="150"/>
                  <a:pt x="493" y="152"/>
                  <a:pt x="496" y="154"/>
                </a:cubicBezTo>
                <a:cubicBezTo>
                  <a:pt x="499" y="157"/>
                  <a:pt x="500" y="160"/>
                  <a:pt x="501" y="164"/>
                </a:cubicBezTo>
                <a:cubicBezTo>
                  <a:pt x="502" y="167"/>
                  <a:pt x="502" y="171"/>
                  <a:pt x="501" y="175"/>
                </a:cubicBezTo>
                <a:cubicBezTo>
                  <a:pt x="500" y="179"/>
                  <a:pt x="498" y="183"/>
                  <a:pt x="494" y="187"/>
                </a:cubicBezTo>
                <a:cubicBezTo>
                  <a:pt x="113" y="656"/>
                  <a:pt x="113" y="656"/>
                  <a:pt x="113" y="656"/>
                </a:cubicBezTo>
                <a:cubicBezTo>
                  <a:pt x="109" y="660"/>
                  <a:pt x="105" y="664"/>
                  <a:pt x="100" y="668"/>
                </a:cubicBezTo>
                <a:cubicBezTo>
                  <a:pt x="95" y="672"/>
                  <a:pt x="89" y="676"/>
                  <a:pt x="84" y="679"/>
                </a:cubicBezTo>
                <a:cubicBezTo>
                  <a:pt x="78" y="683"/>
                  <a:pt x="72" y="686"/>
                  <a:pt x="66" y="689"/>
                </a:cubicBezTo>
                <a:cubicBezTo>
                  <a:pt x="60" y="691"/>
                  <a:pt x="55" y="693"/>
                  <a:pt x="49" y="694"/>
                </a:cubicBezTo>
                <a:cubicBezTo>
                  <a:pt x="0" y="705"/>
                  <a:pt x="0" y="705"/>
                  <a:pt x="0" y="705"/>
                </a:cubicBezTo>
                <a:cubicBezTo>
                  <a:pt x="0" y="716"/>
                  <a:pt x="0" y="716"/>
                  <a:pt x="0" y="716"/>
                </a:cubicBezTo>
                <a:cubicBezTo>
                  <a:pt x="50" y="705"/>
                  <a:pt x="50" y="705"/>
                  <a:pt x="50" y="705"/>
                </a:cubicBezTo>
                <a:cubicBezTo>
                  <a:pt x="56" y="704"/>
                  <a:pt x="63" y="702"/>
                  <a:pt x="69" y="699"/>
                </a:cubicBezTo>
                <a:cubicBezTo>
                  <a:pt x="76" y="696"/>
                  <a:pt x="83" y="693"/>
                  <a:pt x="89" y="689"/>
                </a:cubicBezTo>
                <a:cubicBezTo>
                  <a:pt x="96" y="685"/>
                  <a:pt x="102" y="680"/>
                  <a:pt x="108" y="676"/>
                </a:cubicBezTo>
                <a:cubicBezTo>
                  <a:pt x="113" y="671"/>
                  <a:pt x="118" y="666"/>
                  <a:pt x="122" y="661"/>
                </a:cubicBezTo>
                <a:cubicBezTo>
                  <a:pt x="506" y="190"/>
                  <a:pt x="506" y="190"/>
                  <a:pt x="506" y="190"/>
                </a:cubicBezTo>
                <a:cubicBezTo>
                  <a:pt x="510" y="185"/>
                  <a:pt x="513" y="180"/>
                  <a:pt x="515" y="174"/>
                </a:cubicBezTo>
                <a:cubicBezTo>
                  <a:pt x="516" y="169"/>
                  <a:pt x="516" y="164"/>
                  <a:pt x="515" y="159"/>
                </a:cubicBezTo>
                <a:cubicBezTo>
                  <a:pt x="514" y="154"/>
                  <a:pt x="511" y="150"/>
                  <a:pt x="508" y="147"/>
                </a:cubicBezTo>
                <a:cubicBezTo>
                  <a:pt x="504" y="143"/>
                  <a:pt x="499" y="140"/>
                  <a:pt x="493" y="138"/>
                </a:cubicBezTo>
                <a:cubicBezTo>
                  <a:pt x="51" y="0"/>
                  <a:pt x="51" y="0"/>
                  <a:pt x="51" y="0"/>
                </a:cubicBezTo>
                <a:lnTo>
                  <a:pt x="46" y="9"/>
                </a:lnTo>
                <a:close/>
              </a:path>
            </a:pathLst>
          </a:custGeom>
          <a:solidFill>
            <a:schemeClr val="bg1"/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4" name="Line 51"/>
          <p:cNvSpPr>
            <a:spLocks noChangeShapeType="1"/>
          </p:cNvSpPr>
          <p:nvPr userDrawn="1"/>
        </p:nvSpPr>
        <p:spPr bwMode="auto">
          <a:xfrm>
            <a:off x="3127893" y="4365776"/>
            <a:ext cx="3071203" cy="2380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91417" tIns="45708" rIns="91417" bIns="45708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5" name="Text Box 52"/>
          <p:cNvSpPr txBox="1">
            <a:spLocks noChangeArrowheads="1"/>
          </p:cNvSpPr>
          <p:nvPr userDrawn="1"/>
        </p:nvSpPr>
        <p:spPr bwMode="auto">
          <a:xfrm>
            <a:off x="6785837" y="2060710"/>
            <a:ext cx="4619550" cy="35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8" rIns="91417" bIns="45708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FFFFFF"/>
                </a:solidFill>
                <a:latin typeface="Arial" pitchFamily="34" charset="0"/>
              </a:rPr>
              <a:t>http://t.qq.com/teliss</a:t>
            </a:r>
            <a:endParaRPr lang="en-GB" altLang="zh-CN" sz="22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6" name="Text Box 54"/>
          <p:cNvSpPr txBox="1">
            <a:spLocks noChangeArrowheads="1"/>
          </p:cNvSpPr>
          <p:nvPr userDrawn="1"/>
        </p:nvSpPr>
        <p:spPr bwMode="auto">
          <a:xfrm>
            <a:off x="6784413" y="2845942"/>
            <a:ext cx="4475534" cy="35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8" rIns="91417" bIns="45708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FFFFFF"/>
                </a:solidFill>
                <a:latin typeface="Arial" pitchFamily="34" charset="0"/>
              </a:rPr>
              <a:t>http://teliss.blog.163.com</a:t>
            </a:r>
          </a:p>
        </p:txBody>
      </p:sp>
      <p:sp>
        <p:nvSpPr>
          <p:cNvPr id="27" name="Text Box 59"/>
          <p:cNvSpPr txBox="1">
            <a:spLocks noChangeArrowheads="1"/>
          </p:cNvSpPr>
          <p:nvPr userDrawn="1"/>
        </p:nvSpPr>
        <p:spPr bwMode="auto">
          <a:xfrm>
            <a:off x="6785837" y="3662449"/>
            <a:ext cx="4996414" cy="35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8" rIns="91417" bIns="45708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dirty="0">
                <a:solidFill>
                  <a:srgbClr val="FFFFFF"/>
                </a:solidFill>
                <a:latin typeface="Arial" pitchFamily="34" charset="0"/>
              </a:rPr>
              <a:t>http://weibo.com/teliss</a:t>
            </a:r>
            <a:endParaRPr lang="en-GB" altLang="zh-CN" sz="22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8" name="Text Box 62"/>
          <p:cNvSpPr txBox="1">
            <a:spLocks noChangeArrowheads="1"/>
          </p:cNvSpPr>
          <p:nvPr userDrawn="1"/>
        </p:nvSpPr>
        <p:spPr bwMode="auto">
          <a:xfrm>
            <a:off x="6785837" y="882558"/>
            <a:ext cx="4763566" cy="5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7" tIns="45708" rIns="91417" bIns="45708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课件制作：布衣公子</a:t>
            </a:r>
            <a:r>
              <a:rPr lang="en-US" altLang="zh-CN" sz="2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/@</a:t>
            </a:r>
            <a:r>
              <a:rPr lang="en-US" altLang="zh-CN" sz="2200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teliss</a:t>
            </a:r>
            <a:endParaRPr lang="en-GB" altLang="zh-CN" sz="2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41"/>
          <p:cNvSpPr txBox="1"/>
          <p:nvPr userDrawn="1"/>
        </p:nvSpPr>
        <p:spPr>
          <a:xfrm rot="20445248">
            <a:off x="1389446" y="1491919"/>
            <a:ext cx="2954609" cy="923305"/>
          </a:xfrm>
          <a:prstGeom prst="rect">
            <a:avLst/>
          </a:prstGeom>
          <a:noFill/>
        </p:spPr>
        <p:txBody>
          <a:bodyPr wrap="none" lIns="91417" tIns="45708" rIns="91417" bIns="4570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  <p:pic>
        <p:nvPicPr>
          <p:cNvPr id="30" name="Picture 3" descr="C:\Documents and Settings\tdz\桌面\未标题-2.png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70524" y="3632352"/>
            <a:ext cx="457143" cy="41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9" descr="E:\仝德志文件，勿删！\03-参考文档\！PPT图片及版面资源\06-PPT精选插图\05-头像\嘿嘿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52599" y="728321"/>
            <a:ext cx="853334" cy="85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user\Desktop\未标题-4 拷贝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0981" y="2794759"/>
            <a:ext cx="356400" cy="45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组合 32"/>
          <p:cNvGrpSpPr/>
          <p:nvPr userDrawn="1"/>
        </p:nvGrpSpPr>
        <p:grpSpPr>
          <a:xfrm>
            <a:off x="5905842" y="1965479"/>
            <a:ext cx="564102" cy="523876"/>
            <a:chOff x="5907429" y="1965479"/>
            <a:chExt cx="564102" cy="523876"/>
          </a:xfrm>
        </p:grpSpPr>
        <p:sp>
          <p:nvSpPr>
            <p:cNvPr id="34" name="Oval 25"/>
            <p:cNvSpPr>
              <a:spLocks noChangeArrowheads="1"/>
            </p:cNvSpPr>
            <p:nvPr/>
          </p:nvSpPr>
          <p:spPr bwMode="auto">
            <a:xfrm>
              <a:off x="5907429" y="1965479"/>
              <a:ext cx="564102" cy="523876"/>
            </a:xfrm>
            <a:prstGeom prst="ellipse">
              <a:avLst/>
            </a:prstGeom>
            <a:solidFill>
              <a:schemeClr val="accent1"/>
            </a:solidFill>
            <a:ln w="333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pic>
          <p:nvPicPr>
            <p:cNvPr id="35" name="Picture 4" descr="C:\Users\user\Desktop\未标题-5 拷贝.png"/>
            <p:cNvPicPr>
              <a:picLocks noChangeAspect="1" noChangeArrowheads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7082" y="2021384"/>
              <a:ext cx="448164" cy="401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6" name="Picture 4" descr="C:\Documents and Settings\hp1\桌面\_2_~1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5518" y="4638126"/>
            <a:ext cx="2916000" cy="1815210"/>
          </a:xfrm>
          <a:prstGeom prst="rect">
            <a:avLst/>
          </a:prstGeom>
          <a:noFill/>
          <a:ln w="3810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7" descr="C:\Documents and Settings\hp1\桌面\xpic6214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5433" y="4638126"/>
            <a:ext cx="2916000" cy="1815210"/>
          </a:xfrm>
          <a:prstGeom prst="rect">
            <a:avLst/>
          </a:prstGeom>
          <a:noFill/>
          <a:ln w="3810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3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3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8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3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8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3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8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3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800"/>
                            </p:stCondLst>
                            <p:childTnLst>
                              <p:par>
                                <p:cTn id="9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3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8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300"/>
                            </p:stCondLst>
                            <p:childTnLst>
                              <p:par>
                                <p:cTn id="1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88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93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11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6285756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 bwMode="auto">
          <a:xfrm>
            <a:off x="1490500" y="5188659"/>
            <a:ext cx="3265288" cy="57606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>
            <a:noFill/>
            <a:round/>
            <a:headEnd type="oval" w="med" len="med"/>
            <a:tailEnd/>
          </a:ln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标题 1"/>
          <p:cNvSpPr txBox="1">
            <a:spLocks/>
          </p:cNvSpPr>
          <p:nvPr userDrawn="1"/>
        </p:nvSpPr>
        <p:spPr>
          <a:xfrm>
            <a:off x="6816378" y="457160"/>
            <a:ext cx="4895452" cy="1214995"/>
          </a:xfrm>
          <a:prstGeom prst="rect">
            <a:avLst/>
          </a:prstGeom>
        </p:spPr>
        <p:txBody>
          <a:bodyPr vert="horz" lIns="91417" tIns="45708" rIns="91417" bIns="45708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dirty="0">
                <a:solidFill>
                  <a:srgbClr val="FC6F1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我的黄金十年</a:t>
            </a: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4337" y="272493"/>
            <a:ext cx="2033736" cy="461665"/>
            <a:chOff x="8525122" y="157879"/>
            <a:chExt cx="651124" cy="461664"/>
          </a:xfrm>
        </p:grpSpPr>
        <p:sp>
          <p:nvSpPr>
            <p:cNvPr id="6" name="矩形 5"/>
            <p:cNvSpPr/>
            <p:nvPr/>
          </p:nvSpPr>
          <p:spPr>
            <a:xfrm>
              <a:off x="8721689" y="167211"/>
              <a:ext cx="432048" cy="360000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8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7" name="TextBox 16"/>
            <p:cNvSpPr txBox="1"/>
            <p:nvPr/>
          </p:nvSpPr>
          <p:spPr>
            <a:xfrm>
              <a:off x="8525122" y="157879"/>
              <a:ext cx="651124" cy="461664"/>
            </a:xfrm>
            <a:prstGeom prst="rect">
              <a:avLst/>
            </a:prstGeom>
            <a:solidFill>
              <a:srgbClr val="1094EE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r" defTabSz="121889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专业字体设计服务/WWW.ZTSGC.COM/" pitchFamily="2" charset="-122"/>
                </a:rPr>
                <a:t>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微软雅黑" pitchFamily="34" charset="-122"/>
                </a:rPr>
                <a:t>片尾广告</a:t>
              </a:r>
            </a:p>
          </p:txBody>
        </p:sp>
      </p:grpSp>
      <p:sp>
        <p:nvSpPr>
          <p:cNvPr id="8" name="矩形 7"/>
          <p:cNvSpPr/>
          <p:nvPr userDrawn="1"/>
        </p:nvSpPr>
        <p:spPr>
          <a:xfrm>
            <a:off x="7342427" y="1647202"/>
            <a:ext cx="4164052" cy="430863"/>
          </a:xfrm>
          <a:prstGeom prst="rect">
            <a:avLst/>
          </a:prstGeom>
          <a:noFill/>
        </p:spPr>
        <p:txBody>
          <a:bodyPr wrap="square" lIns="91417" tIns="45708" rIns="91417" bIns="45708">
            <a:spAutoFit/>
          </a:bodyPr>
          <a:lstStyle/>
          <a:p>
            <a:pPr defTabSz="1218892"/>
            <a:r>
              <a:rPr lang="zh-CN" altLang="en-US" sz="22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一位平凡</a:t>
            </a:r>
            <a:r>
              <a:rPr lang="en-US" altLang="zh-CN" sz="22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sz="22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后的职场与情感历程</a:t>
            </a:r>
          </a:p>
        </p:txBody>
      </p:sp>
      <p:pic>
        <p:nvPicPr>
          <p:cNvPr id="9" name="Picture 3" descr="D:\Teliss_Tong\Copy\定期备份\工作备份\！PPT图片及版面资源\06-PPT精选插图\05-头像\1000mb.ru (42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4" y="15510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19"/>
          <p:cNvSpPr txBox="1"/>
          <p:nvPr userDrawn="1"/>
        </p:nvSpPr>
        <p:spPr>
          <a:xfrm>
            <a:off x="6816378" y="2492896"/>
            <a:ext cx="4895452" cy="2166723"/>
          </a:xfrm>
          <a:prstGeom prst="rect">
            <a:avLst/>
          </a:prstGeom>
          <a:noFill/>
        </p:spPr>
        <p:txBody>
          <a:bodyPr wrap="square" lIns="91417" tIns="45708" rIns="91417" bIns="45708" rtlCol="0">
            <a:spAutoFit/>
          </a:bodyPr>
          <a:lstStyle/>
          <a:p>
            <a:pPr indent="-457164" defTabSz="1218892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我将毕业后的第一个十年称之为“黄金十年”，第二个十年称之为“白金十年”，第三个十年称之为“钻石十年”，以此来形容人生当中最青春蓬勃、年富力强和激情满怀的宝贵三十年。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-457164" defTabSz="1218892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“我的黄金十年”写的就是毕业后，第一个十年所发生的职场与情感的那些事儿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7103318" y="5469419"/>
            <a:ext cx="4369405" cy="369308"/>
          </a:xfrm>
          <a:prstGeom prst="rect">
            <a:avLst/>
          </a:prstGeom>
        </p:spPr>
        <p:txBody>
          <a:bodyPr wrap="square" lIns="91417" tIns="45708" rIns="91417" bIns="45708">
            <a:spAutoFit/>
          </a:bodyPr>
          <a:lstStyle/>
          <a:p>
            <a:pPr defTabSz="1218892">
              <a:lnSpc>
                <a:spcPct val="150000"/>
              </a:lnSpc>
            </a:pPr>
            <a:r>
              <a:rPr lang="en-US" altLang="zh-CN" sz="1200" dirty="0">
                <a:solidFill>
                  <a:srgbClr val="1094EE"/>
                </a:solidFill>
                <a:latin typeface="Arial"/>
                <a:ea typeface="微软雅黑" pitchFamily="34" charset="-122"/>
                <a:cs typeface="Arial"/>
                <a:hlinkClick r:id="rId4"/>
              </a:rPr>
              <a:t>http://www.tianya.cn/publicforum/content/no20/1/317960.shtml</a:t>
            </a:r>
            <a:endParaRPr lang="en-US" altLang="zh-CN" sz="1200" dirty="0">
              <a:solidFill>
                <a:srgbClr val="1094EE"/>
              </a:solidFill>
              <a:latin typeface="Arial"/>
              <a:ea typeface="微软雅黑" pitchFamily="34" charset="-122"/>
              <a:cs typeface="Arial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486441" y="5849451"/>
            <a:ext cx="3124698" cy="4598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1417" tIns="45708" rIns="91417" bIns="45708" anchor="ctr"/>
          <a:lstStyle/>
          <a:p>
            <a:pPr algn="ctr" defTabSz="1218892">
              <a:defRPr/>
            </a:pPr>
            <a:r>
              <a:rPr lang="zh-CN" altLang="en-US" sz="1600" kern="0" dirty="0">
                <a:solidFill>
                  <a:prstClr val="white"/>
                </a:solidFill>
                <a:effectLst>
                  <a:glow rad="228600">
                    <a:srgbClr val="4F81BD">
                      <a:satMod val="175000"/>
                      <a:alpha val="40000"/>
                    </a:srgbClr>
                  </a:glow>
                </a:effectLst>
                <a:latin typeface="微软雅黑" pitchFamily="34" charset="-122"/>
                <a:ea typeface="微软雅黑" pitchFamily="34" charset="-122"/>
              </a:rPr>
              <a:t>自传体小说，请您多多捧场</a:t>
            </a:r>
            <a:r>
              <a:rPr lang="zh-CN" altLang="en-US" sz="1600" kern="0" dirty="0">
                <a:solidFill>
                  <a:prstClr val="white"/>
                </a:solidFill>
                <a:effectLst>
                  <a:glow rad="228600">
                    <a:srgbClr val="4F81BD">
                      <a:satMod val="175000"/>
                      <a:alpha val="40000"/>
                    </a:srgbClr>
                  </a:glow>
                </a:effectLst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：）</a:t>
            </a:r>
            <a:endParaRPr lang="zh-CN" altLang="en-US" sz="1600" kern="0" dirty="0">
              <a:solidFill>
                <a:prstClr val="white"/>
              </a:solidFill>
              <a:effectLst>
                <a:glow rad="228600">
                  <a:srgbClr val="4F81BD">
                    <a:satMod val="175000"/>
                    <a:alpha val="40000"/>
                  </a:srgbClr>
                </a:glo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Picture 2" descr="D:\Teliss_Tong\Copy\定期备份\工作备份\！PPT图片及版面资源\06-PPT精选插图\04-图标\54D742BB28AE93477AE1424E5D991B5D.png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90798" y="5841269"/>
            <a:ext cx="396045" cy="39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0500" y="1673152"/>
            <a:ext cx="3265288" cy="32652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文本框 19"/>
          <p:cNvSpPr txBox="1"/>
          <p:nvPr userDrawn="1"/>
        </p:nvSpPr>
        <p:spPr>
          <a:xfrm>
            <a:off x="1490500" y="5219377"/>
            <a:ext cx="3265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892"/>
            <a:r>
              <a:rPr lang="zh-CN" altLang="en-US" sz="2400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布衣公众号：</a:t>
            </a:r>
            <a:r>
              <a:rPr lang="en-US" altLang="zh-CN" sz="2800" b="1" dirty="0" err="1" smtClean="0">
                <a:solidFill>
                  <a:srgbClr val="FF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hr-ppt</a:t>
            </a:r>
            <a:endParaRPr lang="zh-CN" altLang="en-US" sz="2800" b="1" dirty="0">
              <a:solidFill>
                <a:srgbClr val="FF66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221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50"/>
                            </p:stCondLst>
                            <p:childTnLst>
                              <p:par>
                                <p:cTn id="2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17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17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7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65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6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1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47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579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464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647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328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29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6751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68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 userDrawn="1"/>
        </p:nvCxnSpPr>
        <p:spPr>
          <a:xfrm flipV="1">
            <a:off x="10763175" y="332656"/>
            <a:ext cx="0" cy="4318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V="1">
            <a:off x="10847290" y="475532"/>
            <a:ext cx="0" cy="2889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11088403" y="6381328"/>
            <a:ext cx="982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—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Freeform 52">
            <a:extLst>
              <a:ext uri="{FF2B5EF4-FFF2-40B4-BE49-F238E27FC236}">
                <a16:creationId xmlns:a16="http://schemas.microsoft.com/office/drawing/2014/main" id="{8C821F99-9CAC-4AF4-A510-C489D83FB6B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08568" y="218582"/>
            <a:ext cx="563441" cy="659948"/>
          </a:xfrm>
          <a:custGeom>
            <a:avLst/>
            <a:gdLst>
              <a:gd name="T0" fmla="*/ 342 w 495"/>
              <a:gd name="T1" fmla="*/ 490 h 581"/>
              <a:gd name="T2" fmla="*/ 267 w 495"/>
              <a:gd name="T3" fmla="*/ 393 h 581"/>
              <a:gd name="T4" fmla="*/ 155 w 495"/>
              <a:gd name="T5" fmla="*/ 426 h 581"/>
              <a:gd name="T6" fmla="*/ 159 w 495"/>
              <a:gd name="T7" fmla="*/ 351 h 581"/>
              <a:gd name="T8" fmla="*/ 108 w 495"/>
              <a:gd name="T9" fmla="*/ 266 h 581"/>
              <a:gd name="T10" fmla="*/ 118 w 495"/>
              <a:gd name="T11" fmla="*/ 114 h 581"/>
              <a:gd name="T12" fmla="*/ 157 w 495"/>
              <a:gd name="T13" fmla="*/ 118 h 581"/>
              <a:gd name="T14" fmla="*/ 168 w 495"/>
              <a:gd name="T15" fmla="*/ 129 h 581"/>
              <a:gd name="T16" fmla="*/ 173 w 495"/>
              <a:gd name="T17" fmla="*/ 168 h 581"/>
              <a:gd name="T18" fmla="*/ 68 w 495"/>
              <a:gd name="T19" fmla="*/ 266 h 581"/>
              <a:gd name="T20" fmla="*/ 153 w 495"/>
              <a:gd name="T21" fmla="*/ 111 h 581"/>
              <a:gd name="T22" fmla="*/ 142 w 495"/>
              <a:gd name="T23" fmla="*/ 149 h 581"/>
              <a:gd name="T24" fmla="*/ 181 w 495"/>
              <a:gd name="T25" fmla="*/ 133 h 581"/>
              <a:gd name="T26" fmla="*/ 182 w 495"/>
              <a:gd name="T27" fmla="*/ 47 h 581"/>
              <a:gd name="T28" fmla="*/ 197 w 495"/>
              <a:gd name="T29" fmla="*/ 282 h 581"/>
              <a:gd name="T30" fmla="*/ 199 w 495"/>
              <a:gd name="T31" fmla="*/ 136 h 581"/>
              <a:gd name="T32" fmla="*/ 201 w 495"/>
              <a:gd name="T33" fmla="*/ 5 h 581"/>
              <a:gd name="T34" fmla="*/ 212 w 495"/>
              <a:gd name="T35" fmla="*/ 61 h 581"/>
              <a:gd name="T36" fmla="*/ 256 w 495"/>
              <a:gd name="T37" fmla="*/ 145 h 581"/>
              <a:gd name="T38" fmla="*/ 279 w 495"/>
              <a:gd name="T39" fmla="*/ 84 h 581"/>
              <a:gd name="T40" fmla="*/ 358 w 495"/>
              <a:gd name="T41" fmla="*/ 54 h 581"/>
              <a:gd name="T42" fmla="*/ 412 w 495"/>
              <a:gd name="T43" fmla="*/ 93 h 581"/>
              <a:gd name="T44" fmla="*/ 431 w 495"/>
              <a:gd name="T45" fmla="*/ 95 h 581"/>
              <a:gd name="T46" fmla="*/ 463 w 495"/>
              <a:gd name="T47" fmla="*/ 155 h 581"/>
              <a:gd name="T48" fmla="*/ 222 w 495"/>
              <a:gd name="T49" fmla="*/ 279 h 581"/>
              <a:gd name="T50" fmla="*/ 350 w 495"/>
              <a:gd name="T51" fmla="*/ 257 h 581"/>
              <a:gd name="T52" fmla="*/ 398 w 495"/>
              <a:gd name="T53" fmla="*/ 210 h 581"/>
              <a:gd name="T54" fmla="*/ 407 w 495"/>
              <a:gd name="T55" fmla="*/ 219 h 581"/>
              <a:gd name="T56" fmla="*/ 412 w 495"/>
              <a:gd name="T57" fmla="*/ 451 h 581"/>
              <a:gd name="T58" fmla="*/ 406 w 495"/>
              <a:gd name="T59" fmla="*/ 320 h 581"/>
              <a:gd name="T60" fmla="*/ 469 w 495"/>
              <a:gd name="T61" fmla="*/ 184 h 581"/>
              <a:gd name="T62" fmla="*/ 460 w 495"/>
              <a:gd name="T63" fmla="*/ 233 h 581"/>
              <a:gd name="T64" fmla="*/ 384 w 495"/>
              <a:gd name="T65" fmla="*/ 222 h 581"/>
              <a:gd name="T66" fmla="*/ 421 w 495"/>
              <a:gd name="T67" fmla="*/ 188 h 581"/>
              <a:gd name="T68" fmla="*/ 364 w 495"/>
              <a:gd name="T69" fmla="*/ 225 h 581"/>
              <a:gd name="T70" fmla="*/ 361 w 495"/>
              <a:gd name="T71" fmla="*/ 188 h 581"/>
              <a:gd name="T72" fmla="*/ 387 w 495"/>
              <a:gd name="T73" fmla="*/ 356 h 581"/>
              <a:gd name="T74" fmla="*/ 220 w 495"/>
              <a:gd name="T75" fmla="*/ 351 h 581"/>
              <a:gd name="T76" fmla="*/ 236 w 495"/>
              <a:gd name="T77" fmla="*/ 315 h 581"/>
              <a:gd name="T78" fmla="*/ 207 w 495"/>
              <a:gd name="T79" fmla="*/ 171 h 581"/>
              <a:gd name="T80" fmla="*/ 239 w 495"/>
              <a:gd name="T81" fmla="*/ 166 h 581"/>
              <a:gd name="T82" fmla="*/ 252 w 495"/>
              <a:gd name="T83" fmla="*/ 158 h 581"/>
              <a:gd name="T84" fmla="*/ 270 w 495"/>
              <a:gd name="T85" fmla="*/ 130 h 581"/>
              <a:gd name="T86" fmla="*/ 279 w 495"/>
              <a:gd name="T87" fmla="*/ 100 h 581"/>
              <a:gd name="T88" fmla="*/ 394 w 495"/>
              <a:gd name="T89" fmla="*/ 130 h 581"/>
              <a:gd name="T90" fmla="*/ 438 w 495"/>
              <a:gd name="T91" fmla="*/ 100 h 581"/>
              <a:gd name="T92" fmla="*/ 439 w 495"/>
              <a:gd name="T93" fmla="*/ 153 h 581"/>
              <a:gd name="T94" fmla="*/ 457 w 495"/>
              <a:gd name="T95" fmla="*/ 159 h 581"/>
              <a:gd name="T96" fmla="*/ 475 w 495"/>
              <a:gd name="T97" fmla="*/ 100 h 581"/>
              <a:gd name="T98" fmla="*/ 456 w 495"/>
              <a:gd name="T99" fmla="*/ 80 h 581"/>
              <a:gd name="T100" fmla="*/ 344 w 495"/>
              <a:gd name="T101" fmla="*/ 34 h 581"/>
              <a:gd name="T102" fmla="*/ 207 w 495"/>
              <a:gd name="T103" fmla="*/ 0 h 581"/>
              <a:gd name="T104" fmla="*/ 173 w 495"/>
              <a:gd name="T105" fmla="*/ 7 h 581"/>
              <a:gd name="T106" fmla="*/ 144 w 495"/>
              <a:gd name="T107" fmla="*/ 23 h 581"/>
              <a:gd name="T108" fmla="*/ 122 w 495"/>
              <a:gd name="T109" fmla="*/ 51 h 581"/>
              <a:gd name="T110" fmla="*/ 149 w 495"/>
              <a:gd name="T111" fmla="*/ 82 h 581"/>
              <a:gd name="T112" fmla="*/ 59 w 495"/>
              <a:gd name="T113" fmla="*/ 98 h 581"/>
              <a:gd name="T114" fmla="*/ 108 w 495"/>
              <a:gd name="T115" fmla="*/ 286 h 581"/>
              <a:gd name="T116" fmla="*/ 153 w 495"/>
              <a:gd name="T117" fmla="*/ 307 h 581"/>
              <a:gd name="T118" fmla="*/ 103 w 495"/>
              <a:gd name="T119" fmla="*/ 418 h 581"/>
              <a:gd name="T120" fmla="*/ 495 w 495"/>
              <a:gd name="T121" fmla="*/ 512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95" h="581">
                <a:moveTo>
                  <a:pt x="370" y="368"/>
                </a:moveTo>
                <a:cubicBezTo>
                  <a:pt x="334" y="361"/>
                  <a:pt x="334" y="361"/>
                  <a:pt x="334" y="361"/>
                </a:cubicBezTo>
                <a:cubicBezTo>
                  <a:pt x="290" y="370"/>
                  <a:pt x="290" y="370"/>
                  <a:pt x="290" y="370"/>
                </a:cubicBezTo>
                <a:cubicBezTo>
                  <a:pt x="299" y="361"/>
                  <a:pt x="299" y="361"/>
                  <a:pt x="299" y="361"/>
                </a:cubicBezTo>
                <a:cubicBezTo>
                  <a:pt x="338" y="349"/>
                  <a:pt x="338" y="349"/>
                  <a:pt x="338" y="349"/>
                </a:cubicBezTo>
                <a:cubicBezTo>
                  <a:pt x="377" y="362"/>
                  <a:pt x="377" y="362"/>
                  <a:pt x="377" y="362"/>
                </a:cubicBezTo>
                <a:lnTo>
                  <a:pt x="370" y="368"/>
                </a:lnTo>
                <a:close/>
                <a:moveTo>
                  <a:pt x="342" y="490"/>
                </a:moveTo>
                <a:cubicBezTo>
                  <a:pt x="338" y="469"/>
                  <a:pt x="338" y="469"/>
                  <a:pt x="338" y="469"/>
                </a:cubicBezTo>
                <a:cubicBezTo>
                  <a:pt x="350" y="422"/>
                  <a:pt x="350" y="422"/>
                  <a:pt x="350" y="422"/>
                </a:cubicBezTo>
                <a:cubicBezTo>
                  <a:pt x="350" y="422"/>
                  <a:pt x="350" y="422"/>
                  <a:pt x="350" y="422"/>
                </a:cubicBezTo>
                <a:cubicBezTo>
                  <a:pt x="350" y="422"/>
                  <a:pt x="350" y="422"/>
                  <a:pt x="350" y="422"/>
                </a:cubicBezTo>
                <a:cubicBezTo>
                  <a:pt x="365" y="420"/>
                  <a:pt x="365" y="420"/>
                  <a:pt x="365" y="420"/>
                </a:cubicBezTo>
                <a:cubicBezTo>
                  <a:pt x="376" y="493"/>
                  <a:pt x="376" y="493"/>
                  <a:pt x="376" y="493"/>
                </a:cubicBezTo>
                <a:cubicBezTo>
                  <a:pt x="365" y="492"/>
                  <a:pt x="354" y="491"/>
                  <a:pt x="342" y="490"/>
                </a:cubicBezTo>
                <a:close/>
                <a:moveTo>
                  <a:pt x="267" y="393"/>
                </a:moveTo>
                <a:cubicBezTo>
                  <a:pt x="300" y="401"/>
                  <a:pt x="300" y="401"/>
                  <a:pt x="300" y="401"/>
                </a:cubicBezTo>
                <a:cubicBezTo>
                  <a:pt x="345" y="384"/>
                  <a:pt x="345" y="384"/>
                  <a:pt x="345" y="384"/>
                </a:cubicBezTo>
                <a:cubicBezTo>
                  <a:pt x="370" y="396"/>
                  <a:pt x="370" y="396"/>
                  <a:pt x="370" y="396"/>
                </a:cubicBezTo>
                <a:cubicBezTo>
                  <a:pt x="345" y="392"/>
                  <a:pt x="345" y="392"/>
                  <a:pt x="345" y="392"/>
                </a:cubicBezTo>
                <a:cubicBezTo>
                  <a:pt x="299" y="409"/>
                  <a:pt x="299" y="409"/>
                  <a:pt x="299" y="409"/>
                </a:cubicBezTo>
                <a:lnTo>
                  <a:pt x="267" y="393"/>
                </a:lnTo>
                <a:close/>
                <a:moveTo>
                  <a:pt x="172" y="472"/>
                </a:moveTo>
                <a:cubicBezTo>
                  <a:pt x="155" y="426"/>
                  <a:pt x="155" y="426"/>
                  <a:pt x="155" y="426"/>
                </a:cubicBezTo>
                <a:cubicBezTo>
                  <a:pt x="132" y="419"/>
                  <a:pt x="132" y="419"/>
                  <a:pt x="132" y="419"/>
                </a:cubicBezTo>
                <a:cubicBezTo>
                  <a:pt x="171" y="407"/>
                  <a:pt x="171" y="407"/>
                  <a:pt x="171" y="407"/>
                </a:cubicBezTo>
                <a:cubicBezTo>
                  <a:pt x="186" y="457"/>
                  <a:pt x="186" y="457"/>
                  <a:pt x="186" y="457"/>
                </a:cubicBezTo>
                <a:cubicBezTo>
                  <a:pt x="278" y="443"/>
                  <a:pt x="278" y="443"/>
                  <a:pt x="278" y="443"/>
                </a:cubicBezTo>
                <a:lnTo>
                  <a:pt x="172" y="472"/>
                </a:lnTo>
                <a:close/>
                <a:moveTo>
                  <a:pt x="155" y="326"/>
                </a:moveTo>
                <a:cubicBezTo>
                  <a:pt x="159" y="326"/>
                  <a:pt x="159" y="326"/>
                  <a:pt x="159" y="326"/>
                </a:cubicBezTo>
                <a:cubicBezTo>
                  <a:pt x="159" y="351"/>
                  <a:pt x="159" y="351"/>
                  <a:pt x="159" y="351"/>
                </a:cubicBezTo>
                <a:cubicBezTo>
                  <a:pt x="155" y="351"/>
                  <a:pt x="155" y="351"/>
                  <a:pt x="155" y="351"/>
                </a:cubicBezTo>
                <a:lnTo>
                  <a:pt x="155" y="326"/>
                </a:lnTo>
                <a:close/>
                <a:moveTo>
                  <a:pt x="164" y="326"/>
                </a:moveTo>
                <a:cubicBezTo>
                  <a:pt x="187" y="326"/>
                  <a:pt x="187" y="326"/>
                  <a:pt x="187" y="326"/>
                </a:cubicBezTo>
                <a:cubicBezTo>
                  <a:pt x="187" y="351"/>
                  <a:pt x="187" y="351"/>
                  <a:pt x="187" y="351"/>
                </a:cubicBezTo>
                <a:cubicBezTo>
                  <a:pt x="164" y="351"/>
                  <a:pt x="164" y="351"/>
                  <a:pt x="164" y="351"/>
                </a:cubicBezTo>
                <a:lnTo>
                  <a:pt x="164" y="326"/>
                </a:lnTo>
                <a:close/>
                <a:moveTo>
                  <a:pt x="108" y="266"/>
                </a:moveTo>
                <a:cubicBezTo>
                  <a:pt x="108" y="266"/>
                  <a:pt x="108" y="266"/>
                  <a:pt x="108" y="266"/>
                </a:cubicBezTo>
                <a:cubicBezTo>
                  <a:pt x="79" y="266"/>
                  <a:pt x="79" y="266"/>
                  <a:pt x="79" y="266"/>
                </a:cubicBezTo>
                <a:cubicBezTo>
                  <a:pt x="79" y="100"/>
                  <a:pt x="79" y="100"/>
                  <a:pt x="79" y="100"/>
                </a:cubicBezTo>
                <a:cubicBezTo>
                  <a:pt x="110" y="100"/>
                  <a:pt x="110" y="100"/>
                  <a:pt x="110" y="100"/>
                </a:cubicBezTo>
                <a:cubicBezTo>
                  <a:pt x="110" y="98"/>
                  <a:pt x="110" y="98"/>
                  <a:pt x="110" y="98"/>
                </a:cubicBezTo>
                <a:cubicBezTo>
                  <a:pt x="149" y="98"/>
                  <a:pt x="149" y="98"/>
                  <a:pt x="149" y="98"/>
                </a:cubicBezTo>
                <a:cubicBezTo>
                  <a:pt x="149" y="99"/>
                  <a:pt x="149" y="100"/>
                  <a:pt x="150" y="101"/>
                </a:cubicBezTo>
                <a:cubicBezTo>
                  <a:pt x="118" y="114"/>
                  <a:pt x="118" y="114"/>
                  <a:pt x="118" y="114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13" y="114"/>
                  <a:pt x="113" y="114"/>
                  <a:pt x="113" y="114"/>
                </a:cubicBezTo>
                <a:cubicBezTo>
                  <a:pt x="120" y="132"/>
                  <a:pt x="120" y="132"/>
                  <a:pt x="120" y="132"/>
                </a:cubicBezTo>
                <a:cubicBezTo>
                  <a:pt x="124" y="130"/>
                  <a:pt x="124" y="130"/>
                  <a:pt x="124" y="130"/>
                </a:cubicBezTo>
                <a:cubicBezTo>
                  <a:pt x="123" y="128"/>
                  <a:pt x="123" y="128"/>
                  <a:pt x="123" y="128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6" y="116"/>
                  <a:pt x="157" y="117"/>
                  <a:pt x="157" y="118"/>
                </a:cubicBezTo>
                <a:cubicBezTo>
                  <a:pt x="134" y="142"/>
                  <a:pt x="134" y="142"/>
                  <a:pt x="134" y="142"/>
                </a:cubicBezTo>
                <a:cubicBezTo>
                  <a:pt x="132" y="141"/>
                  <a:pt x="132" y="141"/>
                  <a:pt x="132" y="141"/>
                </a:cubicBezTo>
                <a:cubicBezTo>
                  <a:pt x="132" y="141"/>
                  <a:pt x="132" y="141"/>
                  <a:pt x="132" y="141"/>
                </a:cubicBezTo>
                <a:cubicBezTo>
                  <a:pt x="129" y="144"/>
                  <a:pt x="129" y="144"/>
                  <a:pt x="129" y="144"/>
                </a:cubicBezTo>
                <a:cubicBezTo>
                  <a:pt x="143" y="158"/>
                  <a:pt x="143" y="158"/>
                  <a:pt x="143" y="158"/>
                </a:cubicBezTo>
                <a:cubicBezTo>
                  <a:pt x="146" y="155"/>
                  <a:pt x="146" y="155"/>
                  <a:pt x="146" y="155"/>
                </a:cubicBezTo>
                <a:cubicBezTo>
                  <a:pt x="144" y="153"/>
                  <a:pt x="144" y="153"/>
                  <a:pt x="144" y="153"/>
                </a:cubicBezTo>
                <a:cubicBezTo>
                  <a:pt x="168" y="129"/>
                  <a:pt x="168" y="129"/>
                  <a:pt x="168" y="129"/>
                </a:cubicBezTo>
                <a:cubicBezTo>
                  <a:pt x="169" y="130"/>
                  <a:pt x="170" y="131"/>
                  <a:pt x="171" y="131"/>
                </a:cubicBezTo>
                <a:cubicBezTo>
                  <a:pt x="159" y="163"/>
                  <a:pt x="159" y="163"/>
                  <a:pt x="159" y="163"/>
                </a:cubicBezTo>
                <a:cubicBezTo>
                  <a:pt x="157" y="162"/>
                  <a:pt x="157" y="162"/>
                  <a:pt x="157" y="162"/>
                </a:cubicBezTo>
                <a:cubicBezTo>
                  <a:pt x="157" y="162"/>
                  <a:pt x="157" y="162"/>
                  <a:pt x="157" y="162"/>
                </a:cubicBezTo>
                <a:cubicBezTo>
                  <a:pt x="155" y="166"/>
                  <a:pt x="155" y="166"/>
                  <a:pt x="155" y="166"/>
                </a:cubicBezTo>
                <a:cubicBezTo>
                  <a:pt x="173" y="173"/>
                  <a:pt x="173" y="173"/>
                  <a:pt x="173" y="173"/>
                </a:cubicBezTo>
                <a:cubicBezTo>
                  <a:pt x="175" y="169"/>
                  <a:pt x="175" y="169"/>
                  <a:pt x="175" y="169"/>
                </a:cubicBezTo>
                <a:cubicBezTo>
                  <a:pt x="173" y="168"/>
                  <a:pt x="173" y="168"/>
                  <a:pt x="173" y="168"/>
                </a:cubicBezTo>
                <a:cubicBezTo>
                  <a:pt x="185" y="137"/>
                  <a:pt x="185" y="137"/>
                  <a:pt x="185" y="137"/>
                </a:cubicBezTo>
                <a:cubicBezTo>
                  <a:pt x="187" y="137"/>
                  <a:pt x="188" y="138"/>
                  <a:pt x="190" y="138"/>
                </a:cubicBezTo>
                <a:cubicBezTo>
                  <a:pt x="190" y="171"/>
                  <a:pt x="190" y="171"/>
                  <a:pt x="190" y="171"/>
                </a:cubicBezTo>
                <a:cubicBezTo>
                  <a:pt x="187" y="171"/>
                  <a:pt x="187" y="171"/>
                  <a:pt x="187" y="171"/>
                </a:cubicBezTo>
                <a:cubicBezTo>
                  <a:pt x="187" y="266"/>
                  <a:pt x="187" y="266"/>
                  <a:pt x="187" y="266"/>
                </a:cubicBezTo>
                <a:lnTo>
                  <a:pt x="108" y="266"/>
                </a:lnTo>
                <a:close/>
                <a:moveTo>
                  <a:pt x="74" y="266"/>
                </a:moveTo>
                <a:cubicBezTo>
                  <a:pt x="68" y="266"/>
                  <a:pt x="68" y="266"/>
                  <a:pt x="68" y="266"/>
                </a:cubicBezTo>
                <a:cubicBezTo>
                  <a:pt x="68" y="100"/>
                  <a:pt x="68" y="100"/>
                  <a:pt x="68" y="100"/>
                </a:cubicBezTo>
                <a:cubicBezTo>
                  <a:pt x="74" y="100"/>
                  <a:pt x="74" y="100"/>
                  <a:pt x="74" y="100"/>
                </a:cubicBezTo>
                <a:lnTo>
                  <a:pt x="74" y="266"/>
                </a:lnTo>
                <a:close/>
                <a:moveTo>
                  <a:pt x="153" y="111"/>
                </a:moveTo>
                <a:cubicBezTo>
                  <a:pt x="153" y="112"/>
                  <a:pt x="154" y="112"/>
                  <a:pt x="154" y="113"/>
                </a:cubicBezTo>
                <a:cubicBezTo>
                  <a:pt x="125" y="125"/>
                  <a:pt x="125" y="125"/>
                  <a:pt x="125" y="125"/>
                </a:cubicBezTo>
                <a:cubicBezTo>
                  <a:pt x="124" y="123"/>
                  <a:pt x="124" y="123"/>
                  <a:pt x="124" y="123"/>
                </a:cubicBezTo>
                <a:lnTo>
                  <a:pt x="153" y="111"/>
                </a:lnTo>
                <a:close/>
                <a:moveTo>
                  <a:pt x="122" y="57"/>
                </a:moveTo>
                <a:cubicBezTo>
                  <a:pt x="123" y="55"/>
                  <a:pt x="123" y="55"/>
                  <a:pt x="123" y="55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70"/>
                  <a:pt x="155" y="70"/>
                  <a:pt x="155" y="70"/>
                </a:cubicBezTo>
                <a:lnTo>
                  <a:pt x="122" y="57"/>
                </a:lnTo>
                <a:close/>
                <a:moveTo>
                  <a:pt x="166" y="124"/>
                </a:moveTo>
                <a:cubicBezTo>
                  <a:pt x="166" y="125"/>
                  <a:pt x="167" y="125"/>
                  <a:pt x="168" y="126"/>
                </a:cubicBezTo>
                <a:cubicBezTo>
                  <a:pt x="142" y="149"/>
                  <a:pt x="142" y="149"/>
                  <a:pt x="142" y="149"/>
                </a:cubicBezTo>
                <a:cubicBezTo>
                  <a:pt x="141" y="148"/>
                  <a:pt x="141" y="148"/>
                  <a:pt x="141" y="148"/>
                </a:cubicBezTo>
                <a:lnTo>
                  <a:pt x="166" y="124"/>
                </a:lnTo>
                <a:close/>
                <a:moveTo>
                  <a:pt x="140" y="29"/>
                </a:moveTo>
                <a:cubicBezTo>
                  <a:pt x="144" y="30"/>
                  <a:pt x="144" y="30"/>
                  <a:pt x="144" y="30"/>
                </a:cubicBezTo>
                <a:cubicBezTo>
                  <a:pt x="168" y="54"/>
                  <a:pt x="168" y="54"/>
                  <a:pt x="168" y="54"/>
                </a:cubicBezTo>
                <a:cubicBezTo>
                  <a:pt x="166" y="56"/>
                  <a:pt x="166" y="56"/>
                  <a:pt x="166" y="56"/>
                </a:cubicBezTo>
                <a:lnTo>
                  <a:pt x="140" y="29"/>
                </a:lnTo>
                <a:close/>
                <a:moveTo>
                  <a:pt x="181" y="133"/>
                </a:moveTo>
                <a:cubicBezTo>
                  <a:pt x="182" y="133"/>
                  <a:pt x="182" y="134"/>
                  <a:pt x="183" y="134"/>
                </a:cubicBezTo>
                <a:cubicBezTo>
                  <a:pt x="170" y="166"/>
                  <a:pt x="170" y="166"/>
                  <a:pt x="170" y="166"/>
                </a:cubicBezTo>
                <a:cubicBezTo>
                  <a:pt x="168" y="165"/>
                  <a:pt x="168" y="165"/>
                  <a:pt x="168" y="165"/>
                </a:cubicBezTo>
                <a:lnTo>
                  <a:pt x="181" y="133"/>
                </a:lnTo>
                <a:close/>
                <a:moveTo>
                  <a:pt x="167" y="10"/>
                </a:moveTo>
                <a:cubicBezTo>
                  <a:pt x="171" y="17"/>
                  <a:pt x="171" y="17"/>
                  <a:pt x="171" y="17"/>
                </a:cubicBezTo>
                <a:cubicBezTo>
                  <a:pt x="185" y="46"/>
                  <a:pt x="185" y="46"/>
                  <a:pt x="185" y="46"/>
                </a:cubicBezTo>
                <a:cubicBezTo>
                  <a:pt x="184" y="46"/>
                  <a:pt x="183" y="47"/>
                  <a:pt x="182" y="47"/>
                </a:cubicBezTo>
                <a:lnTo>
                  <a:pt x="167" y="10"/>
                </a:lnTo>
                <a:close/>
                <a:moveTo>
                  <a:pt x="197" y="323"/>
                </a:moveTo>
                <a:cubicBezTo>
                  <a:pt x="197" y="323"/>
                  <a:pt x="197" y="323"/>
                  <a:pt x="197" y="323"/>
                </a:cubicBezTo>
                <a:cubicBezTo>
                  <a:pt x="201" y="328"/>
                  <a:pt x="201" y="328"/>
                  <a:pt x="201" y="328"/>
                </a:cubicBezTo>
                <a:cubicBezTo>
                  <a:pt x="201" y="351"/>
                  <a:pt x="201" y="351"/>
                  <a:pt x="201" y="351"/>
                </a:cubicBezTo>
                <a:cubicBezTo>
                  <a:pt x="197" y="351"/>
                  <a:pt x="197" y="351"/>
                  <a:pt x="197" y="351"/>
                </a:cubicBezTo>
                <a:lnTo>
                  <a:pt x="197" y="323"/>
                </a:lnTo>
                <a:close/>
                <a:moveTo>
                  <a:pt x="197" y="282"/>
                </a:moveTo>
                <a:cubicBezTo>
                  <a:pt x="197" y="282"/>
                  <a:pt x="197" y="282"/>
                  <a:pt x="197" y="282"/>
                </a:cubicBezTo>
                <a:cubicBezTo>
                  <a:pt x="201" y="287"/>
                  <a:pt x="201" y="287"/>
                  <a:pt x="201" y="287"/>
                </a:cubicBezTo>
                <a:cubicBezTo>
                  <a:pt x="201" y="307"/>
                  <a:pt x="201" y="307"/>
                  <a:pt x="201" y="307"/>
                </a:cubicBezTo>
                <a:cubicBezTo>
                  <a:pt x="197" y="307"/>
                  <a:pt x="197" y="307"/>
                  <a:pt x="197" y="307"/>
                </a:cubicBezTo>
                <a:lnTo>
                  <a:pt x="197" y="282"/>
                </a:lnTo>
                <a:close/>
                <a:moveTo>
                  <a:pt x="197" y="171"/>
                </a:moveTo>
                <a:cubicBezTo>
                  <a:pt x="199" y="171"/>
                  <a:pt x="199" y="171"/>
                  <a:pt x="199" y="171"/>
                </a:cubicBezTo>
                <a:cubicBezTo>
                  <a:pt x="199" y="136"/>
                  <a:pt x="199" y="136"/>
                  <a:pt x="199" y="136"/>
                </a:cubicBezTo>
                <a:cubicBezTo>
                  <a:pt x="200" y="136"/>
                  <a:pt x="201" y="136"/>
                  <a:pt x="201" y="136"/>
                </a:cubicBezTo>
                <a:cubicBezTo>
                  <a:pt x="201" y="171"/>
                  <a:pt x="201" y="171"/>
                  <a:pt x="201" y="171"/>
                </a:cubicBezTo>
                <a:cubicBezTo>
                  <a:pt x="201" y="171"/>
                  <a:pt x="201" y="171"/>
                  <a:pt x="201" y="171"/>
                </a:cubicBezTo>
                <a:cubicBezTo>
                  <a:pt x="201" y="267"/>
                  <a:pt x="201" y="267"/>
                  <a:pt x="201" y="267"/>
                </a:cubicBezTo>
                <a:cubicBezTo>
                  <a:pt x="197" y="267"/>
                  <a:pt x="197" y="267"/>
                  <a:pt x="197" y="267"/>
                </a:cubicBezTo>
                <a:lnTo>
                  <a:pt x="197" y="171"/>
                </a:lnTo>
                <a:close/>
                <a:moveTo>
                  <a:pt x="199" y="5"/>
                </a:moveTo>
                <a:cubicBezTo>
                  <a:pt x="201" y="5"/>
                  <a:pt x="201" y="5"/>
                  <a:pt x="201" y="5"/>
                </a:cubicBezTo>
                <a:cubicBezTo>
                  <a:pt x="201" y="45"/>
                  <a:pt x="201" y="45"/>
                  <a:pt x="201" y="45"/>
                </a:cubicBezTo>
                <a:cubicBezTo>
                  <a:pt x="201" y="45"/>
                  <a:pt x="200" y="45"/>
                  <a:pt x="199" y="44"/>
                </a:cubicBezTo>
                <a:lnTo>
                  <a:pt x="199" y="5"/>
                </a:lnTo>
                <a:close/>
                <a:moveTo>
                  <a:pt x="212" y="61"/>
                </a:moveTo>
                <a:cubicBezTo>
                  <a:pt x="217" y="61"/>
                  <a:pt x="222" y="66"/>
                  <a:pt x="222" y="71"/>
                </a:cubicBezTo>
                <a:cubicBezTo>
                  <a:pt x="222" y="77"/>
                  <a:pt x="217" y="81"/>
                  <a:pt x="212" y="81"/>
                </a:cubicBezTo>
                <a:cubicBezTo>
                  <a:pt x="206" y="81"/>
                  <a:pt x="202" y="77"/>
                  <a:pt x="202" y="71"/>
                </a:cubicBezTo>
                <a:cubicBezTo>
                  <a:pt x="202" y="66"/>
                  <a:pt x="206" y="61"/>
                  <a:pt x="212" y="61"/>
                </a:cubicBezTo>
                <a:close/>
                <a:moveTo>
                  <a:pt x="231" y="164"/>
                </a:moveTo>
                <a:cubicBezTo>
                  <a:pt x="230" y="164"/>
                  <a:pt x="230" y="164"/>
                  <a:pt x="230" y="164"/>
                </a:cubicBezTo>
                <a:cubicBezTo>
                  <a:pt x="217" y="131"/>
                  <a:pt x="217" y="131"/>
                  <a:pt x="217" y="131"/>
                </a:cubicBezTo>
                <a:cubicBezTo>
                  <a:pt x="220" y="130"/>
                  <a:pt x="220" y="130"/>
                  <a:pt x="220" y="130"/>
                </a:cubicBezTo>
                <a:lnTo>
                  <a:pt x="231" y="164"/>
                </a:lnTo>
                <a:close/>
                <a:moveTo>
                  <a:pt x="233" y="119"/>
                </a:moveTo>
                <a:cubicBezTo>
                  <a:pt x="258" y="143"/>
                  <a:pt x="258" y="143"/>
                  <a:pt x="258" y="143"/>
                </a:cubicBezTo>
                <a:cubicBezTo>
                  <a:pt x="256" y="145"/>
                  <a:pt x="256" y="145"/>
                  <a:pt x="256" y="145"/>
                </a:cubicBezTo>
                <a:cubicBezTo>
                  <a:pt x="231" y="120"/>
                  <a:pt x="231" y="120"/>
                  <a:pt x="231" y="120"/>
                </a:cubicBezTo>
                <a:cubicBezTo>
                  <a:pt x="232" y="120"/>
                  <a:pt x="232" y="119"/>
                  <a:pt x="233" y="119"/>
                </a:cubicBezTo>
                <a:close/>
                <a:moveTo>
                  <a:pt x="241" y="103"/>
                </a:moveTo>
                <a:cubicBezTo>
                  <a:pt x="273" y="116"/>
                  <a:pt x="273" y="116"/>
                  <a:pt x="273" y="116"/>
                </a:cubicBezTo>
                <a:cubicBezTo>
                  <a:pt x="272" y="118"/>
                  <a:pt x="272" y="118"/>
                  <a:pt x="272" y="118"/>
                </a:cubicBezTo>
                <a:cubicBezTo>
                  <a:pt x="240" y="104"/>
                  <a:pt x="240" y="104"/>
                  <a:pt x="240" y="104"/>
                </a:cubicBezTo>
                <a:cubicBezTo>
                  <a:pt x="240" y="104"/>
                  <a:pt x="241" y="103"/>
                  <a:pt x="241" y="103"/>
                </a:cubicBezTo>
                <a:close/>
                <a:moveTo>
                  <a:pt x="279" y="84"/>
                </a:moveTo>
                <a:cubicBezTo>
                  <a:pt x="375" y="84"/>
                  <a:pt x="375" y="84"/>
                  <a:pt x="375" y="84"/>
                </a:cubicBezTo>
                <a:cubicBezTo>
                  <a:pt x="375" y="88"/>
                  <a:pt x="375" y="88"/>
                  <a:pt x="375" y="88"/>
                </a:cubicBezTo>
                <a:cubicBezTo>
                  <a:pt x="279" y="88"/>
                  <a:pt x="279" y="88"/>
                  <a:pt x="279" y="88"/>
                </a:cubicBezTo>
                <a:lnTo>
                  <a:pt x="279" y="84"/>
                </a:lnTo>
                <a:close/>
                <a:moveTo>
                  <a:pt x="359" y="55"/>
                </a:moveTo>
                <a:cubicBezTo>
                  <a:pt x="362" y="80"/>
                  <a:pt x="362" y="80"/>
                  <a:pt x="362" y="80"/>
                </a:cubicBezTo>
                <a:cubicBezTo>
                  <a:pt x="360" y="80"/>
                  <a:pt x="360" y="80"/>
                  <a:pt x="360" y="80"/>
                </a:cubicBezTo>
                <a:cubicBezTo>
                  <a:pt x="358" y="54"/>
                  <a:pt x="358" y="54"/>
                  <a:pt x="358" y="54"/>
                </a:cubicBezTo>
                <a:lnTo>
                  <a:pt x="359" y="55"/>
                </a:lnTo>
                <a:close/>
                <a:moveTo>
                  <a:pt x="370" y="67"/>
                </a:moveTo>
                <a:cubicBezTo>
                  <a:pt x="397" y="83"/>
                  <a:pt x="397" y="83"/>
                  <a:pt x="397" y="83"/>
                </a:cubicBezTo>
                <a:cubicBezTo>
                  <a:pt x="397" y="85"/>
                  <a:pt x="397" y="85"/>
                  <a:pt x="397" y="85"/>
                </a:cubicBezTo>
                <a:cubicBezTo>
                  <a:pt x="370" y="72"/>
                  <a:pt x="370" y="72"/>
                  <a:pt x="370" y="72"/>
                </a:cubicBezTo>
                <a:lnTo>
                  <a:pt x="370" y="67"/>
                </a:lnTo>
                <a:close/>
                <a:moveTo>
                  <a:pt x="411" y="89"/>
                </a:moveTo>
                <a:cubicBezTo>
                  <a:pt x="412" y="93"/>
                  <a:pt x="412" y="93"/>
                  <a:pt x="412" y="93"/>
                </a:cubicBezTo>
                <a:cubicBezTo>
                  <a:pt x="382" y="99"/>
                  <a:pt x="382" y="99"/>
                  <a:pt x="382" y="99"/>
                </a:cubicBezTo>
                <a:cubicBezTo>
                  <a:pt x="378" y="97"/>
                  <a:pt x="378" y="97"/>
                  <a:pt x="378" y="97"/>
                </a:cubicBezTo>
                <a:lnTo>
                  <a:pt x="411" y="89"/>
                </a:lnTo>
                <a:close/>
                <a:moveTo>
                  <a:pt x="431" y="95"/>
                </a:moveTo>
                <a:cubicBezTo>
                  <a:pt x="403" y="130"/>
                  <a:pt x="403" y="130"/>
                  <a:pt x="403" y="130"/>
                </a:cubicBezTo>
                <a:cubicBezTo>
                  <a:pt x="400" y="127"/>
                  <a:pt x="400" y="127"/>
                  <a:pt x="400" y="127"/>
                </a:cubicBezTo>
                <a:cubicBezTo>
                  <a:pt x="428" y="91"/>
                  <a:pt x="428" y="91"/>
                  <a:pt x="428" y="91"/>
                </a:cubicBezTo>
                <a:lnTo>
                  <a:pt x="431" y="95"/>
                </a:lnTo>
                <a:close/>
                <a:moveTo>
                  <a:pt x="447" y="98"/>
                </a:moveTo>
                <a:cubicBezTo>
                  <a:pt x="432" y="144"/>
                  <a:pt x="432" y="144"/>
                  <a:pt x="432" y="144"/>
                </a:cubicBezTo>
                <a:cubicBezTo>
                  <a:pt x="430" y="143"/>
                  <a:pt x="430" y="143"/>
                  <a:pt x="430" y="143"/>
                </a:cubicBezTo>
                <a:cubicBezTo>
                  <a:pt x="445" y="96"/>
                  <a:pt x="445" y="96"/>
                  <a:pt x="445" y="96"/>
                </a:cubicBezTo>
                <a:lnTo>
                  <a:pt x="447" y="98"/>
                </a:lnTo>
                <a:close/>
                <a:moveTo>
                  <a:pt x="461" y="95"/>
                </a:moveTo>
                <a:cubicBezTo>
                  <a:pt x="463" y="95"/>
                  <a:pt x="463" y="95"/>
                  <a:pt x="463" y="95"/>
                </a:cubicBezTo>
                <a:cubicBezTo>
                  <a:pt x="463" y="155"/>
                  <a:pt x="463" y="155"/>
                  <a:pt x="463" y="155"/>
                </a:cubicBezTo>
                <a:cubicBezTo>
                  <a:pt x="461" y="155"/>
                  <a:pt x="461" y="155"/>
                  <a:pt x="461" y="155"/>
                </a:cubicBezTo>
                <a:lnTo>
                  <a:pt x="461" y="95"/>
                </a:lnTo>
                <a:close/>
                <a:moveTo>
                  <a:pt x="207" y="286"/>
                </a:moveTo>
                <a:cubicBezTo>
                  <a:pt x="217" y="286"/>
                  <a:pt x="217" y="286"/>
                  <a:pt x="217" y="286"/>
                </a:cubicBezTo>
                <a:cubicBezTo>
                  <a:pt x="217" y="307"/>
                  <a:pt x="217" y="307"/>
                  <a:pt x="217" y="307"/>
                </a:cubicBezTo>
                <a:cubicBezTo>
                  <a:pt x="207" y="307"/>
                  <a:pt x="207" y="307"/>
                  <a:pt x="207" y="307"/>
                </a:cubicBezTo>
                <a:lnTo>
                  <a:pt x="207" y="286"/>
                </a:lnTo>
                <a:close/>
                <a:moveTo>
                  <a:pt x="222" y="279"/>
                </a:moveTo>
                <a:cubicBezTo>
                  <a:pt x="226" y="276"/>
                  <a:pt x="226" y="276"/>
                  <a:pt x="226" y="276"/>
                </a:cubicBezTo>
                <a:cubicBezTo>
                  <a:pt x="226" y="311"/>
                  <a:pt x="226" y="311"/>
                  <a:pt x="226" y="311"/>
                </a:cubicBezTo>
                <a:cubicBezTo>
                  <a:pt x="222" y="309"/>
                  <a:pt x="222" y="309"/>
                  <a:pt x="222" y="309"/>
                </a:cubicBezTo>
                <a:lnTo>
                  <a:pt x="222" y="279"/>
                </a:lnTo>
                <a:close/>
                <a:moveTo>
                  <a:pt x="345" y="260"/>
                </a:moveTo>
                <a:cubicBezTo>
                  <a:pt x="345" y="236"/>
                  <a:pt x="345" y="236"/>
                  <a:pt x="345" y="236"/>
                </a:cubicBezTo>
                <a:cubicBezTo>
                  <a:pt x="348" y="236"/>
                  <a:pt x="348" y="236"/>
                  <a:pt x="348" y="236"/>
                </a:cubicBezTo>
                <a:cubicBezTo>
                  <a:pt x="350" y="257"/>
                  <a:pt x="350" y="257"/>
                  <a:pt x="350" y="257"/>
                </a:cubicBezTo>
                <a:cubicBezTo>
                  <a:pt x="365" y="285"/>
                  <a:pt x="365" y="285"/>
                  <a:pt x="365" y="285"/>
                </a:cubicBezTo>
                <a:lnTo>
                  <a:pt x="345" y="260"/>
                </a:lnTo>
                <a:close/>
                <a:moveTo>
                  <a:pt x="397" y="192"/>
                </a:moveTo>
                <a:cubicBezTo>
                  <a:pt x="397" y="182"/>
                  <a:pt x="397" y="182"/>
                  <a:pt x="397" y="182"/>
                </a:cubicBezTo>
                <a:cubicBezTo>
                  <a:pt x="401" y="182"/>
                  <a:pt x="401" y="182"/>
                  <a:pt x="401" y="182"/>
                </a:cubicBezTo>
                <a:cubicBezTo>
                  <a:pt x="409" y="190"/>
                  <a:pt x="409" y="190"/>
                  <a:pt x="409" y="190"/>
                </a:cubicBezTo>
                <a:cubicBezTo>
                  <a:pt x="407" y="204"/>
                  <a:pt x="407" y="204"/>
                  <a:pt x="407" y="204"/>
                </a:cubicBezTo>
                <a:cubicBezTo>
                  <a:pt x="398" y="210"/>
                  <a:pt x="398" y="210"/>
                  <a:pt x="398" y="210"/>
                </a:cubicBezTo>
                <a:cubicBezTo>
                  <a:pt x="395" y="210"/>
                  <a:pt x="395" y="210"/>
                  <a:pt x="395" y="210"/>
                </a:cubicBezTo>
                <a:cubicBezTo>
                  <a:pt x="395" y="203"/>
                  <a:pt x="395" y="203"/>
                  <a:pt x="395" y="203"/>
                </a:cubicBezTo>
                <a:cubicBezTo>
                  <a:pt x="400" y="203"/>
                  <a:pt x="400" y="203"/>
                  <a:pt x="400" y="203"/>
                </a:cubicBezTo>
                <a:cubicBezTo>
                  <a:pt x="400" y="201"/>
                  <a:pt x="400" y="201"/>
                  <a:pt x="400" y="201"/>
                </a:cubicBezTo>
                <a:cubicBezTo>
                  <a:pt x="395" y="201"/>
                  <a:pt x="395" y="201"/>
                  <a:pt x="395" y="201"/>
                </a:cubicBezTo>
                <a:cubicBezTo>
                  <a:pt x="395" y="192"/>
                  <a:pt x="395" y="192"/>
                  <a:pt x="395" y="192"/>
                </a:cubicBezTo>
                <a:lnTo>
                  <a:pt x="397" y="192"/>
                </a:lnTo>
                <a:close/>
                <a:moveTo>
                  <a:pt x="407" y="219"/>
                </a:moveTo>
                <a:cubicBezTo>
                  <a:pt x="401" y="219"/>
                  <a:pt x="401" y="219"/>
                  <a:pt x="401" y="219"/>
                </a:cubicBezTo>
                <a:cubicBezTo>
                  <a:pt x="401" y="212"/>
                  <a:pt x="401" y="212"/>
                  <a:pt x="401" y="212"/>
                </a:cubicBezTo>
                <a:cubicBezTo>
                  <a:pt x="412" y="206"/>
                  <a:pt x="412" y="206"/>
                  <a:pt x="412" y="206"/>
                </a:cubicBezTo>
                <a:lnTo>
                  <a:pt x="407" y="219"/>
                </a:lnTo>
                <a:close/>
                <a:moveTo>
                  <a:pt x="413" y="497"/>
                </a:moveTo>
                <a:cubicBezTo>
                  <a:pt x="426" y="428"/>
                  <a:pt x="426" y="428"/>
                  <a:pt x="426" y="428"/>
                </a:cubicBezTo>
                <a:cubicBezTo>
                  <a:pt x="423" y="403"/>
                  <a:pt x="423" y="403"/>
                  <a:pt x="423" y="403"/>
                </a:cubicBezTo>
                <a:cubicBezTo>
                  <a:pt x="412" y="451"/>
                  <a:pt x="412" y="451"/>
                  <a:pt x="412" y="451"/>
                </a:cubicBezTo>
                <a:cubicBezTo>
                  <a:pt x="406" y="451"/>
                  <a:pt x="406" y="451"/>
                  <a:pt x="406" y="451"/>
                </a:cubicBezTo>
                <a:cubicBezTo>
                  <a:pt x="406" y="408"/>
                  <a:pt x="406" y="408"/>
                  <a:pt x="406" y="408"/>
                </a:cubicBezTo>
                <a:cubicBezTo>
                  <a:pt x="424" y="395"/>
                  <a:pt x="424" y="395"/>
                  <a:pt x="424" y="395"/>
                </a:cubicBezTo>
                <a:cubicBezTo>
                  <a:pt x="433" y="320"/>
                  <a:pt x="433" y="320"/>
                  <a:pt x="433" y="320"/>
                </a:cubicBezTo>
                <a:cubicBezTo>
                  <a:pt x="398" y="400"/>
                  <a:pt x="398" y="400"/>
                  <a:pt x="398" y="400"/>
                </a:cubicBezTo>
                <a:cubicBezTo>
                  <a:pt x="395" y="400"/>
                  <a:pt x="395" y="400"/>
                  <a:pt x="395" y="400"/>
                </a:cubicBezTo>
                <a:cubicBezTo>
                  <a:pt x="395" y="351"/>
                  <a:pt x="395" y="351"/>
                  <a:pt x="395" y="351"/>
                </a:cubicBezTo>
                <a:cubicBezTo>
                  <a:pt x="406" y="320"/>
                  <a:pt x="406" y="320"/>
                  <a:pt x="406" y="320"/>
                </a:cubicBezTo>
                <a:cubicBezTo>
                  <a:pt x="385" y="302"/>
                  <a:pt x="385" y="302"/>
                  <a:pt x="385" y="302"/>
                </a:cubicBezTo>
                <a:cubicBezTo>
                  <a:pt x="406" y="280"/>
                  <a:pt x="406" y="280"/>
                  <a:pt x="406" y="280"/>
                </a:cubicBezTo>
                <a:cubicBezTo>
                  <a:pt x="413" y="284"/>
                  <a:pt x="413" y="284"/>
                  <a:pt x="413" y="284"/>
                </a:cubicBezTo>
                <a:cubicBezTo>
                  <a:pt x="404" y="301"/>
                  <a:pt x="404" y="301"/>
                  <a:pt x="404" y="301"/>
                </a:cubicBezTo>
                <a:cubicBezTo>
                  <a:pt x="425" y="319"/>
                  <a:pt x="425" y="319"/>
                  <a:pt x="425" y="319"/>
                </a:cubicBezTo>
                <a:cubicBezTo>
                  <a:pt x="456" y="296"/>
                  <a:pt x="456" y="296"/>
                  <a:pt x="456" y="296"/>
                </a:cubicBezTo>
                <a:cubicBezTo>
                  <a:pt x="478" y="218"/>
                  <a:pt x="478" y="218"/>
                  <a:pt x="478" y="218"/>
                </a:cubicBezTo>
                <a:cubicBezTo>
                  <a:pt x="469" y="184"/>
                  <a:pt x="469" y="184"/>
                  <a:pt x="469" y="184"/>
                </a:cubicBezTo>
                <a:cubicBezTo>
                  <a:pt x="482" y="173"/>
                  <a:pt x="482" y="173"/>
                  <a:pt x="482" y="173"/>
                </a:cubicBezTo>
                <a:cubicBezTo>
                  <a:pt x="486" y="167"/>
                  <a:pt x="486" y="167"/>
                  <a:pt x="486" y="167"/>
                </a:cubicBezTo>
                <a:cubicBezTo>
                  <a:pt x="485" y="167"/>
                  <a:pt x="485" y="167"/>
                  <a:pt x="485" y="167"/>
                </a:cubicBezTo>
                <a:cubicBezTo>
                  <a:pt x="485" y="167"/>
                  <a:pt x="485" y="167"/>
                  <a:pt x="485" y="167"/>
                </a:cubicBezTo>
                <a:cubicBezTo>
                  <a:pt x="462" y="176"/>
                  <a:pt x="462" y="176"/>
                  <a:pt x="462" y="176"/>
                </a:cubicBezTo>
                <a:cubicBezTo>
                  <a:pt x="457" y="226"/>
                  <a:pt x="457" y="226"/>
                  <a:pt x="457" y="226"/>
                </a:cubicBezTo>
                <a:cubicBezTo>
                  <a:pt x="417" y="228"/>
                  <a:pt x="417" y="228"/>
                  <a:pt x="417" y="228"/>
                </a:cubicBezTo>
                <a:cubicBezTo>
                  <a:pt x="460" y="233"/>
                  <a:pt x="460" y="233"/>
                  <a:pt x="460" y="233"/>
                </a:cubicBezTo>
                <a:cubicBezTo>
                  <a:pt x="416" y="240"/>
                  <a:pt x="416" y="240"/>
                  <a:pt x="416" y="240"/>
                </a:cubicBezTo>
                <a:cubicBezTo>
                  <a:pt x="421" y="255"/>
                  <a:pt x="421" y="255"/>
                  <a:pt x="421" y="255"/>
                </a:cubicBezTo>
                <a:cubicBezTo>
                  <a:pt x="413" y="265"/>
                  <a:pt x="413" y="265"/>
                  <a:pt x="413" y="265"/>
                </a:cubicBezTo>
                <a:cubicBezTo>
                  <a:pt x="394" y="257"/>
                  <a:pt x="394" y="257"/>
                  <a:pt x="394" y="257"/>
                </a:cubicBezTo>
                <a:cubicBezTo>
                  <a:pt x="377" y="266"/>
                  <a:pt x="377" y="266"/>
                  <a:pt x="377" y="266"/>
                </a:cubicBezTo>
                <a:cubicBezTo>
                  <a:pt x="368" y="256"/>
                  <a:pt x="368" y="256"/>
                  <a:pt x="368" y="256"/>
                </a:cubicBezTo>
                <a:cubicBezTo>
                  <a:pt x="379" y="222"/>
                  <a:pt x="379" y="222"/>
                  <a:pt x="379" y="222"/>
                </a:cubicBezTo>
                <a:cubicBezTo>
                  <a:pt x="384" y="222"/>
                  <a:pt x="384" y="222"/>
                  <a:pt x="384" y="222"/>
                </a:cubicBezTo>
                <a:cubicBezTo>
                  <a:pt x="387" y="251"/>
                  <a:pt x="387" y="251"/>
                  <a:pt x="387" y="251"/>
                </a:cubicBezTo>
                <a:cubicBezTo>
                  <a:pt x="394" y="230"/>
                  <a:pt x="394" y="230"/>
                  <a:pt x="394" y="230"/>
                </a:cubicBezTo>
                <a:cubicBezTo>
                  <a:pt x="411" y="231"/>
                  <a:pt x="411" y="231"/>
                  <a:pt x="411" y="231"/>
                </a:cubicBezTo>
                <a:cubicBezTo>
                  <a:pt x="404" y="228"/>
                  <a:pt x="404" y="228"/>
                  <a:pt x="404" y="228"/>
                </a:cubicBezTo>
                <a:cubicBezTo>
                  <a:pt x="415" y="227"/>
                  <a:pt x="415" y="227"/>
                  <a:pt x="415" y="227"/>
                </a:cubicBezTo>
                <a:cubicBezTo>
                  <a:pt x="412" y="220"/>
                  <a:pt x="412" y="220"/>
                  <a:pt x="412" y="220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21" y="188"/>
                  <a:pt x="421" y="188"/>
                  <a:pt x="421" y="188"/>
                </a:cubicBezTo>
                <a:cubicBezTo>
                  <a:pt x="406" y="175"/>
                  <a:pt x="406" y="175"/>
                  <a:pt x="406" y="175"/>
                </a:cubicBezTo>
                <a:cubicBezTo>
                  <a:pt x="394" y="176"/>
                  <a:pt x="394" y="176"/>
                  <a:pt x="394" y="176"/>
                </a:cubicBezTo>
                <a:cubicBezTo>
                  <a:pt x="384" y="184"/>
                  <a:pt x="384" y="184"/>
                  <a:pt x="384" y="184"/>
                </a:cubicBezTo>
                <a:cubicBezTo>
                  <a:pt x="381" y="122"/>
                  <a:pt x="381" y="122"/>
                  <a:pt x="381" y="122"/>
                </a:cubicBezTo>
                <a:cubicBezTo>
                  <a:pt x="378" y="118"/>
                  <a:pt x="378" y="118"/>
                  <a:pt x="378" y="118"/>
                </a:cubicBezTo>
                <a:cubicBezTo>
                  <a:pt x="375" y="221"/>
                  <a:pt x="375" y="221"/>
                  <a:pt x="375" y="221"/>
                </a:cubicBezTo>
                <a:cubicBezTo>
                  <a:pt x="367" y="233"/>
                  <a:pt x="367" y="233"/>
                  <a:pt x="367" y="233"/>
                </a:cubicBezTo>
                <a:cubicBezTo>
                  <a:pt x="367" y="233"/>
                  <a:pt x="366" y="232"/>
                  <a:pt x="364" y="225"/>
                </a:cubicBezTo>
                <a:cubicBezTo>
                  <a:pt x="362" y="218"/>
                  <a:pt x="365" y="200"/>
                  <a:pt x="365" y="200"/>
                </a:cubicBezTo>
                <a:cubicBezTo>
                  <a:pt x="373" y="120"/>
                  <a:pt x="373" y="120"/>
                  <a:pt x="373" y="120"/>
                </a:cubicBezTo>
                <a:cubicBezTo>
                  <a:pt x="367" y="127"/>
                  <a:pt x="367" y="127"/>
                  <a:pt x="367" y="127"/>
                </a:cubicBezTo>
                <a:cubicBezTo>
                  <a:pt x="363" y="176"/>
                  <a:pt x="363" y="176"/>
                  <a:pt x="363" y="176"/>
                </a:cubicBezTo>
                <a:cubicBezTo>
                  <a:pt x="345" y="189"/>
                  <a:pt x="345" y="189"/>
                  <a:pt x="345" y="189"/>
                </a:cubicBezTo>
                <a:cubicBezTo>
                  <a:pt x="340" y="215"/>
                  <a:pt x="340" y="215"/>
                  <a:pt x="340" y="215"/>
                </a:cubicBezTo>
                <a:cubicBezTo>
                  <a:pt x="347" y="195"/>
                  <a:pt x="347" y="195"/>
                  <a:pt x="347" y="195"/>
                </a:cubicBezTo>
                <a:cubicBezTo>
                  <a:pt x="361" y="188"/>
                  <a:pt x="361" y="188"/>
                  <a:pt x="361" y="188"/>
                </a:cubicBezTo>
                <a:cubicBezTo>
                  <a:pt x="359" y="201"/>
                  <a:pt x="359" y="201"/>
                  <a:pt x="359" y="201"/>
                </a:cubicBezTo>
                <a:cubicBezTo>
                  <a:pt x="350" y="207"/>
                  <a:pt x="350" y="207"/>
                  <a:pt x="350" y="207"/>
                </a:cubicBezTo>
                <a:cubicBezTo>
                  <a:pt x="332" y="230"/>
                  <a:pt x="332" y="230"/>
                  <a:pt x="332" y="230"/>
                </a:cubicBezTo>
                <a:cubicBezTo>
                  <a:pt x="330" y="270"/>
                  <a:pt x="330" y="270"/>
                  <a:pt x="330" y="270"/>
                </a:cubicBezTo>
                <a:cubicBezTo>
                  <a:pt x="370" y="304"/>
                  <a:pt x="370" y="304"/>
                  <a:pt x="370" y="304"/>
                </a:cubicBezTo>
                <a:cubicBezTo>
                  <a:pt x="361" y="327"/>
                  <a:pt x="361" y="327"/>
                  <a:pt x="361" y="327"/>
                </a:cubicBezTo>
                <a:cubicBezTo>
                  <a:pt x="394" y="351"/>
                  <a:pt x="394" y="351"/>
                  <a:pt x="394" y="351"/>
                </a:cubicBezTo>
                <a:cubicBezTo>
                  <a:pt x="387" y="356"/>
                  <a:pt x="387" y="356"/>
                  <a:pt x="387" y="356"/>
                </a:cubicBezTo>
                <a:cubicBezTo>
                  <a:pt x="350" y="337"/>
                  <a:pt x="350" y="337"/>
                  <a:pt x="350" y="337"/>
                </a:cubicBezTo>
                <a:cubicBezTo>
                  <a:pt x="361" y="327"/>
                  <a:pt x="361" y="327"/>
                  <a:pt x="361" y="327"/>
                </a:cubicBezTo>
                <a:cubicBezTo>
                  <a:pt x="290" y="318"/>
                  <a:pt x="290" y="318"/>
                  <a:pt x="290" y="318"/>
                </a:cubicBezTo>
                <a:cubicBezTo>
                  <a:pt x="253" y="336"/>
                  <a:pt x="253" y="336"/>
                  <a:pt x="253" y="336"/>
                </a:cubicBezTo>
                <a:cubicBezTo>
                  <a:pt x="253" y="350"/>
                  <a:pt x="253" y="350"/>
                  <a:pt x="253" y="350"/>
                </a:cubicBezTo>
                <a:cubicBezTo>
                  <a:pt x="253" y="367"/>
                  <a:pt x="253" y="367"/>
                  <a:pt x="253" y="367"/>
                </a:cubicBezTo>
                <a:cubicBezTo>
                  <a:pt x="229" y="367"/>
                  <a:pt x="229" y="367"/>
                  <a:pt x="229" y="367"/>
                </a:cubicBezTo>
                <a:cubicBezTo>
                  <a:pt x="220" y="351"/>
                  <a:pt x="220" y="351"/>
                  <a:pt x="220" y="351"/>
                </a:cubicBezTo>
                <a:cubicBezTo>
                  <a:pt x="207" y="351"/>
                  <a:pt x="207" y="351"/>
                  <a:pt x="207" y="351"/>
                </a:cubicBezTo>
                <a:cubicBezTo>
                  <a:pt x="207" y="326"/>
                  <a:pt x="207" y="326"/>
                  <a:pt x="207" y="326"/>
                </a:cubicBezTo>
                <a:cubicBezTo>
                  <a:pt x="227" y="326"/>
                  <a:pt x="227" y="326"/>
                  <a:pt x="227" y="326"/>
                </a:cubicBezTo>
                <a:cubicBezTo>
                  <a:pt x="227" y="326"/>
                  <a:pt x="227" y="326"/>
                  <a:pt x="227" y="326"/>
                </a:cubicBezTo>
                <a:cubicBezTo>
                  <a:pt x="232" y="326"/>
                  <a:pt x="235" y="323"/>
                  <a:pt x="235" y="318"/>
                </a:cubicBezTo>
                <a:cubicBezTo>
                  <a:pt x="235" y="318"/>
                  <a:pt x="235" y="318"/>
                  <a:pt x="235" y="318"/>
                </a:cubicBezTo>
                <a:cubicBezTo>
                  <a:pt x="235" y="315"/>
                  <a:pt x="235" y="315"/>
                  <a:pt x="235" y="315"/>
                </a:cubicBezTo>
                <a:cubicBezTo>
                  <a:pt x="236" y="315"/>
                  <a:pt x="236" y="315"/>
                  <a:pt x="236" y="315"/>
                </a:cubicBezTo>
                <a:cubicBezTo>
                  <a:pt x="236" y="286"/>
                  <a:pt x="236" y="286"/>
                  <a:pt x="236" y="286"/>
                </a:cubicBezTo>
                <a:cubicBezTo>
                  <a:pt x="236" y="286"/>
                  <a:pt x="236" y="286"/>
                  <a:pt x="236" y="286"/>
                </a:cubicBezTo>
                <a:cubicBezTo>
                  <a:pt x="236" y="275"/>
                  <a:pt x="236" y="275"/>
                  <a:pt x="236" y="275"/>
                </a:cubicBezTo>
                <a:cubicBezTo>
                  <a:pt x="236" y="275"/>
                  <a:pt x="236" y="275"/>
                  <a:pt x="236" y="274"/>
                </a:cubicBezTo>
                <a:cubicBezTo>
                  <a:pt x="236" y="270"/>
                  <a:pt x="232" y="266"/>
                  <a:pt x="228" y="266"/>
                </a:cubicBezTo>
                <a:cubicBezTo>
                  <a:pt x="227" y="266"/>
                  <a:pt x="227" y="266"/>
                  <a:pt x="227" y="266"/>
                </a:cubicBezTo>
                <a:cubicBezTo>
                  <a:pt x="207" y="266"/>
                  <a:pt x="207" y="266"/>
                  <a:pt x="207" y="266"/>
                </a:cubicBezTo>
                <a:cubicBezTo>
                  <a:pt x="207" y="171"/>
                  <a:pt x="207" y="171"/>
                  <a:pt x="207" y="171"/>
                </a:cubicBezTo>
                <a:cubicBezTo>
                  <a:pt x="205" y="171"/>
                  <a:pt x="205" y="171"/>
                  <a:pt x="205" y="171"/>
                </a:cubicBezTo>
                <a:cubicBezTo>
                  <a:pt x="205" y="138"/>
                  <a:pt x="205" y="138"/>
                  <a:pt x="205" y="138"/>
                </a:cubicBezTo>
                <a:cubicBezTo>
                  <a:pt x="206" y="137"/>
                  <a:pt x="208" y="137"/>
                  <a:pt x="209" y="137"/>
                </a:cubicBezTo>
                <a:cubicBezTo>
                  <a:pt x="221" y="168"/>
                  <a:pt x="221" y="168"/>
                  <a:pt x="221" y="168"/>
                </a:cubicBezTo>
                <a:cubicBezTo>
                  <a:pt x="219" y="169"/>
                  <a:pt x="219" y="169"/>
                  <a:pt x="219" y="169"/>
                </a:cubicBezTo>
                <a:cubicBezTo>
                  <a:pt x="219" y="169"/>
                  <a:pt x="219" y="169"/>
                  <a:pt x="219" y="169"/>
                </a:cubicBezTo>
                <a:cubicBezTo>
                  <a:pt x="220" y="173"/>
                  <a:pt x="220" y="173"/>
                  <a:pt x="220" y="173"/>
                </a:cubicBezTo>
                <a:cubicBezTo>
                  <a:pt x="239" y="166"/>
                  <a:pt x="239" y="166"/>
                  <a:pt x="239" y="166"/>
                </a:cubicBezTo>
                <a:cubicBezTo>
                  <a:pt x="237" y="162"/>
                  <a:pt x="237" y="162"/>
                  <a:pt x="237" y="162"/>
                </a:cubicBezTo>
                <a:cubicBezTo>
                  <a:pt x="235" y="163"/>
                  <a:pt x="235" y="163"/>
                  <a:pt x="235" y="163"/>
                </a:cubicBezTo>
                <a:cubicBezTo>
                  <a:pt x="223" y="131"/>
                  <a:pt x="223" y="131"/>
                  <a:pt x="223" y="131"/>
                </a:cubicBezTo>
                <a:cubicBezTo>
                  <a:pt x="224" y="130"/>
                  <a:pt x="225" y="129"/>
                  <a:pt x="226" y="129"/>
                </a:cubicBezTo>
                <a:cubicBezTo>
                  <a:pt x="250" y="153"/>
                  <a:pt x="250" y="153"/>
                  <a:pt x="250" y="153"/>
                </a:cubicBezTo>
                <a:cubicBezTo>
                  <a:pt x="249" y="155"/>
                  <a:pt x="249" y="155"/>
                  <a:pt x="249" y="155"/>
                </a:cubicBezTo>
                <a:cubicBezTo>
                  <a:pt x="249" y="155"/>
                  <a:pt x="249" y="155"/>
                  <a:pt x="249" y="155"/>
                </a:cubicBezTo>
                <a:cubicBezTo>
                  <a:pt x="252" y="158"/>
                  <a:pt x="252" y="158"/>
                  <a:pt x="252" y="158"/>
                </a:cubicBezTo>
                <a:cubicBezTo>
                  <a:pt x="265" y="144"/>
                  <a:pt x="265" y="144"/>
                  <a:pt x="265" y="144"/>
                </a:cubicBezTo>
                <a:cubicBezTo>
                  <a:pt x="262" y="141"/>
                  <a:pt x="262" y="141"/>
                  <a:pt x="262" y="141"/>
                </a:cubicBezTo>
                <a:cubicBezTo>
                  <a:pt x="261" y="142"/>
                  <a:pt x="261" y="142"/>
                  <a:pt x="261" y="142"/>
                </a:cubicBezTo>
                <a:cubicBezTo>
                  <a:pt x="236" y="118"/>
                  <a:pt x="236" y="118"/>
                  <a:pt x="236" y="118"/>
                </a:cubicBezTo>
                <a:cubicBezTo>
                  <a:pt x="237" y="117"/>
                  <a:pt x="237" y="116"/>
                  <a:pt x="238" y="115"/>
                </a:cubicBezTo>
                <a:cubicBezTo>
                  <a:pt x="271" y="128"/>
                  <a:pt x="271" y="128"/>
                  <a:pt x="271" y="128"/>
                </a:cubicBezTo>
                <a:cubicBezTo>
                  <a:pt x="270" y="130"/>
                  <a:pt x="270" y="130"/>
                  <a:pt x="270" y="130"/>
                </a:cubicBezTo>
                <a:cubicBezTo>
                  <a:pt x="270" y="130"/>
                  <a:pt x="270" y="130"/>
                  <a:pt x="270" y="130"/>
                </a:cubicBezTo>
                <a:cubicBezTo>
                  <a:pt x="274" y="132"/>
                  <a:pt x="274" y="132"/>
                  <a:pt x="274" y="132"/>
                </a:cubicBezTo>
                <a:cubicBezTo>
                  <a:pt x="281" y="114"/>
                  <a:pt x="281" y="114"/>
                  <a:pt x="281" y="114"/>
                </a:cubicBezTo>
                <a:cubicBezTo>
                  <a:pt x="277" y="112"/>
                  <a:pt x="277" y="112"/>
                  <a:pt x="277" y="112"/>
                </a:cubicBezTo>
                <a:cubicBezTo>
                  <a:pt x="277" y="114"/>
                  <a:pt x="277" y="114"/>
                  <a:pt x="277" y="114"/>
                </a:cubicBezTo>
                <a:cubicBezTo>
                  <a:pt x="244" y="101"/>
                  <a:pt x="244" y="101"/>
                  <a:pt x="244" y="101"/>
                </a:cubicBezTo>
                <a:cubicBezTo>
                  <a:pt x="244" y="100"/>
                  <a:pt x="244" y="99"/>
                  <a:pt x="244" y="98"/>
                </a:cubicBezTo>
                <a:cubicBezTo>
                  <a:pt x="279" y="98"/>
                  <a:pt x="279" y="98"/>
                  <a:pt x="279" y="98"/>
                </a:cubicBezTo>
                <a:cubicBezTo>
                  <a:pt x="279" y="100"/>
                  <a:pt x="279" y="100"/>
                  <a:pt x="279" y="100"/>
                </a:cubicBezTo>
                <a:cubicBezTo>
                  <a:pt x="368" y="100"/>
                  <a:pt x="368" y="100"/>
                  <a:pt x="368" y="100"/>
                </a:cubicBezTo>
                <a:cubicBezTo>
                  <a:pt x="369" y="101"/>
                  <a:pt x="369" y="103"/>
                  <a:pt x="370" y="105"/>
                </a:cubicBezTo>
                <a:cubicBezTo>
                  <a:pt x="371" y="109"/>
                  <a:pt x="374" y="112"/>
                  <a:pt x="375" y="112"/>
                </a:cubicBezTo>
                <a:cubicBezTo>
                  <a:pt x="375" y="112"/>
                  <a:pt x="375" y="112"/>
                  <a:pt x="375" y="112"/>
                </a:cubicBezTo>
                <a:cubicBezTo>
                  <a:pt x="375" y="112"/>
                  <a:pt x="375" y="112"/>
                  <a:pt x="375" y="112"/>
                </a:cubicBezTo>
                <a:cubicBezTo>
                  <a:pt x="406" y="100"/>
                  <a:pt x="406" y="100"/>
                  <a:pt x="406" y="100"/>
                </a:cubicBezTo>
                <a:cubicBezTo>
                  <a:pt x="416" y="100"/>
                  <a:pt x="416" y="100"/>
                  <a:pt x="416" y="100"/>
                </a:cubicBezTo>
                <a:cubicBezTo>
                  <a:pt x="394" y="130"/>
                  <a:pt x="394" y="130"/>
                  <a:pt x="394" y="130"/>
                </a:cubicBezTo>
                <a:cubicBezTo>
                  <a:pt x="394" y="130"/>
                  <a:pt x="394" y="130"/>
                  <a:pt x="394" y="130"/>
                </a:cubicBezTo>
                <a:cubicBezTo>
                  <a:pt x="394" y="130"/>
                  <a:pt x="394" y="130"/>
                  <a:pt x="394" y="130"/>
                </a:cubicBezTo>
                <a:cubicBezTo>
                  <a:pt x="394" y="130"/>
                  <a:pt x="394" y="130"/>
                  <a:pt x="394" y="130"/>
                </a:cubicBezTo>
                <a:cubicBezTo>
                  <a:pt x="394" y="130"/>
                  <a:pt x="394" y="130"/>
                  <a:pt x="394" y="130"/>
                </a:cubicBezTo>
                <a:cubicBezTo>
                  <a:pt x="393" y="131"/>
                  <a:pt x="395" y="134"/>
                  <a:pt x="399" y="136"/>
                </a:cubicBezTo>
                <a:cubicBezTo>
                  <a:pt x="403" y="139"/>
                  <a:pt x="406" y="140"/>
                  <a:pt x="407" y="139"/>
                </a:cubicBezTo>
                <a:cubicBezTo>
                  <a:pt x="407" y="139"/>
                  <a:pt x="407" y="139"/>
                  <a:pt x="407" y="139"/>
                </a:cubicBezTo>
                <a:cubicBezTo>
                  <a:pt x="438" y="100"/>
                  <a:pt x="438" y="100"/>
                  <a:pt x="438" y="100"/>
                </a:cubicBezTo>
                <a:cubicBezTo>
                  <a:pt x="439" y="100"/>
                  <a:pt x="439" y="100"/>
                  <a:pt x="439" y="100"/>
                </a:cubicBezTo>
                <a:cubicBezTo>
                  <a:pt x="423" y="147"/>
                  <a:pt x="423" y="147"/>
                  <a:pt x="423" y="147"/>
                </a:cubicBezTo>
                <a:cubicBezTo>
                  <a:pt x="423" y="147"/>
                  <a:pt x="423" y="147"/>
                  <a:pt x="423" y="147"/>
                </a:cubicBezTo>
                <a:cubicBezTo>
                  <a:pt x="423" y="147"/>
                  <a:pt x="423" y="147"/>
                  <a:pt x="423" y="147"/>
                </a:cubicBezTo>
                <a:cubicBezTo>
                  <a:pt x="422" y="149"/>
                  <a:pt x="426" y="151"/>
                  <a:pt x="430" y="153"/>
                </a:cubicBezTo>
                <a:cubicBezTo>
                  <a:pt x="434" y="154"/>
                  <a:pt x="438" y="155"/>
                  <a:pt x="439" y="153"/>
                </a:cubicBezTo>
                <a:cubicBezTo>
                  <a:pt x="439" y="153"/>
                  <a:pt x="439" y="153"/>
                  <a:pt x="439" y="153"/>
                </a:cubicBezTo>
                <a:cubicBezTo>
                  <a:pt x="439" y="153"/>
                  <a:pt x="439" y="153"/>
                  <a:pt x="439" y="153"/>
                </a:cubicBezTo>
                <a:cubicBezTo>
                  <a:pt x="439" y="153"/>
                  <a:pt x="439" y="153"/>
                  <a:pt x="439" y="153"/>
                </a:cubicBezTo>
                <a:cubicBezTo>
                  <a:pt x="439" y="153"/>
                  <a:pt x="439" y="153"/>
                  <a:pt x="439" y="153"/>
                </a:cubicBezTo>
                <a:cubicBezTo>
                  <a:pt x="457" y="100"/>
                  <a:pt x="457" y="100"/>
                  <a:pt x="457" y="100"/>
                </a:cubicBezTo>
                <a:cubicBezTo>
                  <a:pt x="457" y="100"/>
                  <a:pt x="457" y="100"/>
                  <a:pt x="457" y="100"/>
                </a:cubicBezTo>
                <a:cubicBezTo>
                  <a:pt x="457" y="159"/>
                  <a:pt x="457" y="159"/>
                  <a:pt x="457" y="159"/>
                </a:cubicBezTo>
                <a:cubicBezTo>
                  <a:pt x="457" y="159"/>
                  <a:pt x="457" y="159"/>
                  <a:pt x="457" y="159"/>
                </a:cubicBezTo>
                <a:cubicBezTo>
                  <a:pt x="457" y="159"/>
                  <a:pt x="457" y="159"/>
                  <a:pt x="457" y="159"/>
                </a:cubicBezTo>
                <a:cubicBezTo>
                  <a:pt x="457" y="159"/>
                  <a:pt x="457" y="159"/>
                  <a:pt x="457" y="159"/>
                </a:cubicBezTo>
                <a:cubicBezTo>
                  <a:pt x="457" y="159"/>
                  <a:pt x="457" y="159"/>
                  <a:pt x="457" y="159"/>
                </a:cubicBezTo>
                <a:cubicBezTo>
                  <a:pt x="457" y="160"/>
                  <a:pt x="461" y="161"/>
                  <a:pt x="466" y="161"/>
                </a:cubicBezTo>
                <a:cubicBezTo>
                  <a:pt x="471" y="161"/>
                  <a:pt x="474" y="160"/>
                  <a:pt x="475" y="159"/>
                </a:cubicBezTo>
                <a:cubicBezTo>
                  <a:pt x="475" y="159"/>
                  <a:pt x="475" y="159"/>
                  <a:pt x="475" y="159"/>
                </a:cubicBezTo>
                <a:cubicBezTo>
                  <a:pt x="475" y="159"/>
                  <a:pt x="475" y="159"/>
                  <a:pt x="475" y="159"/>
                </a:cubicBezTo>
                <a:cubicBezTo>
                  <a:pt x="475" y="159"/>
                  <a:pt x="475" y="159"/>
                  <a:pt x="475" y="159"/>
                </a:cubicBezTo>
                <a:cubicBezTo>
                  <a:pt x="475" y="159"/>
                  <a:pt x="475" y="159"/>
                  <a:pt x="475" y="159"/>
                </a:cubicBezTo>
                <a:cubicBezTo>
                  <a:pt x="475" y="100"/>
                  <a:pt x="475" y="100"/>
                  <a:pt x="475" y="100"/>
                </a:cubicBezTo>
                <a:cubicBezTo>
                  <a:pt x="481" y="100"/>
                  <a:pt x="481" y="100"/>
                  <a:pt x="481" y="100"/>
                </a:cubicBezTo>
                <a:cubicBezTo>
                  <a:pt x="481" y="88"/>
                  <a:pt x="481" y="88"/>
                  <a:pt x="481" y="88"/>
                </a:cubicBezTo>
                <a:cubicBezTo>
                  <a:pt x="412" y="88"/>
                  <a:pt x="412" y="88"/>
                  <a:pt x="412" y="88"/>
                </a:cubicBezTo>
                <a:cubicBezTo>
                  <a:pt x="412" y="84"/>
                  <a:pt x="412" y="84"/>
                  <a:pt x="412" y="84"/>
                </a:cubicBezTo>
                <a:cubicBezTo>
                  <a:pt x="481" y="84"/>
                  <a:pt x="481" y="84"/>
                  <a:pt x="481" y="84"/>
                </a:cubicBezTo>
                <a:cubicBezTo>
                  <a:pt x="481" y="80"/>
                  <a:pt x="481" y="80"/>
                  <a:pt x="481" y="80"/>
                </a:cubicBezTo>
                <a:cubicBezTo>
                  <a:pt x="456" y="80"/>
                  <a:pt x="456" y="80"/>
                  <a:pt x="456" y="80"/>
                </a:cubicBezTo>
                <a:cubicBezTo>
                  <a:pt x="456" y="80"/>
                  <a:pt x="456" y="80"/>
                  <a:pt x="456" y="80"/>
                </a:cubicBezTo>
                <a:cubicBezTo>
                  <a:pt x="411" y="80"/>
                  <a:pt x="411" y="80"/>
                  <a:pt x="411" y="80"/>
                </a:cubicBezTo>
                <a:cubicBezTo>
                  <a:pt x="404" y="79"/>
                  <a:pt x="386" y="75"/>
                  <a:pt x="374" y="63"/>
                </a:cubicBezTo>
                <a:cubicBezTo>
                  <a:pt x="357" y="46"/>
                  <a:pt x="357" y="34"/>
                  <a:pt x="357" y="34"/>
                </a:cubicBezTo>
                <a:cubicBezTo>
                  <a:pt x="354" y="34"/>
                  <a:pt x="354" y="34"/>
                  <a:pt x="354" y="34"/>
                </a:cubicBezTo>
                <a:cubicBezTo>
                  <a:pt x="354" y="80"/>
                  <a:pt x="354" y="80"/>
                  <a:pt x="354" y="80"/>
                </a:cubicBezTo>
                <a:cubicBezTo>
                  <a:pt x="350" y="80"/>
                  <a:pt x="350" y="80"/>
                  <a:pt x="350" y="80"/>
                </a:cubicBezTo>
                <a:cubicBezTo>
                  <a:pt x="350" y="34"/>
                  <a:pt x="350" y="34"/>
                  <a:pt x="350" y="34"/>
                </a:cubicBezTo>
                <a:cubicBezTo>
                  <a:pt x="344" y="34"/>
                  <a:pt x="344" y="34"/>
                  <a:pt x="344" y="34"/>
                </a:cubicBezTo>
                <a:cubicBezTo>
                  <a:pt x="344" y="80"/>
                  <a:pt x="344" y="80"/>
                  <a:pt x="344" y="80"/>
                </a:cubicBezTo>
                <a:cubicBezTo>
                  <a:pt x="279" y="80"/>
                  <a:pt x="279" y="80"/>
                  <a:pt x="279" y="80"/>
                </a:cubicBezTo>
                <a:cubicBezTo>
                  <a:pt x="279" y="82"/>
                  <a:pt x="279" y="82"/>
                  <a:pt x="279" y="82"/>
                </a:cubicBezTo>
                <a:cubicBezTo>
                  <a:pt x="244" y="82"/>
                  <a:pt x="244" y="82"/>
                  <a:pt x="244" y="82"/>
                </a:cubicBezTo>
                <a:cubicBezTo>
                  <a:pt x="241" y="62"/>
                  <a:pt x="225" y="46"/>
                  <a:pt x="205" y="43"/>
                </a:cubicBezTo>
                <a:cubicBezTo>
                  <a:pt x="205" y="4"/>
                  <a:pt x="205" y="4"/>
                  <a:pt x="205" y="4"/>
                </a:cubicBezTo>
                <a:cubicBezTo>
                  <a:pt x="207" y="4"/>
                  <a:pt x="207" y="4"/>
                  <a:pt x="207" y="4"/>
                </a:cubicBezTo>
                <a:cubicBezTo>
                  <a:pt x="207" y="0"/>
                  <a:pt x="207" y="0"/>
                  <a:pt x="207" y="0"/>
                </a:cubicBezTo>
                <a:cubicBezTo>
                  <a:pt x="187" y="0"/>
                  <a:pt x="187" y="0"/>
                  <a:pt x="187" y="0"/>
                </a:cubicBezTo>
                <a:cubicBezTo>
                  <a:pt x="187" y="4"/>
                  <a:pt x="187" y="4"/>
                  <a:pt x="187" y="4"/>
                </a:cubicBezTo>
                <a:cubicBezTo>
                  <a:pt x="190" y="4"/>
                  <a:pt x="190" y="4"/>
                  <a:pt x="190" y="4"/>
                </a:cubicBezTo>
                <a:cubicBezTo>
                  <a:pt x="190" y="43"/>
                  <a:pt x="190" y="43"/>
                  <a:pt x="190" y="43"/>
                </a:cubicBezTo>
                <a:cubicBezTo>
                  <a:pt x="188" y="43"/>
                  <a:pt x="187" y="43"/>
                  <a:pt x="186" y="43"/>
                </a:cubicBezTo>
                <a:cubicBezTo>
                  <a:pt x="171" y="8"/>
                  <a:pt x="171" y="8"/>
                  <a:pt x="171" y="8"/>
                </a:cubicBezTo>
                <a:cubicBezTo>
                  <a:pt x="173" y="7"/>
                  <a:pt x="173" y="7"/>
                  <a:pt x="173" y="7"/>
                </a:cubicBezTo>
                <a:cubicBezTo>
                  <a:pt x="173" y="7"/>
                  <a:pt x="173" y="7"/>
                  <a:pt x="173" y="7"/>
                </a:cubicBezTo>
                <a:cubicBezTo>
                  <a:pt x="172" y="3"/>
                  <a:pt x="172" y="3"/>
                  <a:pt x="172" y="3"/>
                </a:cubicBezTo>
                <a:cubicBezTo>
                  <a:pt x="154" y="11"/>
                  <a:pt x="154" y="11"/>
                  <a:pt x="154" y="11"/>
                </a:cubicBezTo>
                <a:cubicBezTo>
                  <a:pt x="155" y="15"/>
                  <a:pt x="155" y="15"/>
                  <a:pt x="155" y="15"/>
                </a:cubicBezTo>
                <a:cubicBezTo>
                  <a:pt x="157" y="14"/>
                  <a:pt x="157" y="14"/>
                  <a:pt x="157" y="14"/>
                </a:cubicBezTo>
                <a:cubicBezTo>
                  <a:pt x="172" y="49"/>
                  <a:pt x="172" y="49"/>
                  <a:pt x="172" y="49"/>
                </a:cubicBezTo>
                <a:cubicBezTo>
                  <a:pt x="171" y="49"/>
                  <a:pt x="170" y="50"/>
                  <a:pt x="169" y="51"/>
                </a:cubicBezTo>
                <a:cubicBezTo>
                  <a:pt x="142" y="24"/>
                  <a:pt x="142" y="24"/>
                  <a:pt x="142" y="24"/>
                </a:cubicBezTo>
                <a:cubicBezTo>
                  <a:pt x="144" y="23"/>
                  <a:pt x="144" y="23"/>
                  <a:pt x="144" y="23"/>
                </a:cubicBezTo>
                <a:cubicBezTo>
                  <a:pt x="144" y="23"/>
                  <a:pt x="144" y="23"/>
                  <a:pt x="144" y="23"/>
                </a:cubicBezTo>
                <a:cubicBezTo>
                  <a:pt x="141" y="20"/>
                  <a:pt x="141" y="20"/>
                  <a:pt x="141" y="20"/>
                </a:cubicBezTo>
                <a:cubicBezTo>
                  <a:pt x="127" y="34"/>
                  <a:pt x="127" y="34"/>
                  <a:pt x="127" y="34"/>
                </a:cubicBezTo>
                <a:cubicBezTo>
                  <a:pt x="130" y="37"/>
                  <a:pt x="130" y="37"/>
                  <a:pt x="130" y="37"/>
                </a:cubicBezTo>
                <a:cubicBezTo>
                  <a:pt x="132" y="35"/>
                  <a:pt x="132" y="35"/>
                  <a:pt x="132" y="35"/>
                </a:cubicBezTo>
                <a:cubicBezTo>
                  <a:pt x="158" y="61"/>
                  <a:pt x="158" y="61"/>
                  <a:pt x="158" y="61"/>
                </a:cubicBezTo>
                <a:cubicBezTo>
                  <a:pt x="157" y="62"/>
                  <a:pt x="157" y="63"/>
                  <a:pt x="156" y="64"/>
                </a:cubicBezTo>
                <a:cubicBezTo>
                  <a:pt x="122" y="51"/>
                  <a:pt x="122" y="51"/>
                  <a:pt x="122" y="51"/>
                </a:cubicBezTo>
                <a:cubicBezTo>
                  <a:pt x="123" y="48"/>
                  <a:pt x="123" y="48"/>
                  <a:pt x="123" y="48"/>
                </a:cubicBezTo>
                <a:cubicBezTo>
                  <a:pt x="123" y="48"/>
                  <a:pt x="123" y="48"/>
                  <a:pt x="123" y="48"/>
                </a:cubicBezTo>
                <a:cubicBezTo>
                  <a:pt x="119" y="47"/>
                  <a:pt x="119" y="47"/>
                  <a:pt x="119" y="47"/>
                </a:cubicBezTo>
                <a:cubicBezTo>
                  <a:pt x="112" y="65"/>
                  <a:pt x="112" y="65"/>
                  <a:pt x="112" y="65"/>
                </a:cubicBezTo>
                <a:cubicBezTo>
                  <a:pt x="116" y="66"/>
                  <a:pt x="116" y="66"/>
                  <a:pt x="116" y="66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50" y="78"/>
                  <a:pt x="150" y="78"/>
                  <a:pt x="150" y="78"/>
                </a:cubicBezTo>
                <a:cubicBezTo>
                  <a:pt x="150" y="79"/>
                  <a:pt x="149" y="81"/>
                  <a:pt x="149" y="82"/>
                </a:cubicBezTo>
                <a:cubicBezTo>
                  <a:pt x="110" y="82"/>
                  <a:pt x="110" y="82"/>
                  <a:pt x="110" y="82"/>
                </a:cubicBezTo>
                <a:cubicBezTo>
                  <a:pt x="110" y="80"/>
                  <a:pt x="110" y="80"/>
                  <a:pt x="110" y="80"/>
                </a:cubicBezTo>
                <a:cubicBezTo>
                  <a:pt x="68" y="80"/>
                  <a:pt x="68" y="80"/>
                  <a:pt x="68" y="80"/>
                </a:cubicBezTo>
                <a:cubicBezTo>
                  <a:pt x="68" y="80"/>
                  <a:pt x="68" y="80"/>
                  <a:pt x="67" y="80"/>
                </a:cubicBezTo>
                <a:cubicBezTo>
                  <a:pt x="63" y="80"/>
                  <a:pt x="59" y="84"/>
                  <a:pt x="59" y="89"/>
                </a:cubicBezTo>
                <a:cubicBezTo>
                  <a:pt x="59" y="89"/>
                  <a:pt x="59" y="89"/>
                  <a:pt x="59" y="89"/>
                </a:cubicBezTo>
                <a:cubicBezTo>
                  <a:pt x="59" y="98"/>
                  <a:pt x="59" y="98"/>
                  <a:pt x="59" y="98"/>
                </a:cubicBezTo>
                <a:cubicBezTo>
                  <a:pt x="59" y="98"/>
                  <a:pt x="59" y="98"/>
                  <a:pt x="59" y="98"/>
                </a:cubicBezTo>
                <a:cubicBezTo>
                  <a:pt x="59" y="266"/>
                  <a:pt x="59" y="266"/>
                  <a:pt x="59" y="266"/>
                </a:cubicBezTo>
                <a:cubicBezTo>
                  <a:pt x="59" y="266"/>
                  <a:pt x="59" y="266"/>
                  <a:pt x="59" y="266"/>
                </a:cubicBezTo>
                <a:cubicBezTo>
                  <a:pt x="59" y="277"/>
                  <a:pt x="59" y="277"/>
                  <a:pt x="59" y="277"/>
                </a:cubicBezTo>
                <a:cubicBezTo>
                  <a:pt x="59" y="277"/>
                  <a:pt x="59" y="277"/>
                  <a:pt x="59" y="277"/>
                </a:cubicBezTo>
                <a:cubicBezTo>
                  <a:pt x="59" y="282"/>
                  <a:pt x="63" y="286"/>
                  <a:pt x="67" y="286"/>
                </a:cubicBezTo>
                <a:cubicBezTo>
                  <a:pt x="68" y="286"/>
                  <a:pt x="68" y="286"/>
                  <a:pt x="68" y="286"/>
                </a:cubicBezTo>
                <a:cubicBezTo>
                  <a:pt x="108" y="286"/>
                  <a:pt x="108" y="286"/>
                  <a:pt x="108" y="286"/>
                </a:cubicBezTo>
                <a:cubicBezTo>
                  <a:pt x="108" y="286"/>
                  <a:pt x="108" y="286"/>
                  <a:pt x="108" y="286"/>
                </a:cubicBezTo>
                <a:cubicBezTo>
                  <a:pt x="185" y="286"/>
                  <a:pt x="185" y="286"/>
                  <a:pt x="185" y="286"/>
                </a:cubicBezTo>
                <a:cubicBezTo>
                  <a:pt x="185" y="286"/>
                  <a:pt x="185" y="286"/>
                  <a:pt x="185" y="286"/>
                </a:cubicBezTo>
                <a:cubicBezTo>
                  <a:pt x="187" y="286"/>
                  <a:pt x="187" y="286"/>
                  <a:pt x="187" y="286"/>
                </a:cubicBezTo>
                <a:cubicBezTo>
                  <a:pt x="187" y="307"/>
                  <a:pt x="187" y="307"/>
                  <a:pt x="187" y="307"/>
                </a:cubicBezTo>
                <a:cubicBezTo>
                  <a:pt x="185" y="307"/>
                  <a:pt x="185" y="307"/>
                  <a:pt x="185" y="307"/>
                </a:cubicBezTo>
                <a:cubicBezTo>
                  <a:pt x="185" y="307"/>
                  <a:pt x="185" y="307"/>
                  <a:pt x="185" y="307"/>
                </a:cubicBezTo>
                <a:cubicBezTo>
                  <a:pt x="153" y="307"/>
                  <a:pt x="153" y="307"/>
                  <a:pt x="153" y="307"/>
                </a:cubicBezTo>
                <a:cubicBezTo>
                  <a:pt x="153" y="307"/>
                  <a:pt x="153" y="307"/>
                  <a:pt x="153" y="307"/>
                </a:cubicBezTo>
                <a:cubicBezTo>
                  <a:pt x="148" y="307"/>
                  <a:pt x="145" y="310"/>
                  <a:pt x="145" y="315"/>
                </a:cubicBezTo>
                <a:cubicBezTo>
                  <a:pt x="145" y="315"/>
                  <a:pt x="145" y="315"/>
                  <a:pt x="145" y="315"/>
                </a:cubicBezTo>
                <a:cubicBezTo>
                  <a:pt x="145" y="326"/>
                  <a:pt x="145" y="326"/>
                  <a:pt x="145" y="326"/>
                </a:cubicBezTo>
                <a:cubicBezTo>
                  <a:pt x="145" y="326"/>
                  <a:pt x="145" y="326"/>
                  <a:pt x="145" y="326"/>
                </a:cubicBezTo>
                <a:cubicBezTo>
                  <a:pt x="145" y="351"/>
                  <a:pt x="145" y="351"/>
                  <a:pt x="145" y="351"/>
                </a:cubicBezTo>
                <a:cubicBezTo>
                  <a:pt x="86" y="351"/>
                  <a:pt x="86" y="351"/>
                  <a:pt x="86" y="351"/>
                </a:cubicBezTo>
                <a:cubicBezTo>
                  <a:pt x="87" y="400"/>
                  <a:pt x="87" y="400"/>
                  <a:pt x="87" y="400"/>
                </a:cubicBezTo>
                <a:cubicBezTo>
                  <a:pt x="103" y="418"/>
                  <a:pt x="103" y="418"/>
                  <a:pt x="103" y="418"/>
                </a:cubicBezTo>
                <a:cubicBezTo>
                  <a:pt x="103" y="451"/>
                  <a:pt x="103" y="451"/>
                  <a:pt x="103" y="451"/>
                </a:cubicBezTo>
                <a:cubicBezTo>
                  <a:pt x="122" y="459"/>
                  <a:pt x="122" y="459"/>
                  <a:pt x="122" y="459"/>
                </a:cubicBezTo>
                <a:cubicBezTo>
                  <a:pt x="122" y="505"/>
                  <a:pt x="122" y="505"/>
                  <a:pt x="122" y="505"/>
                </a:cubicBezTo>
                <a:cubicBezTo>
                  <a:pt x="38" y="520"/>
                  <a:pt x="7" y="539"/>
                  <a:pt x="4" y="540"/>
                </a:cubicBezTo>
                <a:cubicBezTo>
                  <a:pt x="0" y="540"/>
                  <a:pt x="19" y="543"/>
                  <a:pt x="46" y="556"/>
                </a:cubicBezTo>
                <a:cubicBezTo>
                  <a:pt x="80" y="572"/>
                  <a:pt x="76" y="581"/>
                  <a:pt x="76" y="581"/>
                </a:cubicBezTo>
                <a:cubicBezTo>
                  <a:pt x="76" y="581"/>
                  <a:pt x="135" y="543"/>
                  <a:pt x="263" y="520"/>
                </a:cubicBezTo>
                <a:cubicBezTo>
                  <a:pt x="330" y="508"/>
                  <a:pt x="451" y="503"/>
                  <a:pt x="495" y="512"/>
                </a:cubicBezTo>
                <a:cubicBezTo>
                  <a:pt x="495" y="512"/>
                  <a:pt x="461" y="504"/>
                  <a:pt x="413" y="497"/>
                </a:cubicBezTo>
                <a:close/>
              </a:path>
            </a:pathLst>
          </a:custGeom>
          <a:solidFill>
            <a:srgbClr val="00377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51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8147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8827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01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6"/>
          <p:cNvSpPr txBox="1"/>
          <p:nvPr userDrawn="1"/>
        </p:nvSpPr>
        <p:spPr>
          <a:xfrm>
            <a:off x="10836255" y="332656"/>
            <a:ext cx="1234852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76B53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800" dirty="0">
              <a:solidFill>
                <a:srgbClr val="76B531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0" y="764704"/>
            <a:ext cx="107631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 flipV="1">
            <a:off x="10763175" y="332656"/>
            <a:ext cx="0" cy="4318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 flipV="1">
            <a:off x="10847290" y="475532"/>
            <a:ext cx="0" cy="2889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 userDrawn="1"/>
        </p:nvSpPr>
        <p:spPr>
          <a:xfrm>
            <a:off x="11088403" y="6381328"/>
            <a:ext cx="982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—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840784" y="332656"/>
            <a:ext cx="87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过渡页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908804" y="1940207"/>
            <a:ext cx="5403163" cy="3049597"/>
          </a:xfrm>
          <a:prstGeom prst="rect">
            <a:avLst/>
          </a:prstGeom>
          <a:solidFill>
            <a:srgbClr val="92D05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34440"/>
            <a:endParaRPr lang="zh-CN" altLang="en-US" sz="1800">
              <a:solidFill>
                <a:schemeClr val="lt1"/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311967" y="1844824"/>
            <a:ext cx="287957" cy="3240360"/>
          </a:xfrm>
          <a:prstGeom prst="rect">
            <a:avLst/>
          </a:prstGeom>
          <a:solidFill>
            <a:srgbClr val="92D050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矩形 31"/>
          <p:cNvSpPr/>
          <p:nvPr userDrawn="1"/>
        </p:nvSpPr>
        <p:spPr>
          <a:xfrm>
            <a:off x="6815892" y="2902878"/>
            <a:ext cx="4535323" cy="21600"/>
          </a:xfrm>
          <a:prstGeom prst="rect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3625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2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6"/>
          <p:cNvSpPr txBox="1"/>
          <p:nvPr userDrawn="1"/>
        </p:nvSpPr>
        <p:spPr>
          <a:xfrm>
            <a:off x="10836255" y="332656"/>
            <a:ext cx="1234852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76B53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800" dirty="0">
              <a:solidFill>
                <a:srgbClr val="76B531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 rot="20367856">
            <a:off x="1216804" y="5597985"/>
            <a:ext cx="1532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正文 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1088403" y="6381328"/>
            <a:ext cx="982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—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 rot="20367856">
            <a:off x="801197" y="2648659"/>
            <a:ext cx="156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计划知识概述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 rot="20367856">
            <a:off x="801197" y="4009430"/>
            <a:ext cx="156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制定计划步骤</a:t>
            </a:r>
            <a:endParaRPr lang="zh-CN" altLang="en-US" sz="180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 flipV="1">
            <a:off x="10690169" y="-26988"/>
            <a:ext cx="0" cy="43180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847290" y="0"/>
            <a:ext cx="0" cy="28733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6"/>
          <p:cNvSpPr txBox="1"/>
          <p:nvPr userDrawn="1"/>
        </p:nvSpPr>
        <p:spPr>
          <a:xfrm rot="20367856">
            <a:off x="365472" y="126368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2400" b="1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为何要制定计划</a:t>
            </a:r>
            <a:endParaRPr lang="zh-CN" altLang="en-US" sz="24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31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3432397" y="1628800"/>
            <a:ext cx="73429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7"/>
          <p:cNvGrpSpPr>
            <a:grpSpLocks/>
          </p:cNvGrpSpPr>
          <p:nvPr userDrawn="1"/>
        </p:nvGrpSpPr>
        <p:grpSpPr bwMode="auto">
          <a:xfrm>
            <a:off x="3523444" y="980729"/>
            <a:ext cx="795131" cy="523875"/>
            <a:chOff x="0" y="0"/>
            <a:chExt cx="1800197" cy="1185420"/>
          </a:xfrm>
        </p:grpSpPr>
        <p:sp>
          <p:nvSpPr>
            <p:cNvPr id="4" name="椭圆 50"/>
            <p:cNvSpPr>
              <a:spLocks noChangeArrowheads="1"/>
            </p:cNvSpPr>
            <p:nvPr/>
          </p:nvSpPr>
          <p:spPr bwMode="auto">
            <a:xfrm>
              <a:off x="91121" y="0"/>
              <a:ext cx="1152128" cy="1152128"/>
            </a:xfrm>
            <a:prstGeom prst="ellipse">
              <a:avLst/>
            </a:prstGeom>
            <a:solidFill>
              <a:srgbClr val="00BD3C"/>
            </a:solidFill>
            <a:ln w="12700" cap="flat" cmpd="sng">
              <a:solidFill>
                <a:srgbClr val="00BD3C"/>
              </a:solidFill>
              <a:prstDash val="sysDash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1800" b="1" i="1">
                <a:solidFill>
                  <a:srgbClr val="FFFFFF"/>
                </a:solidFill>
                <a:latin typeface="Calibri" pitchFamily="34" charset="0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5" name="TextBox 51"/>
            <p:cNvSpPr>
              <a:spLocks noChangeArrowheads="1"/>
            </p:cNvSpPr>
            <p:nvPr/>
          </p:nvSpPr>
          <p:spPr bwMode="auto">
            <a:xfrm>
              <a:off x="0" y="0"/>
              <a:ext cx="1800197" cy="1185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2800" b="1" i="1" dirty="0" smtClean="0">
                  <a:solidFill>
                    <a:srgbClr val="FFFFFF"/>
                  </a:solidFill>
                  <a:latin typeface="Impact" pitchFamily="34" charset="0"/>
                  <a:sym typeface="Impact" pitchFamily="34" charset="0"/>
                </a:rPr>
                <a:t>02</a:t>
              </a:r>
              <a:endParaRPr lang="zh-CN" altLang="en-US" sz="1800" dirty="0">
                <a:ea typeface="宋体" pitchFamily="2" charset="-122"/>
              </a:endParaRPr>
            </a:p>
          </p:txBody>
        </p:sp>
        <p:sp>
          <p:nvSpPr>
            <p:cNvPr id="6" name="饼形 52"/>
            <p:cNvSpPr>
              <a:spLocks/>
            </p:cNvSpPr>
            <p:nvPr/>
          </p:nvSpPr>
          <p:spPr bwMode="auto">
            <a:xfrm rot="20758557">
              <a:off x="180014" y="300202"/>
              <a:ext cx="830325" cy="835783"/>
            </a:xfrm>
            <a:custGeom>
              <a:avLst/>
              <a:gdLst>
                <a:gd name="T0" fmla="*/ 0 w 830325"/>
                <a:gd name="T1" fmla="*/ 0 h 835783"/>
                <a:gd name="T2" fmla="*/ 830325 w 830325"/>
                <a:gd name="T3" fmla="*/ 835783 h 835783"/>
              </a:gdLst>
              <a:ahLst/>
              <a:cxnLst/>
              <a:rect l="T0" t="T1" r="T2" b="T3"/>
              <a:pathLst/>
            </a:custGeom>
            <a:solidFill>
              <a:srgbClr val="C00000"/>
            </a:solidFill>
            <a:ln w="25400" cap="flat" cmpd="sng">
              <a:solidFill>
                <a:srgbClr val="C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1800" b="1" i="1">
                <a:latin typeface="Calibri" pitchFamily="34" charset="0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直接连接符 53"/>
            <p:cNvSpPr>
              <a:spLocks noChangeShapeType="1"/>
            </p:cNvSpPr>
            <p:nvPr/>
          </p:nvSpPr>
          <p:spPr bwMode="auto">
            <a:xfrm>
              <a:off x="148840" y="412996"/>
              <a:ext cx="864096" cy="576064"/>
            </a:xfrm>
            <a:prstGeom prst="line">
              <a:avLst/>
            </a:prstGeom>
            <a:noFill/>
            <a:ln w="9525" cap="flat" cmpd="sng">
              <a:solidFill>
                <a:srgbClr val="00BD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8" name="Text Box 44"/>
          <p:cNvSpPr txBox="1">
            <a:spLocks noChangeArrowheads="1"/>
          </p:cNvSpPr>
          <p:nvPr userDrawn="1"/>
        </p:nvSpPr>
        <p:spPr bwMode="auto">
          <a:xfrm>
            <a:off x="4368258" y="1023120"/>
            <a:ext cx="48952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00000"/>
              </a:lnSpc>
            </a:pPr>
            <a:r>
              <a:rPr lang="zh-CN" altLang="en-US" sz="2400" dirty="0">
                <a:solidFill>
                  <a:srgbClr val="00BD3C"/>
                </a:solidFill>
              </a:rPr>
              <a:t>制定计划有什么好处</a:t>
            </a:r>
            <a:endParaRPr lang="en-US" altLang="zh-CN" sz="2400" b="1" dirty="0" smtClean="0">
              <a:solidFill>
                <a:srgbClr val="00BD3C"/>
              </a:solidFill>
            </a:endParaRPr>
          </a:p>
        </p:txBody>
      </p:sp>
      <p:sp>
        <p:nvSpPr>
          <p:cNvPr id="15" name="TextBox 6"/>
          <p:cNvSpPr txBox="1"/>
          <p:nvPr userDrawn="1"/>
        </p:nvSpPr>
        <p:spPr>
          <a:xfrm>
            <a:off x="10836255" y="332656"/>
            <a:ext cx="1234852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76B53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800" dirty="0">
              <a:solidFill>
                <a:srgbClr val="76B531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TextBox 18"/>
          <p:cNvSpPr txBox="1"/>
          <p:nvPr userDrawn="1"/>
        </p:nvSpPr>
        <p:spPr>
          <a:xfrm rot="20367856">
            <a:off x="1216804" y="5597985"/>
            <a:ext cx="1532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正文 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25"/>
          <p:cNvSpPr txBox="1"/>
          <p:nvPr userDrawn="1"/>
        </p:nvSpPr>
        <p:spPr>
          <a:xfrm>
            <a:off x="11088403" y="6381328"/>
            <a:ext cx="982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—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27"/>
          <p:cNvSpPr txBox="1"/>
          <p:nvPr userDrawn="1"/>
        </p:nvSpPr>
        <p:spPr>
          <a:xfrm rot="20367856">
            <a:off x="801197" y="2648659"/>
            <a:ext cx="156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计划知识概述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8"/>
          <p:cNvSpPr txBox="1"/>
          <p:nvPr userDrawn="1"/>
        </p:nvSpPr>
        <p:spPr>
          <a:xfrm rot="20367856">
            <a:off x="801197" y="4009430"/>
            <a:ext cx="156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制定计划步骤</a:t>
            </a:r>
            <a:endParaRPr lang="zh-CN" altLang="en-US" sz="1800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22" name="直接连接符 21"/>
          <p:cNvCxnSpPr/>
          <p:nvPr userDrawn="1"/>
        </p:nvCxnSpPr>
        <p:spPr>
          <a:xfrm flipV="1">
            <a:off x="10690169" y="-26988"/>
            <a:ext cx="0" cy="43180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10847290" y="0"/>
            <a:ext cx="0" cy="28733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6"/>
          <p:cNvSpPr txBox="1"/>
          <p:nvPr userDrawn="1"/>
        </p:nvSpPr>
        <p:spPr>
          <a:xfrm rot="20367856">
            <a:off x="365472" y="126368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2400" b="1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为何要制定计划</a:t>
            </a:r>
            <a:endParaRPr lang="zh-CN" altLang="en-US" sz="24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 rot="20367856">
            <a:off x="1216804" y="5597985"/>
            <a:ext cx="1532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正文 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1088403" y="6381328"/>
            <a:ext cx="982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—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 rot="20367856">
            <a:off x="685811" y="1309847"/>
            <a:ext cx="180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为何要制定计划</a:t>
            </a:r>
            <a:endParaRPr lang="zh-CN" altLang="en-US" sz="1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 rot="20367856">
            <a:off x="532061" y="260249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计划知识概述</a:t>
            </a:r>
            <a:endParaRPr lang="zh-CN" altLang="en-US" sz="24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 rot="20367856">
            <a:off x="801197" y="4009430"/>
            <a:ext cx="156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kern="12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制定计划步骤</a:t>
            </a:r>
            <a:endParaRPr lang="zh-CN" altLang="en-US" sz="1800" kern="12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6"/>
          <p:cNvSpPr txBox="1"/>
          <p:nvPr userDrawn="1"/>
        </p:nvSpPr>
        <p:spPr>
          <a:xfrm>
            <a:off x="10836255" y="332656"/>
            <a:ext cx="1234852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76B53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800" dirty="0">
              <a:solidFill>
                <a:srgbClr val="76B531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 flipV="1">
            <a:off x="10690169" y="-26988"/>
            <a:ext cx="0" cy="43180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47290" y="0"/>
            <a:ext cx="0" cy="28733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3432397" y="1628800"/>
            <a:ext cx="73429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7"/>
          <p:cNvGrpSpPr>
            <a:grpSpLocks/>
          </p:cNvGrpSpPr>
          <p:nvPr userDrawn="1"/>
        </p:nvGrpSpPr>
        <p:grpSpPr bwMode="auto">
          <a:xfrm>
            <a:off x="3523444" y="980729"/>
            <a:ext cx="795131" cy="523875"/>
            <a:chOff x="0" y="0"/>
            <a:chExt cx="1800197" cy="1185420"/>
          </a:xfrm>
        </p:grpSpPr>
        <p:sp>
          <p:nvSpPr>
            <p:cNvPr id="8" name="椭圆 50"/>
            <p:cNvSpPr>
              <a:spLocks noChangeArrowheads="1"/>
            </p:cNvSpPr>
            <p:nvPr/>
          </p:nvSpPr>
          <p:spPr bwMode="auto">
            <a:xfrm>
              <a:off x="91121" y="0"/>
              <a:ext cx="1152128" cy="1152128"/>
            </a:xfrm>
            <a:prstGeom prst="ellipse">
              <a:avLst/>
            </a:prstGeom>
            <a:solidFill>
              <a:srgbClr val="00BD3C"/>
            </a:solidFill>
            <a:ln w="12700" cap="flat" cmpd="sng">
              <a:solidFill>
                <a:srgbClr val="00BD3C"/>
              </a:solidFill>
              <a:prstDash val="sysDash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1800" b="1" i="1">
                <a:solidFill>
                  <a:srgbClr val="FFFFFF"/>
                </a:solidFill>
                <a:latin typeface="Calibri" pitchFamily="34" charset="0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9" name="TextBox 51"/>
            <p:cNvSpPr>
              <a:spLocks noChangeArrowheads="1"/>
            </p:cNvSpPr>
            <p:nvPr/>
          </p:nvSpPr>
          <p:spPr bwMode="auto">
            <a:xfrm>
              <a:off x="0" y="0"/>
              <a:ext cx="1800197" cy="1185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2800" b="1" i="1" dirty="0" smtClean="0">
                  <a:solidFill>
                    <a:srgbClr val="FFFFFF"/>
                  </a:solidFill>
                  <a:latin typeface="Impact" pitchFamily="34" charset="0"/>
                  <a:sym typeface="Impact" pitchFamily="34" charset="0"/>
                </a:rPr>
                <a:t>02</a:t>
              </a:r>
              <a:endParaRPr lang="zh-CN" altLang="en-US" sz="1800" dirty="0">
                <a:ea typeface="宋体" pitchFamily="2" charset="-122"/>
              </a:endParaRPr>
            </a:p>
          </p:txBody>
        </p:sp>
        <p:sp>
          <p:nvSpPr>
            <p:cNvPr id="10" name="饼形 52"/>
            <p:cNvSpPr>
              <a:spLocks/>
            </p:cNvSpPr>
            <p:nvPr/>
          </p:nvSpPr>
          <p:spPr bwMode="auto">
            <a:xfrm rot="20758557">
              <a:off x="180014" y="300202"/>
              <a:ext cx="830325" cy="835783"/>
            </a:xfrm>
            <a:custGeom>
              <a:avLst/>
              <a:gdLst>
                <a:gd name="T0" fmla="*/ 0 w 830325"/>
                <a:gd name="T1" fmla="*/ 0 h 835783"/>
                <a:gd name="T2" fmla="*/ 830325 w 830325"/>
                <a:gd name="T3" fmla="*/ 835783 h 835783"/>
              </a:gdLst>
              <a:ahLst/>
              <a:cxnLst/>
              <a:rect l="T0" t="T1" r="T2" b="T3"/>
              <a:pathLst/>
            </a:custGeom>
            <a:solidFill>
              <a:srgbClr val="C00000"/>
            </a:solidFill>
            <a:ln w="25400" cap="flat" cmpd="sng">
              <a:solidFill>
                <a:srgbClr val="C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1800" b="1" i="1">
                <a:latin typeface="Calibri" pitchFamily="34" charset="0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11" name="直接连接符 53"/>
            <p:cNvSpPr>
              <a:spLocks noChangeShapeType="1"/>
            </p:cNvSpPr>
            <p:nvPr/>
          </p:nvSpPr>
          <p:spPr bwMode="auto">
            <a:xfrm>
              <a:off x="148840" y="412996"/>
              <a:ext cx="864096" cy="576064"/>
            </a:xfrm>
            <a:prstGeom prst="line">
              <a:avLst/>
            </a:prstGeom>
            <a:noFill/>
            <a:ln w="9525" cap="flat" cmpd="sng">
              <a:solidFill>
                <a:srgbClr val="00BD3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4368258" y="1023120"/>
            <a:ext cx="48952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00000"/>
              </a:lnSpc>
            </a:pPr>
            <a:r>
              <a:rPr lang="zh-CN" altLang="en-US" sz="2400" dirty="0">
                <a:solidFill>
                  <a:srgbClr val="00BD3C"/>
                </a:solidFill>
              </a:rPr>
              <a:t>计划的特点</a:t>
            </a:r>
            <a:endParaRPr lang="en-US" altLang="zh-CN" sz="2400" b="1" dirty="0" smtClean="0">
              <a:solidFill>
                <a:srgbClr val="00BD3C"/>
              </a:solidFill>
            </a:endParaRPr>
          </a:p>
        </p:txBody>
      </p:sp>
      <p:sp>
        <p:nvSpPr>
          <p:cNvPr id="14" name="TextBox 19"/>
          <p:cNvSpPr txBox="1"/>
          <p:nvPr userDrawn="1"/>
        </p:nvSpPr>
        <p:spPr>
          <a:xfrm rot="20367856">
            <a:off x="1216804" y="5597985"/>
            <a:ext cx="1532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正文 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20"/>
          <p:cNvSpPr txBox="1"/>
          <p:nvPr userDrawn="1"/>
        </p:nvSpPr>
        <p:spPr>
          <a:xfrm>
            <a:off x="11088403" y="6381328"/>
            <a:ext cx="982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—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21"/>
          <p:cNvSpPr txBox="1"/>
          <p:nvPr userDrawn="1"/>
        </p:nvSpPr>
        <p:spPr>
          <a:xfrm rot="20367856">
            <a:off x="685811" y="1309847"/>
            <a:ext cx="180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为何要制定计划</a:t>
            </a:r>
            <a:endParaRPr lang="zh-CN" altLang="en-US" sz="1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23"/>
          <p:cNvSpPr txBox="1"/>
          <p:nvPr userDrawn="1"/>
        </p:nvSpPr>
        <p:spPr>
          <a:xfrm rot="20367856">
            <a:off x="801197" y="4009430"/>
            <a:ext cx="156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kern="12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制定计划步骤</a:t>
            </a:r>
            <a:endParaRPr lang="zh-CN" altLang="en-US" sz="1800" kern="12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TextBox 6"/>
          <p:cNvSpPr txBox="1"/>
          <p:nvPr userDrawn="1"/>
        </p:nvSpPr>
        <p:spPr>
          <a:xfrm>
            <a:off x="10836255" y="332656"/>
            <a:ext cx="1234852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76B53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800" dirty="0">
              <a:solidFill>
                <a:srgbClr val="76B531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10690169" y="-26988"/>
            <a:ext cx="0" cy="43180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847290" y="0"/>
            <a:ext cx="0" cy="28733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2"/>
          <p:cNvSpPr txBox="1"/>
          <p:nvPr userDrawn="1"/>
        </p:nvSpPr>
        <p:spPr>
          <a:xfrm rot="20367856">
            <a:off x="532061" y="260249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计划知识概述</a:t>
            </a:r>
            <a:endParaRPr lang="zh-CN" altLang="en-US" sz="24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过渡页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/>
          <p:nvPr userDrawn="1"/>
        </p:nvSpPr>
        <p:spPr>
          <a:xfrm>
            <a:off x="10836255" y="332656"/>
            <a:ext cx="1234852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76B53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800" dirty="0">
              <a:solidFill>
                <a:srgbClr val="76B531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764704"/>
            <a:ext cx="107631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V="1">
            <a:off x="10763175" y="332656"/>
            <a:ext cx="0" cy="43180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 flipV="1">
            <a:off x="10847290" y="475532"/>
            <a:ext cx="0" cy="2889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1088403" y="6381328"/>
            <a:ext cx="982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—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0784" y="332656"/>
            <a:ext cx="87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临时页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 rot="20367856">
            <a:off x="1216804" y="5597985"/>
            <a:ext cx="1532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正文 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1088403" y="6381328"/>
            <a:ext cx="982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—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 rot="20367856">
            <a:off x="685811" y="1309847"/>
            <a:ext cx="180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为何要制定计划</a:t>
            </a:r>
            <a:endParaRPr lang="zh-CN" altLang="en-US" sz="1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 rot="20367856">
            <a:off x="801197" y="2648659"/>
            <a:ext cx="156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计划知识概述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 rot="20367856">
            <a:off x="544761" y="396326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制定计划步骤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6"/>
          <p:cNvSpPr txBox="1"/>
          <p:nvPr userDrawn="1"/>
        </p:nvSpPr>
        <p:spPr>
          <a:xfrm>
            <a:off x="10836255" y="332656"/>
            <a:ext cx="1234852" cy="369332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76B53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LOGO</a:t>
            </a:r>
            <a:endParaRPr lang="zh-CN" altLang="en-US" sz="1800" dirty="0">
              <a:solidFill>
                <a:srgbClr val="76B531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 flipV="1">
            <a:off x="10690169" y="-26988"/>
            <a:ext cx="0" cy="43180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47290" y="0"/>
            <a:ext cx="0" cy="28733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cuments and Settings\hp1\桌面\绿柱子标题.png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4470" y="0"/>
            <a:ext cx="26359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6" r:id="rId3"/>
    <p:sldLayoutId id="2147483661" r:id="rId4"/>
    <p:sldLayoutId id="2147483650" r:id="rId5"/>
    <p:sldLayoutId id="2147483653" r:id="rId6"/>
    <p:sldLayoutId id="2147483654" r:id="rId7"/>
    <p:sldLayoutId id="2147483656" r:id="rId8"/>
    <p:sldLayoutId id="2147483657" r:id="rId9"/>
    <p:sldLayoutId id="2147483655" r:id="rId10"/>
    <p:sldLayoutId id="2147483668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2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074593" y="2143510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sz="6000" b="1" dirty="0" smtClean="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统考微信小程序</a:t>
            </a:r>
            <a:endParaRPr lang="zh-CN" altLang="en-US" sz="6000" b="1" dirty="0">
              <a:ln>
                <a:solidFill>
                  <a:schemeClr val="bg1"/>
                </a:solidFill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279576" y="3964994"/>
            <a:ext cx="4680520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中国石油大学（华东）远程教育学院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cs typeface="Tahoma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839416" y="3526766"/>
            <a:ext cx="60486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10445"/>
      </p:ext>
    </p:extLst>
  </p:cSld>
  <p:clrMapOvr>
    <a:masterClrMapping/>
  </p:clrMapOvr>
  <p:transition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1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3" presetClass="path" presetSubtype="0" accel="50000" fill="hold" grpId="1" nodeType="withEffect" p14:presetBounceEnd="64000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1.10154 1.48148E-6 L 3.80109E-7 1.48148E-6 " pathEditMode="relative" rAng="0" ptsTypes="AA" p14:bounceEnd="64000">
                                          <p:cBhvr>
                                            <p:cTn id="1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507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7" grpId="0"/>
          <p:bldP spid="7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8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1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3" presetClass="path" presetSubtype="0" accel="50000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1.10154 1.48148E-6 L 3.80109E-7 1.48148E-6 " pathEditMode="relative" rAng="0" ptsTypes="AA">
                                          <p:cBhvr>
                                            <p:cTn id="1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507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7" grpId="0"/>
          <p:bldP spid="7" grpId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" descr="D:\Documents\Tencent Files\404668039\Image\C2C\~I29S8]YVO71RF~OLH2~]GW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7" t="8605" r="18396" b="10007"/>
          <a:stretch/>
        </p:blipFill>
        <p:spPr bwMode="auto">
          <a:xfrm>
            <a:off x="890837" y="116632"/>
            <a:ext cx="4797988" cy="65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35"/>
          <p:cNvSpPr txBox="1"/>
          <p:nvPr/>
        </p:nvSpPr>
        <p:spPr>
          <a:xfrm>
            <a:off x="1453628" y="5429872"/>
            <a:ext cx="1818201" cy="3693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36"/>
          <p:cNvSpPr txBox="1"/>
          <p:nvPr/>
        </p:nvSpPr>
        <p:spPr>
          <a:xfrm>
            <a:off x="3271830" y="5434061"/>
            <a:ext cx="1872208" cy="3693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1224329" y="4602304"/>
            <a:ext cx="410445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558163" y="3005777"/>
            <a:ext cx="804445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科目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64197" y="1896878"/>
            <a:ext cx="504056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本页面为错题集、收藏夹样式</a:t>
            </a:r>
            <a:endParaRPr lang="en-US" altLang="zh-CN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错题集在学生做题过程中错题自动加入错题集，收藏夹为学生做题过程中手动点击“收藏”，该题进入收藏夹</a:t>
            </a:r>
            <a:endParaRPr lang="en-US" altLang="zh-CN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每道题有“移除”键，若学生掌握了本题，可以点击“移除”，则去掉本题</a:t>
            </a:r>
            <a:endParaRPr lang="en-US" altLang="zh-CN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224329" y="2199870"/>
            <a:ext cx="4104455" cy="226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584369" y="1412776"/>
            <a:ext cx="1548172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088425" y="1431077"/>
            <a:ext cx="1884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学号：</a:t>
            </a:r>
            <a:r>
              <a:rPr lang="en-US" altLang="zh-CN" dirty="0"/>
              <a:t>XXXXX</a:t>
            </a:r>
          </a:p>
          <a:p>
            <a:r>
              <a:rPr lang="zh-CN" altLang="en-US" dirty="0" smtClean="0"/>
              <a:t>姓名：</a:t>
            </a:r>
            <a:r>
              <a:rPr lang="en-US" altLang="zh-CN" dirty="0" smtClean="0"/>
              <a:t>XXXXX</a:t>
            </a:r>
          </a:p>
        </p:txBody>
      </p:sp>
      <p:sp>
        <p:nvSpPr>
          <p:cNvPr id="8" name="椭圆 7"/>
          <p:cNvSpPr/>
          <p:nvPr/>
        </p:nvSpPr>
        <p:spPr>
          <a:xfrm>
            <a:off x="1512568" y="1469300"/>
            <a:ext cx="585065" cy="577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468250" y="3017111"/>
            <a:ext cx="804445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科目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12368" y="3017111"/>
            <a:ext cx="804445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科目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18121" y="3018724"/>
            <a:ext cx="804445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科目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12360" y="3645024"/>
            <a:ext cx="3610205" cy="176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按知识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点分类展示错题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49093" y="2495371"/>
            <a:ext cx="1187404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错题集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7412836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D:\Documents\Tencent Files\404668039\Image\C2C\~I29S8]YVO71RF~OLH2~]GW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7" t="8605" r="18396" b="10007"/>
          <a:stretch/>
        </p:blipFill>
        <p:spPr bwMode="auto">
          <a:xfrm>
            <a:off x="900264" y="116632"/>
            <a:ext cx="4797988" cy="65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/>
          <p:cNvCxnSpPr/>
          <p:nvPr userDrawn="1"/>
        </p:nvCxnSpPr>
        <p:spPr>
          <a:xfrm>
            <a:off x="1476328" y="4314272"/>
            <a:ext cx="410445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168008" y="2680037"/>
            <a:ext cx="50405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本页面为学习进度页面</a:t>
            </a:r>
            <a:endParaRPr lang="en-US" altLang="zh-CN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以进度条的形式展现</a:t>
            </a:r>
            <a:endParaRPr lang="en-US" altLang="zh-CN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476328" y="1911838"/>
            <a:ext cx="3708000" cy="226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836368" y="1124744"/>
            <a:ext cx="1548172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40424" y="1143045"/>
            <a:ext cx="1884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学号：</a:t>
            </a:r>
            <a:r>
              <a:rPr lang="en-US" altLang="zh-CN" dirty="0"/>
              <a:t>XXXXX</a:t>
            </a:r>
          </a:p>
          <a:p>
            <a:r>
              <a:rPr lang="zh-CN" altLang="en-US" dirty="0" smtClean="0"/>
              <a:t>姓名：</a:t>
            </a:r>
            <a:r>
              <a:rPr lang="en-US" altLang="zh-CN" dirty="0" smtClean="0"/>
              <a:t>XXXXX</a:t>
            </a:r>
          </a:p>
        </p:txBody>
      </p:sp>
      <p:sp>
        <p:nvSpPr>
          <p:cNvPr id="8" name="椭圆 7"/>
          <p:cNvSpPr/>
          <p:nvPr/>
        </p:nvSpPr>
        <p:spPr>
          <a:xfrm>
            <a:off x="1764567" y="1181268"/>
            <a:ext cx="585065" cy="577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631504" y="2207339"/>
            <a:ext cx="1187404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学习进度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86801" y="2751568"/>
            <a:ext cx="3491660" cy="25853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知识点</a:t>
            </a:r>
            <a:endParaRPr lang="en-US" altLang="zh-CN" b="1" dirty="0" smtClean="0"/>
          </a:p>
          <a:p>
            <a:r>
              <a:rPr lang="zh-CN" altLang="en-US" b="1" dirty="0" smtClean="0"/>
              <a:t>全部</a:t>
            </a:r>
            <a:r>
              <a:rPr lang="en-US" altLang="zh-CN" b="1" dirty="0" smtClean="0"/>
              <a:t>X</a:t>
            </a:r>
            <a:r>
              <a:rPr lang="zh-CN" altLang="en-US" b="1" dirty="0" smtClean="0"/>
              <a:t>题，已做</a:t>
            </a:r>
            <a:r>
              <a:rPr lang="en-US" altLang="zh-CN" b="1" dirty="0" smtClean="0"/>
              <a:t>X</a:t>
            </a:r>
            <a:r>
              <a:rPr lang="zh-CN" altLang="en-US" b="1" dirty="0" smtClean="0"/>
              <a:t>题，进度</a:t>
            </a:r>
            <a:r>
              <a:rPr lang="en-US" altLang="zh-CN" b="1" dirty="0" smtClean="0"/>
              <a:t>XX%</a:t>
            </a:r>
          </a:p>
          <a:p>
            <a:r>
              <a:rPr lang="zh-CN" altLang="en-US" b="1" dirty="0" smtClean="0"/>
              <a:t>考试</a:t>
            </a:r>
            <a:endParaRPr lang="en-US" altLang="zh-CN" b="1" dirty="0" smtClean="0"/>
          </a:p>
          <a:p>
            <a:r>
              <a:rPr lang="zh-CN" altLang="en-US" b="1" dirty="0" smtClean="0"/>
              <a:t>全部</a:t>
            </a:r>
            <a:r>
              <a:rPr lang="en-US" altLang="zh-CN" b="1" dirty="0" smtClean="0"/>
              <a:t>X</a:t>
            </a:r>
            <a:r>
              <a:rPr lang="zh-CN" altLang="en-US" b="1" dirty="0" smtClean="0"/>
              <a:t>套题，已做</a:t>
            </a:r>
            <a:r>
              <a:rPr lang="en-US" altLang="zh-CN" b="1" dirty="0" smtClean="0"/>
              <a:t>X</a:t>
            </a:r>
            <a:r>
              <a:rPr lang="zh-CN" altLang="en-US" b="1" dirty="0" smtClean="0"/>
              <a:t>套题，进度</a:t>
            </a:r>
            <a:r>
              <a:rPr lang="en-US" altLang="zh-CN" b="1" dirty="0" smtClean="0"/>
              <a:t>XX%</a:t>
            </a:r>
          </a:p>
          <a:p>
            <a:r>
              <a:rPr lang="zh-CN" altLang="en-US" b="1" dirty="0" smtClean="0"/>
              <a:t>每日一练</a:t>
            </a:r>
            <a:endParaRPr lang="en-US" altLang="zh-CN" b="1" dirty="0" smtClean="0"/>
          </a:p>
          <a:p>
            <a:r>
              <a:rPr lang="zh-CN" altLang="en-US" b="1" dirty="0" smtClean="0"/>
              <a:t>全部</a:t>
            </a:r>
            <a:r>
              <a:rPr lang="en-US" altLang="zh-CN" b="1" dirty="0" smtClean="0"/>
              <a:t>X</a:t>
            </a:r>
            <a:r>
              <a:rPr lang="zh-CN" altLang="en-US" b="1" dirty="0" smtClean="0"/>
              <a:t>天，已做</a:t>
            </a:r>
            <a:r>
              <a:rPr lang="en-US" altLang="zh-CN" b="1" dirty="0" smtClean="0"/>
              <a:t>X</a:t>
            </a:r>
            <a:r>
              <a:rPr lang="zh-CN" altLang="en-US" b="1" dirty="0" smtClean="0"/>
              <a:t>天，进度</a:t>
            </a:r>
            <a:r>
              <a:rPr lang="en-US" altLang="zh-CN" b="1" dirty="0" smtClean="0"/>
              <a:t>X%</a:t>
            </a:r>
          </a:p>
          <a:p>
            <a:r>
              <a:rPr lang="zh-CN" altLang="en-US" b="1" dirty="0"/>
              <a:t>辅导</a:t>
            </a:r>
            <a:r>
              <a:rPr lang="zh-CN" altLang="en-US" b="1" dirty="0" smtClean="0"/>
              <a:t>回放</a:t>
            </a:r>
            <a:endParaRPr lang="en-US" altLang="zh-CN" b="1" dirty="0" smtClean="0"/>
          </a:p>
          <a:p>
            <a:r>
              <a:rPr lang="zh-CN" altLang="en-US" b="1" dirty="0" smtClean="0"/>
              <a:t>全部</a:t>
            </a:r>
            <a:r>
              <a:rPr lang="en-US" altLang="zh-CN" b="1" dirty="0" smtClean="0"/>
              <a:t>X</a:t>
            </a:r>
            <a:r>
              <a:rPr lang="zh-CN" altLang="en-US" b="1" dirty="0" smtClean="0"/>
              <a:t>次，已学习</a:t>
            </a:r>
            <a:r>
              <a:rPr lang="en-US" altLang="zh-CN" b="1" dirty="0" smtClean="0"/>
              <a:t>X</a:t>
            </a:r>
            <a:r>
              <a:rPr lang="zh-CN" altLang="en-US" b="1" dirty="0" smtClean="0"/>
              <a:t>次，进度</a:t>
            </a:r>
            <a:r>
              <a:rPr lang="en-US" altLang="zh-CN" b="1" dirty="0" smtClean="0"/>
              <a:t>X%</a:t>
            </a:r>
            <a:endParaRPr lang="zh-CN" altLang="en-US" b="1" dirty="0"/>
          </a:p>
        </p:txBody>
      </p:sp>
      <p:sp>
        <p:nvSpPr>
          <p:cNvPr id="16" name="文本框 35"/>
          <p:cNvSpPr txBox="1"/>
          <p:nvPr/>
        </p:nvSpPr>
        <p:spPr>
          <a:xfrm>
            <a:off x="1484932" y="5429872"/>
            <a:ext cx="1818201" cy="3693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36"/>
          <p:cNvSpPr txBox="1"/>
          <p:nvPr/>
        </p:nvSpPr>
        <p:spPr>
          <a:xfrm>
            <a:off x="3303134" y="5434061"/>
            <a:ext cx="1872208" cy="3693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3346616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5439" y="1222875"/>
            <a:ext cx="100821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我们</a:t>
            </a:r>
            <a:r>
              <a:rPr lang="zh-CN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拿到的需求文档，功能分三个部分：系统界面，学生端功能，管理端功能</a:t>
            </a:r>
            <a:r>
              <a:rPr lang="zh-CN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。这里</a:t>
            </a:r>
            <a:r>
              <a:rPr lang="zh-CN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系统界面是什么意思？我的理解是 功能上分 学生端功能、管理端功能</a:t>
            </a:r>
            <a:r>
              <a:rPr lang="zh-CN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。学生</a:t>
            </a:r>
            <a:r>
              <a:rPr lang="zh-CN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端的首页 就是文档这里说的 系统界面，系统界面里面的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我的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，其实就是文档中描述的学生端功能</a:t>
            </a:r>
            <a:r>
              <a:rPr lang="zh-CN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en-US" altLang="zh-CN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答案：系统界面为学生端显示的页面。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83832" y="260648"/>
            <a:ext cx="1620957" cy="5979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问题回复</a:t>
            </a:r>
            <a:endParaRPr lang="en-US" altLang="zh-C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5440" y="3480449"/>
            <a:ext cx="10441160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2. 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需求</a:t>
            </a:r>
            <a:r>
              <a:rPr lang="zh-CN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文档中 包括四个科目：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“</a:t>
            </a:r>
            <a:r>
              <a:rPr lang="zh-CN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大学英语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B”</a:t>
            </a:r>
            <a:r>
              <a:rPr lang="zh-CN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“</a:t>
            </a:r>
            <a:r>
              <a:rPr lang="zh-CN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计算机网络基础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“</a:t>
            </a:r>
            <a:r>
              <a:rPr lang="zh-CN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大学语文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“</a:t>
            </a:r>
            <a:r>
              <a:rPr lang="zh-CN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高等数学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这四个科目的 试题导入等管理，需要建立四个用户角色吗？比如四个老师 分别管理不同的科目？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答案：建立四个用户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角色。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920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055440" y="1268760"/>
            <a:ext cx="10297144" cy="4156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看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文档中 支持的题型 有客观题，完形填空，主观题？ 一共这三种题型？</a:t>
            </a: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答案：不同考试科目题型不同，具体如下：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英语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：单项选择题、完形填空题、阅读理解判断题（只有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两个选项，分别为正确、错误）、阅读理解单项选择题（有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ABCD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四个选项）、英译汉、作文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计算机应用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：单项选择题、操作题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高等数学：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选择判断题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（只有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两个选项，分别为正确、错误）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、单项选择题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ABCD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四个选项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语文：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判断题、单项选择题、古文阅读（类似于英语阅读理解）、理解与辨析（以单项选择题形式出现，但是每个选项内容很长）、作文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83832" y="260648"/>
            <a:ext cx="1620957" cy="5979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问题回复</a:t>
            </a:r>
            <a:endParaRPr lang="en-US" altLang="zh-C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9192587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055440" y="3800361"/>
            <a:ext cx="9217024" cy="301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另外数据上面 能不能提供 一些样例？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导入的学生的文件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(excel?)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样例 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导入题库的试题的文件样例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这个参考无纸化考试的导入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答案：可参照无纸化考试的导入。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学院提供导入学生文件的样例和各科目考试的样题，详见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导入的学生的文件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(excel)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样例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导入题库的试题的文件样例（四个科目各一份样卷）</a:t>
            </a:r>
          </a:p>
        </p:txBody>
      </p:sp>
      <p:sp>
        <p:nvSpPr>
          <p:cNvPr id="3" name="矩形 2"/>
          <p:cNvSpPr/>
          <p:nvPr/>
        </p:nvSpPr>
        <p:spPr>
          <a:xfrm>
            <a:off x="4583832" y="260648"/>
            <a:ext cx="1620957" cy="5979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问题回复</a:t>
            </a:r>
            <a:endParaRPr lang="en-US" altLang="zh-C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5440" y="2288193"/>
            <a:ext cx="8839924" cy="125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 </a:t>
            </a:r>
            <a:r>
              <a:rPr lang="zh-CN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视频辅导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视频材料的资源管理 预期是怎样的？视频数据上传保存到哪里？保存到云上？还是学校内网？是否和学历平台 一样的处理方式？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答案：请技术部讨论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13"/>
          <p:cNvSpPr txBox="1"/>
          <p:nvPr/>
        </p:nvSpPr>
        <p:spPr>
          <a:xfrm>
            <a:off x="1055440" y="1196747"/>
            <a:ext cx="1044116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 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需要不同的老师 管理不同的科目，老师的管理预期是怎么样的？</a:t>
            </a:r>
            <a:endParaRPr lang="zh-CN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答案：详见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2021-01-12-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微信小程序管理端功能更新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9254568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83438" y="2967335"/>
            <a:ext cx="562513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YOU!</a:t>
            </a:r>
            <a:endParaRPr lang="zh-CN" alt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520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487488" y="2008116"/>
            <a:ext cx="3416320" cy="257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统考小程序首页外观</a:t>
            </a:r>
            <a:endParaRPr lang="en-US" altLang="zh-CN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sz="24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本页面公开</a:t>
            </a:r>
            <a:endParaRPr lang="en-US" altLang="zh-CN" sz="24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科目自行添加</a:t>
            </a:r>
            <a:endParaRPr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95722" y="331631"/>
            <a:ext cx="4797988" cy="6590601"/>
            <a:chOff x="1127448" y="150767"/>
            <a:chExt cx="4797988" cy="6590601"/>
          </a:xfrm>
        </p:grpSpPr>
        <p:pic>
          <p:nvPicPr>
            <p:cNvPr id="1025" name="Picture 1" descr="D:\Documents\Tencent Files\404668039\Image\C2C\~I29S8]YVO71RF~OLH2~]GW.png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97" t="8605" r="18396" b="10007"/>
            <a:stretch/>
          </p:blipFill>
          <p:spPr bwMode="auto">
            <a:xfrm>
              <a:off x="1127448" y="150767"/>
              <a:ext cx="4797988" cy="6590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文本框 13"/>
            <p:cNvSpPr txBox="1"/>
            <p:nvPr/>
          </p:nvSpPr>
          <p:spPr>
            <a:xfrm>
              <a:off x="1847528" y="1412776"/>
              <a:ext cx="1584000" cy="36933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统考资讯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719736" y="1413138"/>
              <a:ext cx="1584000" cy="36933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辅导通知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847528" y="3140968"/>
              <a:ext cx="1584000" cy="36933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考试科目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728920" y="3861048"/>
              <a:ext cx="1620000" cy="338554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计算机应用基础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856712" y="3861048"/>
              <a:ext cx="1620000" cy="338554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大学英语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(B)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842804" y="4447736"/>
              <a:ext cx="1620000" cy="338554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大学语文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755920" y="4447736"/>
              <a:ext cx="1620000" cy="338554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高等数学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692464" y="5483431"/>
              <a:ext cx="1818201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首页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510666" y="5487620"/>
              <a:ext cx="1872208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32"/>
            <p:cNvSpPr txBox="1"/>
            <p:nvPr/>
          </p:nvSpPr>
          <p:spPr>
            <a:xfrm>
              <a:off x="1847528" y="1988840"/>
              <a:ext cx="3456000" cy="1044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为上面两个栏目对应的内容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右箭头 2"/>
          <p:cNvSpPr/>
          <p:nvPr/>
        </p:nvSpPr>
        <p:spPr>
          <a:xfrm rot="11282194">
            <a:off x="9630996" y="4224733"/>
            <a:ext cx="1159696" cy="7186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093710" y="4942018"/>
            <a:ext cx="2031325" cy="525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点击任意科目</a:t>
            </a:r>
            <a:endParaRPr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4437756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631504" y="1844824"/>
            <a:ext cx="3960440" cy="305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任一科目页面</a:t>
            </a:r>
            <a:endParaRPr lang="en-US" altLang="zh-CN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点击上一页“考试科目” 任一科目进入本页面</a:t>
            </a:r>
            <a:endParaRPr lang="en-US" altLang="zh-CN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本页面公开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303912" y="332656"/>
            <a:ext cx="4797988" cy="6590601"/>
            <a:chOff x="1212729" y="351055"/>
            <a:chExt cx="4797988" cy="6590601"/>
          </a:xfrm>
        </p:grpSpPr>
        <p:pic>
          <p:nvPicPr>
            <p:cNvPr id="13" name="Picture 1" descr="D:\Documents\Tencent Files\404668039\Image\C2C\~I29S8]YVO71RF~OLH2~]GW.png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97" t="8605" r="18396" b="10007"/>
            <a:stretch/>
          </p:blipFill>
          <p:spPr bwMode="auto">
            <a:xfrm>
              <a:off x="1212729" y="351055"/>
              <a:ext cx="4797988" cy="6590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直接连接符 8"/>
            <p:cNvCxnSpPr/>
            <p:nvPr userDrawn="1"/>
          </p:nvCxnSpPr>
          <p:spPr>
            <a:xfrm>
              <a:off x="1559496" y="4602304"/>
              <a:ext cx="410445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2913740" y="1703740"/>
              <a:ext cx="1440160" cy="36933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科目名称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755928" y="2636912"/>
              <a:ext cx="1692000" cy="36933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模拟考试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842811" y="2636912"/>
              <a:ext cx="1692000" cy="36933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知识点练习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842811" y="3367616"/>
              <a:ext cx="1692000" cy="36933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每日一练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755927" y="3367616"/>
              <a:ext cx="1692000" cy="36933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辅导回放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35"/>
            <p:cNvSpPr txBox="1"/>
            <p:nvPr/>
          </p:nvSpPr>
          <p:spPr>
            <a:xfrm>
              <a:off x="1775520" y="5664295"/>
              <a:ext cx="1818201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首页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36"/>
            <p:cNvSpPr txBox="1"/>
            <p:nvPr/>
          </p:nvSpPr>
          <p:spPr>
            <a:xfrm>
              <a:off x="3593722" y="5668484"/>
              <a:ext cx="1872208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6081529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5829380" y="1995011"/>
            <a:ext cx="54511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各科目知识点名称可以自行添加</a:t>
            </a:r>
            <a:endParaRPr lang="en-US" altLang="zh-CN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知识点中的题目、解析和讲解视频形式参照小程序考试</a:t>
            </a:r>
            <a:endParaRPr lang="en-US" altLang="zh-CN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公开</a:t>
            </a:r>
            <a:endParaRPr lang="en-US" altLang="zh-CN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显示列表后，若想继续浏览下一层次需登录</a:t>
            </a:r>
            <a:endParaRPr lang="en-US" altLang="zh-CN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实现返回上一层</a:t>
            </a:r>
          </a:p>
          <a:p>
            <a:pPr>
              <a:lnSpc>
                <a:spcPct val="130000"/>
              </a:lnSpc>
            </a:pP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00074" y="1188441"/>
            <a:ext cx="5148454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1/535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中，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表示学生已做题目，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535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表示总题量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11424" y="116632"/>
            <a:ext cx="4968552" cy="6590601"/>
            <a:chOff x="1199456" y="548680"/>
            <a:chExt cx="4968552" cy="6590601"/>
          </a:xfrm>
        </p:grpSpPr>
        <p:pic>
          <p:nvPicPr>
            <p:cNvPr id="18" name="Picture 1" descr="D:\Documents\Tencent Files\404668039\Image\C2C\~I29S8]YVO71RF~OLH2~]GW.png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97" t="8605" r="18396" b="10007"/>
            <a:stretch/>
          </p:blipFill>
          <p:spPr bwMode="auto">
            <a:xfrm>
              <a:off x="1199456" y="548680"/>
              <a:ext cx="4797988" cy="6590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直接连接符 8"/>
            <p:cNvCxnSpPr/>
            <p:nvPr userDrawn="1"/>
          </p:nvCxnSpPr>
          <p:spPr>
            <a:xfrm>
              <a:off x="1559496" y="4602304"/>
              <a:ext cx="410445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1838527" y="2060848"/>
              <a:ext cx="1818201" cy="36933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知识点练习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53" b="34634"/>
            <a:stretch/>
          </p:blipFill>
          <p:spPr>
            <a:xfrm>
              <a:off x="1919536" y="2564904"/>
              <a:ext cx="3312368" cy="3248392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4367808" y="2849830"/>
              <a:ext cx="867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smtClean="0"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1/535</a:t>
              </a:r>
              <a:endParaRPr lang="zh-CN" altLang="en-US" sz="1600" b="1" dirty="0"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H="1">
              <a:off x="5087888" y="2060848"/>
              <a:ext cx="1080120" cy="7324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文本框 35"/>
            <p:cNvSpPr txBox="1"/>
            <p:nvPr/>
          </p:nvSpPr>
          <p:spPr>
            <a:xfrm>
              <a:off x="1762247" y="5861920"/>
              <a:ext cx="1818201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首页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36"/>
            <p:cNvSpPr txBox="1"/>
            <p:nvPr/>
          </p:nvSpPr>
          <p:spPr>
            <a:xfrm>
              <a:off x="3580449" y="5866109"/>
              <a:ext cx="1872208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13"/>
            <p:cNvSpPr txBox="1"/>
            <p:nvPr/>
          </p:nvSpPr>
          <p:spPr>
            <a:xfrm>
              <a:off x="2878370" y="1616215"/>
              <a:ext cx="1440160" cy="36933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科目名称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5423101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5829380" y="1995011"/>
            <a:ext cx="595525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练习模式，显示答案、解析和讲解视频</a:t>
            </a:r>
            <a:endParaRPr lang="en-US" altLang="zh-CN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名称为“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*月*日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公开</a:t>
            </a:r>
            <a:endParaRPr lang="en-US" altLang="zh-CN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显示列表后，若想继续浏览下一层次需登录</a:t>
            </a:r>
            <a:endParaRPr lang="en-US" altLang="zh-CN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实现返回上一层</a:t>
            </a:r>
          </a:p>
          <a:p>
            <a:pPr>
              <a:lnSpc>
                <a:spcPct val="130000"/>
              </a:lnSpc>
            </a:pP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11424" y="116632"/>
            <a:ext cx="4797988" cy="6590601"/>
            <a:chOff x="911424" y="116632"/>
            <a:chExt cx="4797988" cy="6590601"/>
          </a:xfrm>
        </p:grpSpPr>
        <p:grpSp>
          <p:nvGrpSpPr>
            <p:cNvPr id="4" name="组合 3"/>
            <p:cNvGrpSpPr/>
            <p:nvPr/>
          </p:nvGrpSpPr>
          <p:grpSpPr>
            <a:xfrm>
              <a:off x="911424" y="116632"/>
              <a:ext cx="4797988" cy="6590601"/>
              <a:chOff x="1199456" y="548680"/>
              <a:chExt cx="4797988" cy="6590601"/>
            </a:xfrm>
          </p:grpSpPr>
          <p:pic>
            <p:nvPicPr>
              <p:cNvPr id="18" name="Picture 1" descr="D:\Documents\Tencent Files\404668039\Image\C2C\~I29S8]YVO71RF~OLH2~]GW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97" t="8605" r="18396" b="10007"/>
              <a:stretch/>
            </p:blipFill>
            <p:spPr bwMode="auto">
              <a:xfrm>
                <a:off x="1199456" y="548680"/>
                <a:ext cx="4797988" cy="65906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" name="直接连接符 8"/>
              <p:cNvCxnSpPr/>
              <p:nvPr userDrawn="1"/>
            </p:nvCxnSpPr>
            <p:spPr>
              <a:xfrm>
                <a:off x="1559496" y="4602304"/>
                <a:ext cx="410445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1838527" y="2060848"/>
                <a:ext cx="1818201" cy="369332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每日一练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文本框 35"/>
              <p:cNvSpPr txBox="1"/>
              <p:nvPr/>
            </p:nvSpPr>
            <p:spPr>
              <a:xfrm>
                <a:off x="1772964" y="5861920"/>
                <a:ext cx="1818201" cy="369332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首页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文本框 36"/>
              <p:cNvSpPr txBox="1"/>
              <p:nvPr/>
            </p:nvSpPr>
            <p:spPr>
              <a:xfrm>
                <a:off x="3591166" y="5866109"/>
                <a:ext cx="1872208" cy="369332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我的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文本框 13"/>
              <p:cNvSpPr txBox="1"/>
              <p:nvPr/>
            </p:nvSpPr>
            <p:spPr>
              <a:xfrm>
                <a:off x="2878370" y="1616215"/>
                <a:ext cx="1440160" cy="369332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科目名称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文本框 32"/>
            <p:cNvSpPr txBox="1"/>
            <p:nvPr/>
          </p:nvSpPr>
          <p:spPr>
            <a:xfrm>
              <a:off x="1559496" y="2259060"/>
              <a:ext cx="3456000" cy="304698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此处内容</a:t>
              </a:r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形式为：</a:t>
              </a:r>
              <a:endPara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（按日期排序，最新的在最上面）</a:t>
              </a:r>
              <a:endPara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*月*日练习</a:t>
              </a:r>
              <a:endPara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*月*日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endPara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*月*日练习</a:t>
              </a:r>
              <a:endPara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*月*日练习</a:t>
              </a:r>
              <a:endPara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*月*日练习</a:t>
              </a:r>
              <a:endPara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*月*日练习</a:t>
              </a:r>
              <a:endPara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*月*日练习</a:t>
              </a:r>
              <a:endPara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*月*日练习</a:t>
              </a:r>
              <a:endPara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月*日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endPara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……..</a:t>
              </a:r>
              <a:endPara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408635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5951984" y="1412776"/>
            <a:ext cx="554461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试卷名称及内容自行添加，答题时可选择练习模式或考试模式，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练习模式每个题目下显示解析和讲解视频</a:t>
            </a: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，考试模式不显示，交卷后可查看答案、解析和讲解视频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，错题题号红色</a:t>
            </a: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endParaRPr lang="en-US" altLang="zh-CN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试卷顺序实现随意调整、置顶、删除、有效期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、考试时间设置</a:t>
            </a:r>
            <a:endParaRPr lang="en-US" altLang="zh-CN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公开</a:t>
            </a:r>
            <a:endParaRPr lang="en-US" altLang="zh-CN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显示列表后，若想继续浏览下一层次需登录</a:t>
            </a:r>
            <a:endParaRPr lang="en-US" altLang="zh-CN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实现返回上一层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11424" y="116632"/>
            <a:ext cx="4797988" cy="6590601"/>
            <a:chOff x="1199456" y="548680"/>
            <a:chExt cx="4797988" cy="6590601"/>
          </a:xfrm>
        </p:grpSpPr>
        <p:pic>
          <p:nvPicPr>
            <p:cNvPr id="18" name="Picture 1" descr="D:\Documents\Tencent Files\404668039\Image\C2C\~I29S8]YVO71RF~OLH2~]GW.png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97" t="8605" r="18396" b="10007"/>
            <a:stretch/>
          </p:blipFill>
          <p:spPr bwMode="auto">
            <a:xfrm>
              <a:off x="1199456" y="548680"/>
              <a:ext cx="4797988" cy="6590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直接连接符 8"/>
            <p:cNvCxnSpPr/>
            <p:nvPr userDrawn="1"/>
          </p:nvCxnSpPr>
          <p:spPr>
            <a:xfrm>
              <a:off x="1559496" y="4602304"/>
              <a:ext cx="410445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1838527" y="2095283"/>
              <a:ext cx="1818201" cy="36933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模拟考试</a:t>
              </a:r>
            </a:p>
          </p:txBody>
        </p:sp>
        <p:sp>
          <p:nvSpPr>
            <p:cNvPr id="19" name="文本框 35"/>
            <p:cNvSpPr txBox="1"/>
            <p:nvPr/>
          </p:nvSpPr>
          <p:spPr>
            <a:xfrm>
              <a:off x="1762247" y="5861920"/>
              <a:ext cx="1818201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首页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36"/>
            <p:cNvSpPr txBox="1"/>
            <p:nvPr/>
          </p:nvSpPr>
          <p:spPr>
            <a:xfrm>
              <a:off x="3580449" y="5866109"/>
              <a:ext cx="1872208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13"/>
            <p:cNvSpPr txBox="1"/>
            <p:nvPr/>
          </p:nvSpPr>
          <p:spPr>
            <a:xfrm>
              <a:off x="2878370" y="1616215"/>
              <a:ext cx="1440160" cy="36933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科目名称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32"/>
          <p:cNvSpPr txBox="1"/>
          <p:nvPr/>
        </p:nvSpPr>
        <p:spPr>
          <a:xfrm>
            <a:off x="1582418" y="2132856"/>
            <a:ext cx="3456000" cy="329320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此处内容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形式为：</a:t>
            </a:r>
            <a:endParaRPr lang="en-US" altLang="zh-CN" sz="1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（按日期排序，最新的在最上面）</a:t>
            </a:r>
            <a:endParaRPr lang="en-US" altLang="zh-CN" sz="1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模拟试题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ctr"/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</a:p>
          <a:p>
            <a:pPr algn="ctr"/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……..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2938733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6096000" y="1653609"/>
            <a:ext cx="52351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试卷名称及内容自行添加</a:t>
            </a:r>
            <a:endParaRPr lang="en-US" altLang="zh-CN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试卷顺序实现随意调整、置顶、删除、有效期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、考试时间设置，每个题目下显示解析和讲解视频，提交试卷后可显示总成绩及分项成绩。错题题号红色显示</a:t>
            </a:r>
            <a:endParaRPr lang="en-US" altLang="zh-CN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公开</a:t>
            </a:r>
            <a:endParaRPr lang="en-US" altLang="zh-CN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显示列表之后，如果想继续浏览下一层次，需登录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11424" y="116632"/>
            <a:ext cx="4797988" cy="6590601"/>
            <a:chOff x="1199456" y="548680"/>
            <a:chExt cx="4797988" cy="6590601"/>
          </a:xfrm>
        </p:grpSpPr>
        <p:pic>
          <p:nvPicPr>
            <p:cNvPr id="18" name="Picture 1" descr="D:\Documents\Tencent Files\404668039\Image\C2C\~I29S8]YVO71RF~OLH2~]GW.png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97" t="8605" r="18396" b="10007"/>
            <a:stretch/>
          </p:blipFill>
          <p:spPr bwMode="auto">
            <a:xfrm>
              <a:off x="1199456" y="548680"/>
              <a:ext cx="4797988" cy="6590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直接连接符 8"/>
            <p:cNvCxnSpPr/>
            <p:nvPr userDrawn="1"/>
          </p:nvCxnSpPr>
          <p:spPr>
            <a:xfrm>
              <a:off x="1559496" y="4602304"/>
              <a:ext cx="410445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1838527" y="2060848"/>
              <a:ext cx="1818201" cy="36933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辅导回放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35"/>
            <p:cNvSpPr txBox="1"/>
            <p:nvPr/>
          </p:nvSpPr>
          <p:spPr>
            <a:xfrm>
              <a:off x="1762247" y="5861920"/>
              <a:ext cx="1818201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首页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36"/>
            <p:cNvSpPr txBox="1"/>
            <p:nvPr/>
          </p:nvSpPr>
          <p:spPr>
            <a:xfrm>
              <a:off x="3580449" y="5866109"/>
              <a:ext cx="1872208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13"/>
            <p:cNvSpPr txBox="1"/>
            <p:nvPr/>
          </p:nvSpPr>
          <p:spPr>
            <a:xfrm>
              <a:off x="2878370" y="1616215"/>
              <a:ext cx="1440160" cy="36933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科目名称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32"/>
          <p:cNvSpPr txBox="1"/>
          <p:nvPr/>
        </p:nvSpPr>
        <p:spPr>
          <a:xfrm>
            <a:off x="1582418" y="2132856"/>
            <a:ext cx="3456000" cy="329320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此处内容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形式为：</a:t>
            </a:r>
            <a:endParaRPr lang="en-US" altLang="zh-CN" sz="1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（按日期排序，最新的在最上面）</a:t>
            </a:r>
            <a:endParaRPr lang="en-US" altLang="zh-CN" sz="1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*月*日辅导回放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ctr"/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*月*日辅导回放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*月*日辅导回放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*月*日辅导回放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*月*日辅导回放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*月*日辅导回放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*月*日辅导回放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*月*日辅导回放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*月*日辅导回放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*月*日辅导回放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</a:p>
          <a:p>
            <a:pPr algn="ctr"/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……..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2336991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" descr="D:\Documents\Tencent Files\404668039\Image\C2C\~I29S8]YVO71RF~OLH2~]GW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7" t="8605" r="18396" b="10007"/>
          <a:stretch/>
        </p:blipFill>
        <p:spPr bwMode="auto">
          <a:xfrm>
            <a:off x="911424" y="116632"/>
            <a:ext cx="4797988" cy="65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/>
          <p:cNvCxnSpPr/>
          <p:nvPr userDrawn="1"/>
        </p:nvCxnSpPr>
        <p:spPr>
          <a:xfrm>
            <a:off x="1559496" y="4602304"/>
            <a:ext cx="410445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351584" y="2735284"/>
            <a:ext cx="1818201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错题集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089368" y="2348880"/>
            <a:ext cx="504056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点击右下角“我的”显示页面</a:t>
            </a:r>
            <a:endParaRPr lang="en-US" altLang="zh-CN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本页面为“我的”页面，需登录</a:t>
            </a:r>
            <a:endParaRPr lang="en-US" altLang="zh-CN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487488" y="2199870"/>
            <a:ext cx="3708000" cy="226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919536" y="1412776"/>
            <a:ext cx="1548172" cy="43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423592" y="1431077"/>
            <a:ext cx="1884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学号：</a:t>
            </a:r>
            <a:r>
              <a:rPr lang="en-US" altLang="zh-CN" dirty="0"/>
              <a:t>XXXXX</a:t>
            </a:r>
          </a:p>
          <a:p>
            <a:r>
              <a:rPr lang="zh-CN" altLang="en-US" dirty="0" smtClean="0"/>
              <a:t>姓名：</a:t>
            </a:r>
            <a:r>
              <a:rPr lang="en-US" altLang="zh-CN" dirty="0" smtClean="0"/>
              <a:t>XXXXX</a:t>
            </a:r>
          </a:p>
        </p:txBody>
      </p:sp>
      <p:sp>
        <p:nvSpPr>
          <p:cNvPr id="8" name="椭圆 7"/>
          <p:cNvSpPr/>
          <p:nvPr/>
        </p:nvSpPr>
        <p:spPr>
          <a:xfrm>
            <a:off x="1847735" y="1469300"/>
            <a:ext cx="585065" cy="577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363737" y="3390183"/>
            <a:ext cx="1818201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收藏夹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363736" y="4045082"/>
            <a:ext cx="1818201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学习进度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35"/>
          <p:cNvSpPr txBox="1"/>
          <p:nvPr/>
        </p:nvSpPr>
        <p:spPr>
          <a:xfrm>
            <a:off x="1474215" y="5429872"/>
            <a:ext cx="1818201" cy="3693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36"/>
          <p:cNvSpPr txBox="1"/>
          <p:nvPr/>
        </p:nvSpPr>
        <p:spPr>
          <a:xfrm>
            <a:off x="3292417" y="5434061"/>
            <a:ext cx="1872208" cy="3693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5106407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" descr="D:\Documents\Tencent Files\404668039\Image\C2C\~I29S8]YVO71RF~OLH2~]GW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7" t="8605" r="18396" b="10007"/>
          <a:stretch/>
        </p:blipFill>
        <p:spPr bwMode="auto">
          <a:xfrm>
            <a:off x="911424" y="116632"/>
            <a:ext cx="4797988" cy="65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/>
          <p:cNvCxnSpPr/>
          <p:nvPr userDrawn="1"/>
        </p:nvCxnSpPr>
        <p:spPr>
          <a:xfrm>
            <a:off x="1559496" y="4602304"/>
            <a:ext cx="410445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351584" y="2735284"/>
            <a:ext cx="1818201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96000" y="2937086"/>
            <a:ext cx="504056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密码为身份证号后六</a:t>
            </a: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状态为“在籍”的学生可以登陆练习</a:t>
            </a:r>
            <a:endParaRPr lang="en-US" altLang="zh-CN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487488" y="2199870"/>
            <a:ext cx="3708000" cy="226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847735" y="1469300"/>
            <a:ext cx="585065" cy="577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363737" y="3390183"/>
            <a:ext cx="1818201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363736" y="4045082"/>
            <a:ext cx="1818201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35"/>
          <p:cNvSpPr txBox="1"/>
          <p:nvPr/>
        </p:nvSpPr>
        <p:spPr>
          <a:xfrm>
            <a:off x="1474215" y="5429872"/>
            <a:ext cx="1818201" cy="3693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36"/>
          <p:cNvSpPr txBox="1"/>
          <p:nvPr/>
        </p:nvSpPr>
        <p:spPr>
          <a:xfrm>
            <a:off x="3292417" y="5434061"/>
            <a:ext cx="1872208" cy="369332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72336" y="1544971"/>
            <a:ext cx="1440160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登录页面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6968357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8114</TotalTime>
  <Words>1401</Words>
  <Application>Microsoft Office PowerPoint</Application>
  <PresentationFormat>宽屏</PresentationFormat>
  <Paragraphs>188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 Unicode MS</vt:lpstr>
      <vt:lpstr>经典繁仿黑</vt:lpstr>
      <vt:lpstr>楷体</vt:lpstr>
      <vt:lpstr>宋体</vt:lpstr>
      <vt:lpstr>微软雅黑</vt:lpstr>
      <vt:lpstr>专业字体设计服务/WWW.ZTSGC.COM/</vt:lpstr>
      <vt:lpstr>Arial</vt:lpstr>
      <vt:lpstr>Broadway</vt:lpstr>
      <vt:lpstr>Calibri</vt:lpstr>
      <vt:lpstr>Calibri Light</vt:lpstr>
      <vt:lpstr>Impact</vt:lpstr>
      <vt:lpstr>Tahoma</vt:lpstr>
      <vt:lpstr>Times New Roman</vt:lpstr>
      <vt:lpstr>Wingdings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微软用户</cp:lastModifiedBy>
  <cp:revision>32</cp:revision>
  <dcterms:created xsi:type="dcterms:W3CDTF">2012-10-07T00:28:30Z</dcterms:created>
  <dcterms:modified xsi:type="dcterms:W3CDTF">2021-01-12T08:47:14Z</dcterms:modified>
</cp:coreProperties>
</file>