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B158-8BCE-43C7-9311-31F3057C9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7E39-1381-4502-B5ED-51B06FCB5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E6DD-35E6-49F6-B356-4EB5BED2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95BC-BA13-471C-8937-281AE2C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D81-8AF7-41C8-BC7F-8038433B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AB7-D106-4873-B2CC-8ECA44E7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AD13-F379-4825-AAA7-B23BD8BF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F335-A279-4BD2-A034-471C47C3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9A38-B93A-45DD-85A1-A576468E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F745-7CC4-4FD7-A447-A06A36C4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63F9F-827B-4BF7-8C88-2310F533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386FE-EB38-43C0-8A12-474FD66F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D2E1-D38E-4A61-8BD7-1D6CC215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81D3-CEE3-400F-A07B-E46FBE03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1AA2-6DE1-4DFC-B5A3-BC0FEEC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FB5D-616A-4FAD-82CE-C41AF0AA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D80A-DB89-44C5-804A-5520B97B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015E-B7BD-40DD-B2BF-74395D15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4EBC-3F2D-44C8-AFBB-892FCA87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57E4-4DB7-4CB5-81B4-58A20B4B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0C6-9909-483E-9900-EBDF90EF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9089-F6D6-4986-895F-87035627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8BCD-B1F2-44AB-A0B2-8CDA7DAC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A327-748F-40B6-8D83-B2CF60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7D15-857B-4AEC-B329-E1F2512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DB62-6227-4FB0-9D41-86C0B5BE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20A0-930A-4C95-9417-E0A9E00C0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1206A-017D-4CA7-B2C2-54BF27E8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49FF-5EAB-4738-A07B-29C62B91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296F-8ACB-4454-9C97-BD3D6153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57B2-49DD-4388-BCF6-B5D689A3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47B-1C6F-4A77-AD80-8D2C7ED5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47D8-FF20-4F4C-B163-4A26E8CD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85EF-9493-49E0-9C8E-EE71CCB9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550E6-0EA3-466F-9CF0-84E94BE4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C03BF-2660-42D4-B72A-DC4DDD87B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16289-E1EA-484C-9CAE-30C643A3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04418-62F1-437D-AB57-EEC982F3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838C-D238-4167-BFFD-999A5D3C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2509-7A9E-43F0-B123-7B04FC1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55B51-76D4-4BC9-A09F-53FABC44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4C3F7-855E-49DB-9679-3CC52DBE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C919-174C-482D-8FC7-4EEB0F0C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092CB-2F44-4781-A892-E36DB108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2AEF3-4695-4B98-A6CA-6EE4021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DEE51-3440-48B8-8A74-4C555C4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CB4A-A745-44CF-901D-5418C1CE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F8B1-416A-403C-9FBA-4D266D1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B0456-563C-4584-B6E6-1397BA3A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92FDF-4585-4912-A708-843B832D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F72B-6000-4347-A29D-64B6F1CC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4714-B785-486A-B46C-7D310236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6179-67F7-4A03-B1D1-78B8C07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77FF5-CB8A-463E-9477-61D418D7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F631-F87F-425D-A077-8F89BF32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7862-73DC-40BC-A05F-B2112D22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C4F1-E7C1-4947-A277-A4161F7C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6791-B764-4CD9-B8A2-756051E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13391-9968-4D63-9439-C51B37FF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D3B1-664E-4F80-8D9F-463C5F31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8365-9262-4946-ACF1-084D0C03D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56E3-A2B2-42A6-99A7-924C618DB5B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3AAE-1903-4C5D-AE50-57F38596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242F-807C-42AE-AE67-D2B000B64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E1AA-1D0D-4D54-B7A4-2B3EEABDA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3D2506-61A0-46CA-B25A-D13954F3C87E}"/>
              </a:ext>
            </a:extLst>
          </p:cNvPr>
          <p:cNvSpPr/>
          <p:nvPr/>
        </p:nvSpPr>
        <p:spPr>
          <a:xfrm>
            <a:off x="4267200" y="1841500"/>
            <a:ext cx="7924800" cy="5016500"/>
          </a:xfrm>
          <a:custGeom>
            <a:avLst/>
            <a:gdLst>
              <a:gd name="connsiteX0" fmla="*/ 0 w 7924800"/>
              <a:gd name="connsiteY0" fmla="*/ 2273300 h 5016500"/>
              <a:gd name="connsiteX1" fmla="*/ 1371600 w 7924800"/>
              <a:gd name="connsiteY1" fmla="*/ 0 h 5016500"/>
              <a:gd name="connsiteX2" fmla="*/ 7924800 w 7924800"/>
              <a:gd name="connsiteY2" fmla="*/ 1689100 h 5016500"/>
              <a:gd name="connsiteX3" fmla="*/ 7924800 w 7924800"/>
              <a:gd name="connsiteY3" fmla="*/ 5003800 h 5016500"/>
              <a:gd name="connsiteX4" fmla="*/ 2273300 w 7924800"/>
              <a:gd name="connsiteY4" fmla="*/ 5016500 h 5016500"/>
              <a:gd name="connsiteX5" fmla="*/ 0 w 7924800"/>
              <a:gd name="connsiteY5" fmla="*/ 2273300 h 501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4800" h="5016500">
                <a:moveTo>
                  <a:pt x="0" y="2273300"/>
                </a:moveTo>
                <a:lnTo>
                  <a:pt x="1371600" y="0"/>
                </a:lnTo>
                <a:lnTo>
                  <a:pt x="7924800" y="1689100"/>
                </a:lnTo>
                <a:lnTo>
                  <a:pt x="7924800" y="5003800"/>
                </a:lnTo>
                <a:lnTo>
                  <a:pt x="2273300" y="5016500"/>
                </a:lnTo>
                <a:lnTo>
                  <a:pt x="0" y="2273300"/>
                </a:lnTo>
                <a:close/>
              </a:path>
            </a:pathLst>
          </a:custGeom>
          <a:solidFill>
            <a:schemeClr val="accent4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2CDD7C-894E-4EF1-AFCB-5DE1CAB7EF0C}"/>
              </a:ext>
            </a:extLst>
          </p:cNvPr>
          <p:cNvSpPr/>
          <p:nvPr/>
        </p:nvSpPr>
        <p:spPr>
          <a:xfrm>
            <a:off x="3911600" y="1801566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197955-26B6-4399-AF49-18F1758952D7}"/>
              </a:ext>
            </a:extLst>
          </p:cNvPr>
          <p:cNvCxnSpPr/>
          <p:nvPr/>
        </p:nvCxnSpPr>
        <p:spPr>
          <a:xfrm>
            <a:off x="894080" y="0"/>
            <a:ext cx="563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19C58B-1BF2-410F-97FC-889587F2A619}"/>
              </a:ext>
            </a:extLst>
          </p:cNvPr>
          <p:cNvCxnSpPr>
            <a:cxnSpLocks/>
          </p:cNvCxnSpPr>
          <p:nvPr/>
        </p:nvCxnSpPr>
        <p:spPr>
          <a:xfrm>
            <a:off x="0" y="406400"/>
            <a:ext cx="12192000" cy="313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F373A39-7B9F-43A5-B46E-3D9B04F7D349}"/>
              </a:ext>
            </a:extLst>
          </p:cNvPr>
          <p:cNvSpPr/>
          <p:nvPr/>
        </p:nvSpPr>
        <p:spPr>
          <a:xfrm>
            <a:off x="1452880" y="711200"/>
            <a:ext cx="137160" cy="137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B8D639-64D5-4A80-A6C3-DCF93B1FB2DE}"/>
              </a:ext>
            </a:extLst>
          </p:cNvPr>
          <p:cNvCxnSpPr>
            <a:cxnSpLocks/>
          </p:cNvCxnSpPr>
          <p:nvPr/>
        </p:nvCxnSpPr>
        <p:spPr>
          <a:xfrm flipV="1">
            <a:off x="2578100" y="0"/>
            <a:ext cx="41656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F6E13EF-EA6D-461B-A239-7AB4B5D01DEA}"/>
              </a:ext>
            </a:extLst>
          </p:cNvPr>
          <p:cNvSpPr/>
          <p:nvPr/>
        </p:nvSpPr>
        <p:spPr>
          <a:xfrm>
            <a:off x="4196080" y="4028440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93E5CD-D064-4925-BEB1-51850758BCC6}"/>
              </a:ext>
            </a:extLst>
          </p:cNvPr>
          <p:cNvSpPr/>
          <p:nvPr/>
        </p:nvSpPr>
        <p:spPr>
          <a:xfrm>
            <a:off x="5563402" y="1801566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7EA1E-3060-4370-9372-A606696D75C0}"/>
              </a:ext>
            </a:extLst>
          </p:cNvPr>
          <p:cNvSpPr txBox="1"/>
          <p:nvPr/>
        </p:nvSpPr>
        <p:spPr>
          <a:xfrm>
            <a:off x="1569720" y="406400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Point: 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88B62-B108-4307-99A1-017603D01B9D}"/>
              </a:ext>
            </a:extLst>
          </p:cNvPr>
          <p:cNvSpPr txBox="1"/>
          <p:nvPr/>
        </p:nvSpPr>
        <p:spPr>
          <a:xfrm>
            <a:off x="5732780" y="156939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Tangency Point: 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259DA-7D8D-4E42-9926-4F95019E7C7E}"/>
              </a:ext>
            </a:extLst>
          </p:cNvPr>
          <p:cNvSpPr txBox="1"/>
          <p:nvPr/>
        </p:nvSpPr>
        <p:spPr>
          <a:xfrm>
            <a:off x="2219960" y="391235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Tangency Point: 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67816-EF12-40B3-BD8F-DF68995BF62F}"/>
              </a:ext>
            </a:extLst>
          </p:cNvPr>
          <p:cNvSpPr txBox="1"/>
          <p:nvPr/>
        </p:nvSpPr>
        <p:spPr>
          <a:xfrm>
            <a:off x="4333240" y="220065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B01A9-782A-4CFE-964E-1921C8DB544B}"/>
              </a:ext>
            </a:extLst>
          </p:cNvPr>
          <p:cNvSpPr txBox="1"/>
          <p:nvPr/>
        </p:nvSpPr>
        <p:spPr>
          <a:xfrm>
            <a:off x="8216900" y="479465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Occlusion Space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0900D9-B824-43AA-8981-4A68B116F262}"/>
              </a:ext>
            </a:extLst>
          </p:cNvPr>
          <p:cNvSpPr/>
          <p:nvPr/>
        </p:nvSpPr>
        <p:spPr>
          <a:xfrm>
            <a:off x="5214620" y="3102867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FDA45-7BFF-47C9-BDBC-9AF16857C8C4}"/>
              </a:ext>
            </a:extLst>
          </p:cNvPr>
          <p:cNvSpPr txBox="1"/>
          <p:nvPr/>
        </p:nvSpPr>
        <p:spPr>
          <a:xfrm>
            <a:off x="4660900" y="3214819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 Center: C</a:t>
            </a:r>
          </a:p>
        </p:txBody>
      </p:sp>
    </p:spTree>
    <p:extLst>
      <p:ext uri="{BB962C8B-B14F-4D97-AF65-F5344CB8AC3E}">
        <p14:creationId xmlns:p14="http://schemas.microsoft.com/office/powerpoint/2010/main" val="220375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 Margolis</dc:creator>
  <cp:lastModifiedBy>Gabriel B Margolis</cp:lastModifiedBy>
  <cp:revision>6</cp:revision>
  <dcterms:created xsi:type="dcterms:W3CDTF">2019-12-05T20:06:14Z</dcterms:created>
  <dcterms:modified xsi:type="dcterms:W3CDTF">2019-12-10T18:17:34Z</dcterms:modified>
</cp:coreProperties>
</file>