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364" r:id="rId3"/>
    <p:sldId id="256" r:id="rId4"/>
    <p:sldId id="365" r:id="rId5"/>
    <p:sldId id="369" r:id="rId6"/>
    <p:sldId id="367" r:id="rId7"/>
    <p:sldId id="370" r:id="rId8"/>
    <p:sldId id="3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64" d="100"/>
          <a:sy n="164" d="100"/>
        </p:scale>
        <p:origin x="96" y="22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554CF5-510C-4E4A-AA8E-3A8696C8EFB8}" type="datetimeFigureOut">
              <a:rPr lang="en-US" smtClean="0"/>
              <a:t>11/29/2024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38787-1632-4C10-81FB-AE5135979404}" type="slidenum">
              <a:rPr lang="en-US" smtClean="0"/>
              <a:t>‹#›</a:t>
            </a:fld>
            <a:endParaRPr lang="en-US"/>
          </a:p>
        </p:txBody>
      </p:sp>
    </p:spTree>
    <p:extLst>
      <p:ext uri="{BB962C8B-B14F-4D97-AF65-F5344CB8AC3E}">
        <p14:creationId xmlns:p14="http://schemas.microsoft.com/office/powerpoint/2010/main" val="2961600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”Safety is our number one priority”, so we need to remind ourselves of this regularly and promote it to our stakeholders as often as possible – the safety slide is one very good way of doing this. We know that creating a safety culture of a company is an on-going process – if we don’t talk about it ‘every day’, we can easily lose some of the great progress we’ve made. </a:t>
            </a:r>
          </a:p>
          <a:p>
            <a:endParaRPr lang="en-US" dirty="0"/>
          </a:p>
          <a:p>
            <a:r>
              <a:rPr lang="en-US" b="1" dirty="0"/>
              <a:t>What can help to make the use of the Safety slide effective? </a:t>
            </a:r>
          </a:p>
          <a:p>
            <a:r>
              <a:rPr lang="en-US" dirty="0"/>
              <a:t>A good use of the slide is to tell people attending a presentation of the emergency evacuation procedures for the room/facility you are at. So be sure to know this before putting the slide up on the screen. </a:t>
            </a:r>
          </a:p>
          <a:p>
            <a:endParaRPr lang="en-US" dirty="0"/>
          </a:p>
          <a:p>
            <a:r>
              <a:rPr lang="en-US" dirty="0"/>
              <a:t>Another good use is to prompt a short discussion about safety e.g. about our Zero Harm Vision. It could also be an opportunity to give a ‘safety share’ to the audience – a personal story that tells how you identified an unexpected hazard or experienced a “near miss”. If the audience appears ‘up for it’, you can ask them to contribute a safety share of their own – a very powerful approach if done well. While the content of the slide is important, the most important thing is to say whatever you say about safety with conviction. </a:t>
            </a:r>
          </a:p>
          <a:p>
            <a:endParaRPr lang="en-US" dirty="0"/>
          </a:p>
          <a:p>
            <a:r>
              <a:rPr lang="en-US" b="1" dirty="0"/>
              <a:t>What can undermine the effectiveness of the Safety slide? </a:t>
            </a:r>
            <a:endParaRPr lang="en-US" dirty="0"/>
          </a:p>
          <a:p>
            <a:r>
              <a:rPr lang="en-US" dirty="0"/>
              <a:t>The major thing that can do this is to ‘flash by’ the safety slide without making any, or any quality, comment about it. Doing the ‘flash by’ will give a negative message that “I’m showing the slide because I have to rather than I want to”. If you think there is no benefit from showing the slide on a particular occasion (e.g. the audience are all local Sandvik employees and are well aware of our safety journey and/or emergency procedures) then take the slide out altogether. </a:t>
            </a:r>
          </a:p>
          <a:p>
            <a:endParaRPr lang="en-US" dirty="0"/>
          </a:p>
          <a:p>
            <a:r>
              <a:rPr lang="en-US" dirty="0"/>
              <a:t>This general Safety first slide should be your first option to use. If a customized, or a more specific slide is needed, choose one from the example slides in the “Sandvik Assets” library, or contact your communications department for help.</a:t>
            </a:r>
          </a:p>
          <a:p>
            <a:endParaRPr lang="en-US" dirty="0"/>
          </a:p>
          <a:p>
            <a:endParaRPr lang="en-US" dirty="0"/>
          </a:p>
          <a:p>
            <a:r>
              <a:rPr lang="en-US" b="1" dirty="0"/>
              <a:t>Cybersecurity:</a:t>
            </a:r>
            <a:endParaRPr lang="en-US" dirty="0"/>
          </a:p>
          <a:p>
            <a:r>
              <a:rPr lang="en-US" dirty="0"/>
              <a:t>At Sandvik, cybersecurity is a key element in keeping our colleagues, customers and company protected. It is about technology, but even more about people. Cybersecurity is part of everything we do online and creating a cybersecure environment is something we all share. By being cautious and using methods and tools provided we help each other staying safe. </a:t>
            </a:r>
          </a:p>
          <a:p>
            <a:endParaRPr lang="en-US" dirty="0"/>
          </a:p>
          <a:p>
            <a:endParaRPr lang="en-US" dirty="0"/>
          </a:p>
          <a:p>
            <a:r>
              <a:rPr lang="en-US" b="1" dirty="0"/>
              <a:t>Psychological safety:</a:t>
            </a:r>
          </a:p>
          <a:p>
            <a:r>
              <a:rPr lang="en-US" dirty="0"/>
              <a:t>At Sandvik we need to be curious, interested in learning, and willing to share our thoughts and ideas. It is therefore our responsibility to create the best environment possible for us to succeed. Collaborative people who are satisfied in their job environment will attract engaged colleagues, and this will contribute to continued excellence.</a:t>
            </a:r>
          </a:p>
          <a:p>
            <a:endParaRPr lang="en-US" dirty="0"/>
          </a:p>
          <a:p>
            <a:r>
              <a:rPr lang="en-US" dirty="0"/>
              <a:t>Our ambition with diversity and inclusion, means that we value our employees’ different backgrounds, experiences and views so that all can realize their full potential. Psychological Safety means our way of including all, sharing knowledge and ideas, listening to others and confirming everyone’s contribution.</a:t>
            </a:r>
          </a:p>
          <a:p>
            <a:endParaRPr lang="en-US" dirty="0"/>
          </a:p>
          <a:p>
            <a:endParaRPr lang="en-US" dirty="0"/>
          </a:p>
          <a:p>
            <a:r>
              <a:rPr lang="en-US" b="1" dirty="0"/>
              <a:t>Health and well-being:</a:t>
            </a:r>
          </a:p>
          <a:p>
            <a:r>
              <a:rPr lang="en-US" dirty="0"/>
              <a:t>The term "Health and Wellbeing" commonly refers to the relationship between work, life and health. It is the combined efforts of employers, employees and society. At Sandvik, the term Health and Wellbeing refers to workplace wellness and health promotion programs designed to support healthy lifestyles.</a:t>
            </a:r>
          </a:p>
          <a:p>
            <a:endParaRPr lang="en-US" dirty="0"/>
          </a:p>
        </p:txBody>
      </p:sp>
      <p:sp>
        <p:nvSpPr>
          <p:cNvPr id="4" name="Platshållare för bildnummer 3"/>
          <p:cNvSpPr>
            <a:spLocks noGrp="1"/>
          </p:cNvSpPr>
          <p:nvPr>
            <p:ph type="sldNum" sz="quarter" idx="5"/>
          </p:nvPr>
        </p:nvSpPr>
        <p:spPr/>
        <p:txBody>
          <a:bodyPr/>
          <a:lstStyle/>
          <a:p>
            <a:fld id="{627DCF8B-86D4-394B-8353-02DD34AB9A36}" type="slidenum">
              <a:rPr lang="en-US" smtClean="0"/>
              <a:t>2</a:t>
            </a:fld>
            <a:endParaRPr lang="en-US"/>
          </a:p>
        </p:txBody>
      </p:sp>
    </p:spTree>
    <p:extLst>
      <p:ext uri="{BB962C8B-B14F-4D97-AF65-F5344CB8AC3E}">
        <p14:creationId xmlns:p14="http://schemas.microsoft.com/office/powerpoint/2010/main" val="1468932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5ADD-7E3E-61D6-046B-60E0011C61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EB9DD3-1004-41FE-B2F8-1855128DD2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8A0C2A-E09C-FEEE-8FFE-1016F9D0988C}"/>
              </a:ext>
            </a:extLst>
          </p:cNvPr>
          <p:cNvSpPr>
            <a:spLocks noGrp="1"/>
          </p:cNvSpPr>
          <p:nvPr>
            <p:ph type="dt" sz="half" idx="10"/>
          </p:nvPr>
        </p:nvSpPr>
        <p:spPr/>
        <p:txBody>
          <a:bodyPr/>
          <a:lstStyle/>
          <a:p>
            <a:fld id="{C5B5CAEF-8618-4428-899F-632472BB9095}" type="datetimeFigureOut">
              <a:rPr lang="en-US" smtClean="0"/>
              <a:t>11/29/2024</a:t>
            </a:fld>
            <a:endParaRPr lang="en-US"/>
          </a:p>
        </p:txBody>
      </p:sp>
      <p:sp>
        <p:nvSpPr>
          <p:cNvPr id="5" name="Footer Placeholder 4">
            <a:extLst>
              <a:ext uri="{FF2B5EF4-FFF2-40B4-BE49-F238E27FC236}">
                <a16:creationId xmlns:a16="http://schemas.microsoft.com/office/drawing/2014/main" id="{4E3F9B65-A1DD-B04C-8199-D30BB97DD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C7551-3DD3-81B6-4BA2-0E44977B33DA}"/>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278637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655D6-BE41-B106-5FFF-1579272F8D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C1A7F1-AC6B-C32A-33BF-AA6549CDB0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822FA6-1251-9F66-5715-5A97C02CA147}"/>
              </a:ext>
            </a:extLst>
          </p:cNvPr>
          <p:cNvSpPr>
            <a:spLocks noGrp="1"/>
          </p:cNvSpPr>
          <p:nvPr>
            <p:ph type="dt" sz="half" idx="10"/>
          </p:nvPr>
        </p:nvSpPr>
        <p:spPr/>
        <p:txBody>
          <a:bodyPr/>
          <a:lstStyle/>
          <a:p>
            <a:fld id="{C5B5CAEF-8618-4428-899F-632472BB9095}" type="datetimeFigureOut">
              <a:rPr lang="en-US" smtClean="0"/>
              <a:t>11/29/2024</a:t>
            </a:fld>
            <a:endParaRPr lang="en-US"/>
          </a:p>
        </p:txBody>
      </p:sp>
      <p:sp>
        <p:nvSpPr>
          <p:cNvPr id="5" name="Footer Placeholder 4">
            <a:extLst>
              <a:ext uri="{FF2B5EF4-FFF2-40B4-BE49-F238E27FC236}">
                <a16:creationId xmlns:a16="http://schemas.microsoft.com/office/drawing/2014/main" id="{3FE74899-A8DD-5A53-F4D2-9186A0553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5BEEF-C4E5-85B7-DC5F-00E17160207F}"/>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2147473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41012-81EA-83AD-7EB9-23B3B90139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78EDB8-1E85-E356-7543-F7BDB12629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5C0AEB-FBA4-F000-563F-304206FDDA68}"/>
              </a:ext>
            </a:extLst>
          </p:cNvPr>
          <p:cNvSpPr>
            <a:spLocks noGrp="1"/>
          </p:cNvSpPr>
          <p:nvPr>
            <p:ph type="dt" sz="half" idx="10"/>
          </p:nvPr>
        </p:nvSpPr>
        <p:spPr/>
        <p:txBody>
          <a:bodyPr/>
          <a:lstStyle/>
          <a:p>
            <a:fld id="{C5B5CAEF-8618-4428-899F-632472BB9095}" type="datetimeFigureOut">
              <a:rPr lang="en-US" smtClean="0"/>
              <a:t>11/29/2024</a:t>
            </a:fld>
            <a:endParaRPr lang="en-US"/>
          </a:p>
        </p:txBody>
      </p:sp>
      <p:sp>
        <p:nvSpPr>
          <p:cNvPr id="5" name="Footer Placeholder 4">
            <a:extLst>
              <a:ext uri="{FF2B5EF4-FFF2-40B4-BE49-F238E27FC236}">
                <a16:creationId xmlns:a16="http://schemas.microsoft.com/office/drawing/2014/main" id="{C329DEB2-6CF1-7420-CD59-996C172E4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2F5FF-115A-BD1D-D6B2-C17615F323F7}"/>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627601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rt Full Picture">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0AC87F8-31BD-4E2B-7119-47279F7FC39E}"/>
              </a:ext>
            </a:extLst>
          </p:cNvPr>
          <p:cNvSpPr>
            <a:spLocks noGrp="1"/>
          </p:cNvSpPr>
          <p:nvPr>
            <p:ph type="pic" sz="quarter" idx="14" hasCustomPrompt="1"/>
          </p:nvPr>
        </p:nvSpPr>
        <p:spPr>
          <a:xfrm>
            <a:off x="0" y="0"/>
            <a:ext cx="12192000" cy="6859200"/>
          </a:xfrm>
          <a:custGeom>
            <a:avLst/>
            <a:gdLst>
              <a:gd name="connsiteX0" fmla="*/ 460946 w 9144000"/>
              <a:gd name="connsiteY0" fmla="*/ 314218 h 5144400"/>
              <a:gd name="connsiteX1" fmla="*/ 389767 w 9144000"/>
              <a:gd name="connsiteY1" fmla="*/ 385398 h 5144400"/>
              <a:gd name="connsiteX2" fmla="*/ 318587 w 9144000"/>
              <a:gd name="connsiteY2" fmla="*/ 456577 h 5144400"/>
              <a:gd name="connsiteX3" fmla="*/ 374290 w 9144000"/>
              <a:gd name="connsiteY3" fmla="*/ 447898 h 5144400"/>
              <a:gd name="connsiteX4" fmla="*/ 421593 w 9144000"/>
              <a:gd name="connsiteY4" fmla="*/ 417233 h 5144400"/>
              <a:gd name="connsiteX5" fmla="*/ 421602 w 9144000"/>
              <a:gd name="connsiteY5" fmla="*/ 417224 h 5144400"/>
              <a:gd name="connsiteX6" fmla="*/ 452267 w 9144000"/>
              <a:gd name="connsiteY6" fmla="*/ 369921 h 5144400"/>
              <a:gd name="connsiteX7" fmla="*/ 460946 w 9144000"/>
              <a:gd name="connsiteY7" fmla="*/ 314218 h 5144400"/>
              <a:gd name="connsiteX8" fmla="*/ 1139837 w 9144000"/>
              <a:gd name="connsiteY8" fmla="*/ 261973 h 5144400"/>
              <a:gd name="connsiteX9" fmla="*/ 1181549 w 9144000"/>
              <a:gd name="connsiteY9" fmla="*/ 261973 h 5144400"/>
              <a:gd name="connsiteX10" fmla="*/ 1221658 w 9144000"/>
              <a:gd name="connsiteY10" fmla="*/ 322322 h 5144400"/>
              <a:gd name="connsiteX11" fmla="*/ 1181549 w 9144000"/>
              <a:gd name="connsiteY11" fmla="*/ 381248 h 5144400"/>
              <a:gd name="connsiteX12" fmla="*/ 1139837 w 9144000"/>
              <a:gd name="connsiteY12" fmla="*/ 381248 h 5144400"/>
              <a:gd name="connsiteX13" fmla="*/ 808121 w 9144000"/>
              <a:gd name="connsiteY13" fmla="*/ 255761 h 5144400"/>
              <a:gd name="connsiteX14" fmla="*/ 836337 w 9144000"/>
              <a:gd name="connsiteY14" fmla="*/ 338825 h 5144400"/>
              <a:gd name="connsiteX15" fmla="*/ 779545 w 9144000"/>
              <a:gd name="connsiteY15" fmla="*/ 338825 h 5144400"/>
              <a:gd name="connsiteX16" fmla="*/ 429229 w 9144000"/>
              <a:gd name="connsiteY16" fmla="*/ 234531 h 5144400"/>
              <a:gd name="connsiteX17" fmla="*/ 381818 w 9144000"/>
              <a:gd name="connsiteY17" fmla="*/ 281942 h 5144400"/>
              <a:gd name="connsiteX18" fmla="*/ 365720 w 9144000"/>
              <a:gd name="connsiteY18" fmla="*/ 307691 h 5144400"/>
              <a:gd name="connsiteX19" fmla="*/ 351972 w 9144000"/>
              <a:gd name="connsiteY19" fmla="*/ 347594 h 5144400"/>
              <a:gd name="connsiteX20" fmla="*/ 351963 w 9144000"/>
              <a:gd name="connsiteY20" fmla="*/ 347603 h 5144400"/>
              <a:gd name="connsiteX21" fmla="*/ 312060 w 9144000"/>
              <a:gd name="connsiteY21" fmla="*/ 361351 h 5144400"/>
              <a:gd name="connsiteX22" fmla="*/ 286311 w 9144000"/>
              <a:gd name="connsiteY22" fmla="*/ 377448 h 5144400"/>
              <a:gd name="connsiteX23" fmla="*/ 238900 w 9144000"/>
              <a:gd name="connsiteY23" fmla="*/ 424859 h 5144400"/>
              <a:gd name="connsiteX24" fmla="*/ 291155 w 9144000"/>
              <a:gd name="connsiteY24" fmla="*/ 452184 h 5144400"/>
              <a:gd name="connsiteX25" fmla="*/ 326105 w 9144000"/>
              <a:gd name="connsiteY25" fmla="*/ 417234 h 5144400"/>
              <a:gd name="connsiteX26" fmla="*/ 342203 w 9144000"/>
              <a:gd name="connsiteY26" fmla="*/ 391484 h 5144400"/>
              <a:gd name="connsiteX27" fmla="*/ 355951 w 9144000"/>
              <a:gd name="connsiteY27" fmla="*/ 351582 h 5144400"/>
              <a:gd name="connsiteX28" fmla="*/ 395854 w 9144000"/>
              <a:gd name="connsiteY28" fmla="*/ 337834 h 5144400"/>
              <a:gd name="connsiteX29" fmla="*/ 421603 w 9144000"/>
              <a:gd name="connsiteY29" fmla="*/ 321736 h 5144400"/>
              <a:gd name="connsiteX30" fmla="*/ 456553 w 9144000"/>
              <a:gd name="connsiteY30" fmla="*/ 286786 h 5144400"/>
              <a:gd name="connsiteX31" fmla="*/ 429229 w 9144000"/>
              <a:gd name="connsiteY31" fmla="*/ 234531 h 5144400"/>
              <a:gd name="connsiteX32" fmla="*/ 1449728 w 9144000"/>
              <a:gd name="connsiteY32" fmla="*/ 231623 h 5144400"/>
              <a:gd name="connsiteX33" fmla="*/ 1449728 w 9144000"/>
              <a:gd name="connsiteY33" fmla="*/ 411778 h 5144400"/>
              <a:gd name="connsiteX34" fmla="*/ 1487533 w 9144000"/>
              <a:gd name="connsiteY34" fmla="*/ 411778 h 5144400"/>
              <a:gd name="connsiteX35" fmla="*/ 1487533 w 9144000"/>
              <a:gd name="connsiteY35" fmla="*/ 231623 h 5144400"/>
              <a:gd name="connsiteX36" fmla="*/ 1259112 w 9144000"/>
              <a:gd name="connsiteY36" fmla="*/ 231623 h 5144400"/>
              <a:gd name="connsiteX37" fmla="*/ 1318569 w 9144000"/>
              <a:gd name="connsiteY37" fmla="*/ 411769 h 5144400"/>
              <a:gd name="connsiteX38" fmla="*/ 1376604 w 9144000"/>
              <a:gd name="connsiteY38" fmla="*/ 411769 h 5144400"/>
              <a:gd name="connsiteX39" fmla="*/ 1436062 w 9144000"/>
              <a:gd name="connsiteY39" fmla="*/ 231623 h 5144400"/>
              <a:gd name="connsiteX40" fmla="*/ 1395952 w 9144000"/>
              <a:gd name="connsiteY40" fmla="*/ 231623 h 5144400"/>
              <a:gd name="connsiteX41" fmla="*/ 1347677 w 9144000"/>
              <a:gd name="connsiteY41" fmla="*/ 381068 h 5144400"/>
              <a:gd name="connsiteX42" fmla="*/ 1299221 w 9144000"/>
              <a:gd name="connsiteY42" fmla="*/ 231623 h 5144400"/>
              <a:gd name="connsiteX43" fmla="*/ 1102032 w 9144000"/>
              <a:gd name="connsiteY43" fmla="*/ 231623 h 5144400"/>
              <a:gd name="connsiteX44" fmla="*/ 1102032 w 9144000"/>
              <a:gd name="connsiteY44" fmla="*/ 411778 h 5144400"/>
              <a:gd name="connsiteX45" fmla="*/ 1181189 w 9144000"/>
              <a:gd name="connsiteY45" fmla="*/ 411778 h 5144400"/>
              <a:gd name="connsiteX46" fmla="*/ 1259814 w 9144000"/>
              <a:gd name="connsiteY46" fmla="*/ 322322 h 5144400"/>
              <a:gd name="connsiteX47" fmla="*/ 1181540 w 9144000"/>
              <a:gd name="connsiteY47" fmla="*/ 231623 h 5144400"/>
              <a:gd name="connsiteX48" fmla="*/ 912126 w 9144000"/>
              <a:gd name="connsiteY48" fmla="*/ 231623 h 5144400"/>
              <a:gd name="connsiteX49" fmla="*/ 912126 w 9144000"/>
              <a:gd name="connsiteY49" fmla="*/ 411778 h 5144400"/>
              <a:gd name="connsiteX50" fmla="*/ 949039 w 9144000"/>
              <a:gd name="connsiteY50" fmla="*/ 411778 h 5144400"/>
              <a:gd name="connsiteX51" fmla="*/ 949039 w 9144000"/>
              <a:gd name="connsiteY51" fmla="*/ 260199 h 5144400"/>
              <a:gd name="connsiteX52" fmla="*/ 1018787 w 9144000"/>
              <a:gd name="connsiteY52" fmla="*/ 411769 h 5144400"/>
              <a:gd name="connsiteX53" fmla="*/ 1071681 w 9144000"/>
              <a:gd name="connsiteY53" fmla="*/ 411769 h 5144400"/>
              <a:gd name="connsiteX54" fmla="*/ 1071681 w 9144000"/>
              <a:gd name="connsiteY54" fmla="*/ 231623 h 5144400"/>
              <a:gd name="connsiteX55" fmla="*/ 1034768 w 9144000"/>
              <a:gd name="connsiteY55" fmla="*/ 231623 h 5144400"/>
              <a:gd name="connsiteX56" fmla="*/ 1034768 w 9144000"/>
              <a:gd name="connsiteY56" fmla="*/ 367932 h 5144400"/>
              <a:gd name="connsiteX57" fmla="*/ 972826 w 9144000"/>
              <a:gd name="connsiteY57" fmla="*/ 231623 h 5144400"/>
              <a:gd name="connsiteX58" fmla="*/ 777240 w 9144000"/>
              <a:gd name="connsiteY58" fmla="*/ 231623 h 5144400"/>
              <a:gd name="connsiteX59" fmla="*/ 715649 w 9144000"/>
              <a:gd name="connsiteY59" fmla="*/ 411769 h 5144400"/>
              <a:gd name="connsiteX60" fmla="*/ 754516 w 9144000"/>
              <a:gd name="connsiteY60" fmla="*/ 411769 h 5144400"/>
              <a:gd name="connsiteX61" fmla="*/ 768714 w 9144000"/>
              <a:gd name="connsiteY61" fmla="*/ 370237 h 5144400"/>
              <a:gd name="connsiteX62" fmla="*/ 847159 w 9144000"/>
              <a:gd name="connsiteY62" fmla="*/ 370237 h 5144400"/>
              <a:gd name="connsiteX63" fmla="*/ 861177 w 9144000"/>
              <a:gd name="connsiteY63" fmla="*/ 411769 h 5144400"/>
              <a:gd name="connsiteX64" fmla="*/ 900225 w 9144000"/>
              <a:gd name="connsiteY64" fmla="*/ 411769 h 5144400"/>
              <a:gd name="connsiteX65" fmla="*/ 838282 w 9144000"/>
              <a:gd name="connsiteY65" fmla="*/ 231623 h 5144400"/>
              <a:gd name="connsiteX66" fmla="*/ 1624904 w 9144000"/>
              <a:gd name="connsiteY66" fmla="*/ 231452 h 5144400"/>
              <a:gd name="connsiteX67" fmla="*/ 1556570 w 9144000"/>
              <a:gd name="connsiteY67" fmla="*/ 304396 h 5144400"/>
              <a:gd name="connsiteX68" fmla="*/ 1556570 w 9144000"/>
              <a:gd name="connsiteY68" fmla="*/ 231623 h 5144400"/>
              <a:gd name="connsiteX69" fmla="*/ 1518765 w 9144000"/>
              <a:gd name="connsiteY69" fmla="*/ 231623 h 5144400"/>
              <a:gd name="connsiteX70" fmla="*/ 1518765 w 9144000"/>
              <a:gd name="connsiteY70" fmla="*/ 411778 h 5144400"/>
              <a:gd name="connsiteX71" fmla="*/ 1556570 w 9144000"/>
              <a:gd name="connsiteY71" fmla="*/ 411778 h 5144400"/>
              <a:gd name="connsiteX72" fmla="*/ 1556570 w 9144000"/>
              <a:gd name="connsiteY72" fmla="*/ 329425 h 5144400"/>
              <a:gd name="connsiteX73" fmla="*/ 1633953 w 9144000"/>
              <a:gd name="connsiteY73" fmla="*/ 411598 h 5144400"/>
              <a:gd name="connsiteX74" fmla="*/ 1686667 w 9144000"/>
              <a:gd name="connsiteY74" fmla="*/ 411598 h 5144400"/>
              <a:gd name="connsiteX75" fmla="*/ 1594554 w 9144000"/>
              <a:gd name="connsiteY75" fmla="*/ 315758 h 5144400"/>
              <a:gd name="connsiteX76" fmla="*/ 1679923 w 9144000"/>
              <a:gd name="connsiteY76" fmla="*/ 231452 h 5144400"/>
              <a:gd name="connsiteX77" fmla="*/ 629749 w 9144000"/>
              <a:gd name="connsiteY77" fmla="*/ 226662 h 5144400"/>
              <a:gd name="connsiteX78" fmla="*/ 551304 w 9144000"/>
              <a:gd name="connsiteY78" fmla="*/ 282392 h 5144400"/>
              <a:gd name="connsiteX79" fmla="*/ 606502 w 9144000"/>
              <a:gd name="connsiteY79" fmla="*/ 331910 h 5144400"/>
              <a:gd name="connsiteX80" fmla="*/ 642885 w 9144000"/>
              <a:gd name="connsiteY80" fmla="*/ 335457 h 5144400"/>
              <a:gd name="connsiteX81" fmla="*/ 674126 w 9144000"/>
              <a:gd name="connsiteY81" fmla="*/ 358352 h 5144400"/>
              <a:gd name="connsiteX82" fmla="*/ 634548 w 9144000"/>
              <a:gd name="connsiteY82" fmla="*/ 386749 h 5144400"/>
              <a:gd name="connsiteX83" fmla="*/ 592304 w 9144000"/>
              <a:gd name="connsiteY83" fmla="*/ 346990 h 5144400"/>
              <a:gd name="connsiteX84" fmla="*/ 550772 w 9144000"/>
              <a:gd name="connsiteY84" fmla="*/ 346990 h 5144400"/>
              <a:gd name="connsiteX85" fmla="*/ 550763 w 9144000"/>
              <a:gd name="connsiteY85" fmla="*/ 346990 h 5144400"/>
              <a:gd name="connsiteX86" fmla="*/ 634539 w 9144000"/>
              <a:gd name="connsiteY86" fmla="*/ 414794 h 5144400"/>
              <a:gd name="connsiteX87" fmla="*/ 713695 w 9144000"/>
              <a:gd name="connsiteY87" fmla="*/ 354805 h 5144400"/>
              <a:gd name="connsiteX88" fmla="*/ 651933 w 9144000"/>
              <a:gd name="connsiteY88" fmla="*/ 305287 h 5144400"/>
              <a:gd name="connsiteX89" fmla="*/ 618918 w 9144000"/>
              <a:gd name="connsiteY89" fmla="*/ 302271 h 5144400"/>
              <a:gd name="connsiteX90" fmla="*/ 591944 w 9144000"/>
              <a:gd name="connsiteY90" fmla="*/ 279556 h 5144400"/>
              <a:gd name="connsiteX91" fmla="*/ 630460 w 9144000"/>
              <a:gd name="connsiteY91" fmla="*/ 253465 h 5144400"/>
              <a:gd name="connsiteX92" fmla="*/ 672523 w 9144000"/>
              <a:gd name="connsiteY92" fmla="*/ 288253 h 5144400"/>
              <a:gd name="connsiteX93" fmla="*/ 712102 w 9144000"/>
              <a:gd name="connsiteY93" fmla="*/ 288253 h 5144400"/>
              <a:gd name="connsiteX94" fmla="*/ 629749 w 9144000"/>
              <a:gd name="connsiteY94" fmla="*/ 226662 h 5144400"/>
              <a:gd name="connsiteX95" fmla="*/ 361047 w 9144000"/>
              <a:gd name="connsiteY95" fmla="*/ 191279 h 5144400"/>
              <a:gd name="connsiteX96" fmla="*/ 326096 w 9144000"/>
              <a:gd name="connsiteY96" fmla="*/ 226230 h 5144400"/>
              <a:gd name="connsiteX97" fmla="*/ 309998 w 9144000"/>
              <a:gd name="connsiteY97" fmla="*/ 251979 h 5144400"/>
              <a:gd name="connsiteX98" fmla="*/ 296250 w 9144000"/>
              <a:gd name="connsiteY98" fmla="*/ 291881 h 5144400"/>
              <a:gd name="connsiteX99" fmla="*/ 256348 w 9144000"/>
              <a:gd name="connsiteY99" fmla="*/ 305629 h 5144400"/>
              <a:gd name="connsiteX100" fmla="*/ 230599 w 9144000"/>
              <a:gd name="connsiteY100" fmla="*/ 321727 h 5144400"/>
              <a:gd name="connsiteX101" fmla="*/ 195657 w 9144000"/>
              <a:gd name="connsiteY101" fmla="*/ 356677 h 5144400"/>
              <a:gd name="connsiteX102" fmla="*/ 222982 w 9144000"/>
              <a:gd name="connsiteY102" fmla="*/ 408932 h 5144400"/>
              <a:gd name="connsiteX103" fmla="*/ 270393 w 9144000"/>
              <a:gd name="connsiteY103" fmla="*/ 361521 h 5144400"/>
              <a:gd name="connsiteX104" fmla="*/ 286491 w 9144000"/>
              <a:gd name="connsiteY104" fmla="*/ 335772 h 5144400"/>
              <a:gd name="connsiteX105" fmla="*/ 300239 w 9144000"/>
              <a:gd name="connsiteY105" fmla="*/ 295870 h 5144400"/>
              <a:gd name="connsiteX106" fmla="*/ 300239 w 9144000"/>
              <a:gd name="connsiteY106" fmla="*/ 295861 h 5144400"/>
              <a:gd name="connsiteX107" fmla="*/ 340141 w 9144000"/>
              <a:gd name="connsiteY107" fmla="*/ 282113 h 5144400"/>
              <a:gd name="connsiteX108" fmla="*/ 365890 w 9144000"/>
              <a:gd name="connsiteY108" fmla="*/ 266015 h 5144400"/>
              <a:gd name="connsiteX109" fmla="*/ 413301 w 9144000"/>
              <a:gd name="connsiteY109" fmla="*/ 218604 h 5144400"/>
              <a:gd name="connsiteX110" fmla="*/ 361047 w 9144000"/>
              <a:gd name="connsiteY110" fmla="*/ 191279 h 5144400"/>
              <a:gd name="connsiteX111" fmla="*/ 333622 w 9144000"/>
              <a:gd name="connsiteY111" fmla="*/ 186885 h 5144400"/>
              <a:gd name="connsiteX112" fmla="*/ 277910 w 9144000"/>
              <a:gd name="connsiteY112" fmla="*/ 195564 h 5144400"/>
              <a:gd name="connsiteX113" fmla="*/ 230607 w 9144000"/>
              <a:gd name="connsiteY113" fmla="*/ 226229 h 5144400"/>
              <a:gd name="connsiteX114" fmla="*/ 230607 w 9144000"/>
              <a:gd name="connsiteY114" fmla="*/ 226238 h 5144400"/>
              <a:gd name="connsiteX115" fmla="*/ 199942 w 9144000"/>
              <a:gd name="connsiteY115" fmla="*/ 273541 h 5144400"/>
              <a:gd name="connsiteX116" fmla="*/ 191263 w 9144000"/>
              <a:gd name="connsiteY116" fmla="*/ 329244 h 5144400"/>
              <a:gd name="connsiteX117" fmla="*/ 262443 w 9144000"/>
              <a:gd name="connsiteY117" fmla="*/ 258065 h 5144400"/>
              <a:gd name="connsiteX118" fmla="*/ 0 w 9144000"/>
              <a:gd name="connsiteY118" fmla="*/ 0 h 5144400"/>
              <a:gd name="connsiteX119" fmla="*/ 9144000 w 9144000"/>
              <a:gd name="connsiteY119" fmla="*/ 0 h 5144400"/>
              <a:gd name="connsiteX120" fmla="*/ 9144000 w 9144000"/>
              <a:gd name="connsiteY120" fmla="*/ 5144400 h 5144400"/>
              <a:gd name="connsiteX121" fmla="*/ 0 w 9144000"/>
              <a:gd name="connsiteY121" fmla="*/ 5144400 h 514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144000" h="5144400">
                <a:moveTo>
                  <a:pt x="460946" y="314218"/>
                </a:moveTo>
                <a:lnTo>
                  <a:pt x="389767" y="385398"/>
                </a:lnTo>
                <a:lnTo>
                  <a:pt x="318587" y="456577"/>
                </a:lnTo>
                <a:cubicBezTo>
                  <a:pt x="337557" y="457631"/>
                  <a:pt x="356536" y="454677"/>
                  <a:pt x="374290" y="447898"/>
                </a:cubicBezTo>
                <a:cubicBezTo>
                  <a:pt x="392044" y="441119"/>
                  <a:pt x="408160" y="430666"/>
                  <a:pt x="421593" y="417233"/>
                </a:cubicBezTo>
                <a:lnTo>
                  <a:pt x="421602" y="417224"/>
                </a:lnTo>
                <a:cubicBezTo>
                  <a:pt x="435035" y="403791"/>
                  <a:pt x="445488" y="387666"/>
                  <a:pt x="452267" y="369921"/>
                </a:cubicBezTo>
                <a:cubicBezTo>
                  <a:pt x="459047" y="352167"/>
                  <a:pt x="462009" y="333188"/>
                  <a:pt x="460946" y="314218"/>
                </a:cubicBezTo>
                <a:close/>
                <a:moveTo>
                  <a:pt x="1139837" y="261973"/>
                </a:moveTo>
                <a:lnTo>
                  <a:pt x="1181549" y="261973"/>
                </a:lnTo>
                <a:cubicBezTo>
                  <a:pt x="1210656" y="261973"/>
                  <a:pt x="1221658" y="282032"/>
                  <a:pt x="1221658" y="322322"/>
                </a:cubicBezTo>
                <a:cubicBezTo>
                  <a:pt x="1221658" y="362611"/>
                  <a:pt x="1210476" y="381248"/>
                  <a:pt x="1181549" y="381248"/>
                </a:cubicBezTo>
                <a:lnTo>
                  <a:pt x="1139837" y="381248"/>
                </a:lnTo>
                <a:close/>
                <a:moveTo>
                  <a:pt x="808121" y="255761"/>
                </a:moveTo>
                <a:lnTo>
                  <a:pt x="836337" y="338825"/>
                </a:lnTo>
                <a:lnTo>
                  <a:pt x="779545" y="338825"/>
                </a:lnTo>
                <a:close/>
                <a:moveTo>
                  <a:pt x="429229" y="234531"/>
                </a:moveTo>
                <a:lnTo>
                  <a:pt x="381818" y="281942"/>
                </a:lnTo>
                <a:cubicBezTo>
                  <a:pt x="374561" y="289190"/>
                  <a:pt x="369060" y="297995"/>
                  <a:pt x="365720" y="307691"/>
                </a:cubicBezTo>
                <a:lnTo>
                  <a:pt x="351972" y="347594"/>
                </a:lnTo>
                <a:lnTo>
                  <a:pt x="351963" y="347603"/>
                </a:lnTo>
                <a:lnTo>
                  <a:pt x="312060" y="361351"/>
                </a:lnTo>
                <a:cubicBezTo>
                  <a:pt x="302373" y="364691"/>
                  <a:pt x="293559" y="370201"/>
                  <a:pt x="286311" y="377448"/>
                </a:cubicBezTo>
                <a:lnTo>
                  <a:pt x="238900" y="424859"/>
                </a:lnTo>
                <a:cubicBezTo>
                  <a:pt x="254097" y="437707"/>
                  <a:pt x="271942" y="447034"/>
                  <a:pt x="291155" y="452184"/>
                </a:cubicBezTo>
                <a:lnTo>
                  <a:pt x="326105" y="417234"/>
                </a:lnTo>
                <a:cubicBezTo>
                  <a:pt x="333362" y="409986"/>
                  <a:pt x="338863" y="401181"/>
                  <a:pt x="342203" y="391484"/>
                </a:cubicBezTo>
                <a:lnTo>
                  <a:pt x="355951" y="351582"/>
                </a:lnTo>
                <a:lnTo>
                  <a:pt x="395854" y="337834"/>
                </a:lnTo>
                <a:cubicBezTo>
                  <a:pt x="405550" y="334494"/>
                  <a:pt x="414355" y="328984"/>
                  <a:pt x="421603" y="321736"/>
                </a:cubicBezTo>
                <a:lnTo>
                  <a:pt x="456553" y="286786"/>
                </a:lnTo>
                <a:cubicBezTo>
                  <a:pt x="451404" y="267564"/>
                  <a:pt x="442076" y="249719"/>
                  <a:pt x="429229" y="234531"/>
                </a:cubicBezTo>
                <a:close/>
                <a:moveTo>
                  <a:pt x="1449728" y="231623"/>
                </a:moveTo>
                <a:lnTo>
                  <a:pt x="1449728" y="411778"/>
                </a:lnTo>
                <a:lnTo>
                  <a:pt x="1487533" y="411778"/>
                </a:lnTo>
                <a:lnTo>
                  <a:pt x="1487533" y="231623"/>
                </a:lnTo>
                <a:close/>
                <a:moveTo>
                  <a:pt x="1259112" y="231623"/>
                </a:moveTo>
                <a:lnTo>
                  <a:pt x="1318569" y="411769"/>
                </a:lnTo>
                <a:lnTo>
                  <a:pt x="1376604" y="411769"/>
                </a:lnTo>
                <a:lnTo>
                  <a:pt x="1436062" y="231623"/>
                </a:lnTo>
                <a:lnTo>
                  <a:pt x="1395952" y="231623"/>
                </a:lnTo>
                <a:lnTo>
                  <a:pt x="1347677" y="381068"/>
                </a:lnTo>
                <a:lnTo>
                  <a:pt x="1299221" y="231623"/>
                </a:lnTo>
                <a:close/>
                <a:moveTo>
                  <a:pt x="1102032" y="231623"/>
                </a:moveTo>
                <a:lnTo>
                  <a:pt x="1102032" y="411778"/>
                </a:lnTo>
                <a:lnTo>
                  <a:pt x="1181189" y="411778"/>
                </a:lnTo>
                <a:cubicBezTo>
                  <a:pt x="1235325" y="411778"/>
                  <a:pt x="1259814" y="379294"/>
                  <a:pt x="1259814" y="322322"/>
                </a:cubicBezTo>
                <a:cubicBezTo>
                  <a:pt x="1259814" y="265349"/>
                  <a:pt x="1235676" y="231623"/>
                  <a:pt x="1181540" y="231623"/>
                </a:cubicBezTo>
                <a:close/>
                <a:moveTo>
                  <a:pt x="912126" y="231623"/>
                </a:moveTo>
                <a:lnTo>
                  <a:pt x="912126" y="411778"/>
                </a:lnTo>
                <a:lnTo>
                  <a:pt x="949039" y="411778"/>
                </a:lnTo>
                <a:lnTo>
                  <a:pt x="949039" y="260199"/>
                </a:lnTo>
                <a:lnTo>
                  <a:pt x="1018787" y="411769"/>
                </a:lnTo>
                <a:lnTo>
                  <a:pt x="1071681" y="411769"/>
                </a:lnTo>
                <a:lnTo>
                  <a:pt x="1071681" y="231623"/>
                </a:lnTo>
                <a:lnTo>
                  <a:pt x="1034768" y="231623"/>
                </a:lnTo>
                <a:lnTo>
                  <a:pt x="1034768" y="367932"/>
                </a:lnTo>
                <a:lnTo>
                  <a:pt x="972826" y="231623"/>
                </a:lnTo>
                <a:close/>
                <a:moveTo>
                  <a:pt x="777240" y="231623"/>
                </a:moveTo>
                <a:lnTo>
                  <a:pt x="715649" y="411769"/>
                </a:lnTo>
                <a:lnTo>
                  <a:pt x="754516" y="411769"/>
                </a:lnTo>
                <a:lnTo>
                  <a:pt x="768714" y="370237"/>
                </a:lnTo>
                <a:lnTo>
                  <a:pt x="847159" y="370237"/>
                </a:lnTo>
                <a:lnTo>
                  <a:pt x="861177" y="411769"/>
                </a:lnTo>
                <a:lnTo>
                  <a:pt x="900225" y="411769"/>
                </a:lnTo>
                <a:lnTo>
                  <a:pt x="838282" y="231623"/>
                </a:lnTo>
                <a:close/>
                <a:moveTo>
                  <a:pt x="1624904" y="231452"/>
                </a:moveTo>
                <a:lnTo>
                  <a:pt x="1556570" y="304396"/>
                </a:lnTo>
                <a:lnTo>
                  <a:pt x="1556570" y="231623"/>
                </a:lnTo>
                <a:lnTo>
                  <a:pt x="1518765" y="231623"/>
                </a:lnTo>
                <a:lnTo>
                  <a:pt x="1518765" y="411778"/>
                </a:lnTo>
                <a:lnTo>
                  <a:pt x="1556570" y="411778"/>
                </a:lnTo>
                <a:lnTo>
                  <a:pt x="1556570" y="329425"/>
                </a:lnTo>
                <a:lnTo>
                  <a:pt x="1633953" y="411598"/>
                </a:lnTo>
                <a:lnTo>
                  <a:pt x="1686667" y="411598"/>
                </a:lnTo>
                <a:lnTo>
                  <a:pt x="1594554" y="315758"/>
                </a:lnTo>
                <a:lnTo>
                  <a:pt x="1679923" y="231452"/>
                </a:lnTo>
                <a:close/>
                <a:moveTo>
                  <a:pt x="629749" y="226662"/>
                </a:moveTo>
                <a:cubicBezTo>
                  <a:pt x="579340" y="226662"/>
                  <a:pt x="551304" y="245650"/>
                  <a:pt x="551304" y="282392"/>
                </a:cubicBezTo>
                <a:cubicBezTo>
                  <a:pt x="551304" y="316649"/>
                  <a:pt x="574550" y="328714"/>
                  <a:pt x="606502" y="331910"/>
                </a:cubicBezTo>
                <a:lnTo>
                  <a:pt x="642885" y="335457"/>
                </a:lnTo>
                <a:cubicBezTo>
                  <a:pt x="668796" y="338122"/>
                  <a:pt x="674126" y="345217"/>
                  <a:pt x="674126" y="358352"/>
                </a:cubicBezTo>
                <a:cubicBezTo>
                  <a:pt x="674126" y="380185"/>
                  <a:pt x="661701" y="386749"/>
                  <a:pt x="634548" y="386749"/>
                </a:cubicBezTo>
                <a:cubicBezTo>
                  <a:pt x="597805" y="386749"/>
                  <a:pt x="591953" y="368472"/>
                  <a:pt x="592304" y="346990"/>
                </a:cubicBezTo>
                <a:lnTo>
                  <a:pt x="550772" y="346990"/>
                </a:lnTo>
                <a:lnTo>
                  <a:pt x="550763" y="346990"/>
                </a:lnTo>
                <a:cubicBezTo>
                  <a:pt x="549341" y="397039"/>
                  <a:pt x="581464" y="414794"/>
                  <a:pt x="634539" y="414794"/>
                </a:cubicBezTo>
                <a:cubicBezTo>
                  <a:pt x="679447" y="414794"/>
                  <a:pt x="713695" y="398462"/>
                  <a:pt x="713695" y="354805"/>
                </a:cubicBezTo>
                <a:cubicBezTo>
                  <a:pt x="713695" y="315758"/>
                  <a:pt x="684408" y="308483"/>
                  <a:pt x="651933" y="305287"/>
                </a:cubicBezTo>
                <a:lnTo>
                  <a:pt x="618918" y="302271"/>
                </a:lnTo>
                <a:cubicBezTo>
                  <a:pt x="599039" y="300498"/>
                  <a:pt x="591944" y="294465"/>
                  <a:pt x="591944" y="279556"/>
                </a:cubicBezTo>
                <a:cubicBezTo>
                  <a:pt x="591944" y="261811"/>
                  <a:pt x="604369" y="253465"/>
                  <a:pt x="630460" y="253465"/>
                </a:cubicBezTo>
                <a:cubicBezTo>
                  <a:pt x="656552" y="253465"/>
                  <a:pt x="672172" y="262513"/>
                  <a:pt x="672523" y="288253"/>
                </a:cubicBezTo>
                <a:lnTo>
                  <a:pt x="712102" y="288253"/>
                </a:lnTo>
                <a:cubicBezTo>
                  <a:pt x="712102" y="246541"/>
                  <a:pt x="692582" y="226662"/>
                  <a:pt x="629749" y="226662"/>
                </a:cubicBezTo>
                <a:close/>
                <a:moveTo>
                  <a:pt x="361047" y="191279"/>
                </a:moveTo>
                <a:lnTo>
                  <a:pt x="326096" y="226230"/>
                </a:lnTo>
                <a:cubicBezTo>
                  <a:pt x="318848" y="233477"/>
                  <a:pt x="313338" y="242282"/>
                  <a:pt x="309998" y="251979"/>
                </a:cubicBezTo>
                <a:lnTo>
                  <a:pt x="296250" y="291881"/>
                </a:lnTo>
                <a:lnTo>
                  <a:pt x="256348" y="305629"/>
                </a:lnTo>
                <a:cubicBezTo>
                  <a:pt x="246651" y="308969"/>
                  <a:pt x="237846" y="314470"/>
                  <a:pt x="230599" y="321727"/>
                </a:cubicBezTo>
                <a:lnTo>
                  <a:pt x="195657" y="356677"/>
                </a:lnTo>
                <a:cubicBezTo>
                  <a:pt x="200807" y="375890"/>
                  <a:pt x="210134" y="393735"/>
                  <a:pt x="222982" y="408932"/>
                </a:cubicBezTo>
                <a:lnTo>
                  <a:pt x="270393" y="361521"/>
                </a:lnTo>
                <a:cubicBezTo>
                  <a:pt x="277641" y="354274"/>
                  <a:pt x="283151" y="345459"/>
                  <a:pt x="286491" y="335772"/>
                </a:cubicBezTo>
                <a:lnTo>
                  <a:pt x="300239" y="295870"/>
                </a:lnTo>
                <a:lnTo>
                  <a:pt x="300239" y="295861"/>
                </a:lnTo>
                <a:lnTo>
                  <a:pt x="340141" y="282113"/>
                </a:lnTo>
                <a:cubicBezTo>
                  <a:pt x="349838" y="278772"/>
                  <a:pt x="358643" y="273271"/>
                  <a:pt x="365890" y="266015"/>
                </a:cubicBezTo>
                <a:lnTo>
                  <a:pt x="413301" y="218604"/>
                </a:lnTo>
                <a:cubicBezTo>
                  <a:pt x="398113" y="205756"/>
                  <a:pt x="380269" y="196429"/>
                  <a:pt x="361047" y="191279"/>
                </a:cubicBezTo>
                <a:close/>
                <a:moveTo>
                  <a:pt x="333622" y="186885"/>
                </a:moveTo>
                <a:cubicBezTo>
                  <a:pt x="314644" y="185832"/>
                  <a:pt x="295665" y="188785"/>
                  <a:pt x="277910" y="195564"/>
                </a:cubicBezTo>
                <a:cubicBezTo>
                  <a:pt x="260165" y="202344"/>
                  <a:pt x="244040" y="212796"/>
                  <a:pt x="230607" y="226229"/>
                </a:cubicBezTo>
                <a:lnTo>
                  <a:pt x="230607" y="226238"/>
                </a:lnTo>
                <a:cubicBezTo>
                  <a:pt x="217174" y="239671"/>
                  <a:pt x="206722" y="255787"/>
                  <a:pt x="199942" y="273541"/>
                </a:cubicBezTo>
                <a:cubicBezTo>
                  <a:pt x="193163" y="291296"/>
                  <a:pt x="190210" y="310274"/>
                  <a:pt x="191263" y="329244"/>
                </a:cubicBezTo>
                <a:lnTo>
                  <a:pt x="262443" y="258065"/>
                </a:lnTo>
                <a:close/>
                <a:moveTo>
                  <a:pt x="0" y="0"/>
                </a:moveTo>
                <a:lnTo>
                  <a:pt x="9144000" y="0"/>
                </a:lnTo>
                <a:lnTo>
                  <a:pt x="9144000" y="5144400"/>
                </a:lnTo>
                <a:lnTo>
                  <a:pt x="0" y="5144400"/>
                </a:lnTo>
                <a:close/>
              </a:path>
            </a:pathLst>
          </a:custGeom>
          <a:solidFill>
            <a:schemeClr val="bg1">
              <a:lumMod val="95000"/>
            </a:schemeClr>
          </a:solidFill>
        </p:spPr>
        <p:txBody>
          <a:bodyPr wrap="square" lIns="108000" rIns="108000">
            <a:noAutofit/>
          </a:bodyPr>
          <a:lstStyle>
            <a:lvl1pPr marL="0" indent="0" algn="ctr">
              <a:buNone/>
              <a:defRPr sz="1333"/>
            </a:lvl1pPr>
          </a:lstStyle>
          <a:p>
            <a:r>
              <a:rPr lang="en-US" dirty="0"/>
              <a:t>If the picture placeholder icon is underneath the text box, select the gray placeholder box and then go to Insert in the top menu and select Pictures. Do NOT move the textbox!</a:t>
            </a:r>
          </a:p>
          <a:p>
            <a:endParaRPr lang="en-US" dirty="0"/>
          </a:p>
          <a:p>
            <a:endParaRPr lang="en-US" dirty="0"/>
          </a:p>
          <a:p>
            <a:endParaRPr lang="en-US" dirty="0"/>
          </a:p>
        </p:txBody>
      </p:sp>
      <p:sp>
        <p:nvSpPr>
          <p:cNvPr id="2" name="Title 1">
            <a:extLst>
              <a:ext uri="{FF2B5EF4-FFF2-40B4-BE49-F238E27FC236}">
                <a16:creationId xmlns:a16="http://schemas.microsoft.com/office/drawing/2014/main" id="{CF6F8847-F952-0D71-DC1B-FE5BA20468B8}"/>
              </a:ext>
            </a:extLst>
          </p:cNvPr>
          <p:cNvSpPr>
            <a:spLocks noGrp="1"/>
          </p:cNvSpPr>
          <p:nvPr>
            <p:ph type="title" hasCustomPrompt="1"/>
          </p:nvPr>
        </p:nvSpPr>
        <p:spPr>
          <a:xfrm>
            <a:off x="312000" y="1816101"/>
            <a:ext cx="7669951" cy="1947932"/>
          </a:xfrm>
        </p:spPr>
        <p:txBody>
          <a:bodyPr anchor="b"/>
          <a:lstStyle>
            <a:lvl1pPr>
              <a:lnSpc>
                <a:spcPct val="85000"/>
              </a:lnSpc>
              <a:defRPr sz="5067" spc="-80" baseline="0">
                <a:solidFill>
                  <a:schemeClr val="bg1"/>
                </a:solidFill>
              </a:defRPr>
            </a:lvl1pPr>
          </a:lstStyle>
          <a:p>
            <a:r>
              <a:rPr lang="en-US" dirty="0"/>
              <a:t>Click to add a headline of maximum two lines</a:t>
            </a:r>
          </a:p>
        </p:txBody>
      </p:sp>
      <p:sp>
        <p:nvSpPr>
          <p:cNvPr id="3" name="Text Placeholder 7">
            <a:extLst>
              <a:ext uri="{FF2B5EF4-FFF2-40B4-BE49-F238E27FC236}">
                <a16:creationId xmlns:a16="http://schemas.microsoft.com/office/drawing/2014/main" id="{F9472C02-D284-01FA-0C9E-4BAC46275B47}"/>
              </a:ext>
            </a:extLst>
          </p:cNvPr>
          <p:cNvSpPr>
            <a:spLocks noGrp="1"/>
          </p:cNvSpPr>
          <p:nvPr>
            <p:ph type="body" sz="quarter" idx="13" hasCustomPrompt="1"/>
          </p:nvPr>
        </p:nvSpPr>
        <p:spPr>
          <a:xfrm>
            <a:off x="312000" y="4107691"/>
            <a:ext cx="4725667" cy="321731"/>
          </a:xfrm>
        </p:spPr>
        <p:txBody>
          <a:bodyPr/>
          <a:lstStyle>
            <a:lvl1pPr marL="0" indent="0">
              <a:spcAft>
                <a:spcPts val="0"/>
              </a:spcAft>
              <a:buNone/>
              <a:defRPr>
                <a:solidFill>
                  <a:schemeClr val="bg1"/>
                </a:solidFill>
              </a:defRPr>
            </a:lvl1pPr>
            <a:lvl2pPr marL="6351" indent="0">
              <a:spcBef>
                <a:spcPts val="0"/>
              </a:spcBef>
              <a:buFont typeface="Arial" panose="020B0604020202020204" pitchFamily="34" charset="0"/>
              <a:buNone/>
              <a:tabLst/>
              <a:defRPr sz="1600">
                <a:solidFill>
                  <a:schemeClr val="tx2"/>
                </a:solidFill>
              </a:defRPr>
            </a:lvl2pPr>
            <a:lvl3pPr marL="479988" indent="0">
              <a:spcBef>
                <a:spcPts val="0"/>
              </a:spcBef>
              <a:buFont typeface="Arial" panose="020B0604020202020204" pitchFamily="34" charset="0"/>
              <a:buNone/>
              <a:defRPr sz="1600"/>
            </a:lvl3pPr>
          </a:lstStyle>
          <a:p>
            <a:pPr lvl="0"/>
            <a:r>
              <a:rPr lang="en-US" dirty="0"/>
              <a:t>Name Surname of the presenter</a:t>
            </a:r>
          </a:p>
        </p:txBody>
      </p:sp>
      <p:sp>
        <p:nvSpPr>
          <p:cNvPr id="4" name="Text Placeholder 3">
            <a:extLst>
              <a:ext uri="{FF2B5EF4-FFF2-40B4-BE49-F238E27FC236}">
                <a16:creationId xmlns:a16="http://schemas.microsoft.com/office/drawing/2014/main" id="{01249E78-21ED-0321-6C3D-B1A98FF91B7C}"/>
              </a:ext>
            </a:extLst>
          </p:cNvPr>
          <p:cNvSpPr>
            <a:spLocks noGrp="1"/>
          </p:cNvSpPr>
          <p:nvPr>
            <p:ph type="body" sz="quarter" idx="15" hasCustomPrompt="1"/>
          </p:nvPr>
        </p:nvSpPr>
        <p:spPr>
          <a:xfrm>
            <a:off x="312001" y="4429420"/>
            <a:ext cx="4726516" cy="321731"/>
          </a:xfrm>
        </p:spPr>
        <p:txBody>
          <a:bodyPr/>
          <a:lstStyle>
            <a:lvl1pPr marL="0" indent="0">
              <a:buNone/>
              <a:defRPr sz="1600">
                <a:solidFill>
                  <a:schemeClr val="bg1"/>
                </a:solidFill>
              </a:defRPr>
            </a:lvl1pPr>
          </a:lstStyle>
          <a:p>
            <a:pPr lvl="0"/>
            <a:r>
              <a:rPr lang="en-US" dirty="0"/>
              <a:t>Title, Date and Place</a:t>
            </a:r>
          </a:p>
        </p:txBody>
      </p:sp>
      <p:grpSp>
        <p:nvGrpSpPr>
          <p:cNvPr id="18" name="Group 17">
            <a:extLst>
              <a:ext uri="{FF2B5EF4-FFF2-40B4-BE49-F238E27FC236}">
                <a16:creationId xmlns:a16="http://schemas.microsoft.com/office/drawing/2014/main" id="{43568E36-98E6-86BB-FCB8-75CD6DA68929}"/>
              </a:ext>
            </a:extLst>
          </p:cNvPr>
          <p:cNvGrpSpPr/>
          <p:nvPr userDrawn="1"/>
        </p:nvGrpSpPr>
        <p:grpSpPr>
          <a:xfrm>
            <a:off x="-2212455" y="0"/>
            <a:ext cx="2191851" cy="1932688"/>
            <a:chOff x="9464714" y="3211862"/>
            <a:chExt cx="1643888" cy="1449516"/>
          </a:xfrm>
        </p:grpSpPr>
        <p:cxnSp>
          <p:nvCxnSpPr>
            <p:cNvPr id="19" name="Straight Connector 18">
              <a:extLst>
                <a:ext uri="{FF2B5EF4-FFF2-40B4-BE49-F238E27FC236}">
                  <a16:creationId xmlns:a16="http://schemas.microsoft.com/office/drawing/2014/main" id="{3C324658-62B9-63CE-DDE6-85CFC0ED6B57}"/>
                </a:ext>
              </a:extLst>
            </p:cNvPr>
            <p:cNvCxnSpPr>
              <a:cxnSpLocks/>
            </p:cNvCxnSpPr>
            <p:nvPr userDrawn="1"/>
          </p:nvCxnSpPr>
          <p:spPr>
            <a:xfrm>
              <a:off x="10977159" y="3510358"/>
              <a:ext cx="1314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59E225B-8AB8-15A3-BE1C-B0E6BD29C995}"/>
                </a:ext>
              </a:extLst>
            </p:cNvPr>
            <p:cNvSpPr txBox="1"/>
            <p:nvPr userDrawn="1"/>
          </p:nvSpPr>
          <p:spPr>
            <a:xfrm>
              <a:off x="9587348" y="3364309"/>
              <a:ext cx="1267177" cy="1095375"/>
            </a:xfrm>
            <a:prstGeom prst="rect">
              <a:avLst/>
            </a:prstGeom>
            <a:noFill/>
          </p:spPr>
          <p:txBody>
            <a:bodyPr wrap="square" lIns="0" tIns="0" rIns="0" bIns="0" rtlCol="0">
              <a:normAutofit/>
            </a:bodyPr>
            <a:lstStyle/>
            <a:p>
              <a:pPr algn="ctr"/>
              <a:r>
                <a:rPr lang="en-US" sz="1067" dirty="0"/>
                <a:t>If you need to change the color of the logotype, right click outside work area, choose </a:t>
              </a:r>
              <a:r>
                <a:rPr lang="en-US" sz="1067" b="1" dirty="0"/>
                <a:t>Format Background</a:t>
              </a:r>
              <a:r>
                <a:rPr lang="en-US" sz="1067" dirty="0"/>
                <a:t> from context menu and choose </a:t>
              </a:r>
              <a:r>
                <a:rPr lang="en-US" sz="1067" b="1" dirty="0"/>
                <a:t>Solid Fill – White or Black</a:t>
              </a:r>
            </a:p>
          </p:txBody>
        </p:sp>
        <p:sp>
          <p:nvSpPr>
            <p:cNvPr id="21" name="Rectangle 20">
              <a:extLst>
                <a:ext uri="{FF2B5EF4-FFF2-40B4-BE49-F238E27FC236}">
                  <a16:creationId xmlns:a16="http://schemas.microsoft.com/office/drawing/2014/main" id="{ABFFA4CF-74EF-3BDF-196A-084FF7016A40}"/>
                </a:ext>
              </a:extLst>
            </p:cNvPr>
            <p:cNvSpPr/>
            <p:nvPr userDrawn="1"/>
          </p:nvSpPr>
          <p:spPr>
            <a:xfrm>
              <a:off x="9464714" y="3211862"/>
              <a:ext cx="1512445" cy="14495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ormAutofit/>
            </a:bodyPr>
            <a:lstStyle/>
            <a:p>
              <a:pPr algn="ctr"/>
              <a:endParaRPr lang="en-US" sz="2133" dirty="0">
                <a:solidFill>
                  <a:schemeClr val="tx1"/>
                </a:solidFill>
              </a:endParaRPr>
            </a:p>
          </p:txBody>
        </p:sp>
        <p:grpSp>
          <p:nvGrpSpPr>
            <p:cNvPr id="22" name="Group 21">
              <a:extLst>
                <a:ext uri="{FF2B5EF4-FFF2-40B4-BE49-F238E27FC236}">
                  <a16:creationId xmlns:a16="http://schemas.microsoft.com/office/drawing/2014/main" id="{3D76AFA8-9C58-1823-AFD2-EBD60C6E3E90}"/>
                </a:ext>
              </a:extLst>
            </p:cNvPr>
            <p:cNvGrpSpPr/>
            <p:nvPr userDrawn="1"/>
          </p:nvGrpSpPr>
          <p:grpSpPr>
            <a:xfrm>
              <a:off x="10001947" y="4304196"/>
              <a:ext cx="437977" cy="197345"/>
              <a:chOff x="9984808" y="4304196"/>
              <a:chExt cx="437977" cy="197345"/>
            </a:xfrm>
          </p:grpSpPr>
          <p:sp>
            <p:nvSpPr>
              <p:cNvPr id="23" name="Rectangle 22">
                <a:extLst>
                  <a:ext uri="{FF2B5EF4-FFF2-40B4-BE49-F238E27FC236}">
                    <a16:creationId xmlns:a16="http://schemas.microsoft.com/office/drawing/2014/main" id="{1E1AD816-7045-F08E-A0F5-0A7510E0F1FF}"/>
                  </a:ext>
                </a:extLst>
              </p:cNvPr>
              <p:cNvSpPr/>
              <p:nvPr userDrawn="1"/>
            </p:nvSpPr>
            <p:spPr>
              <a:xfrm>
                <a:off x="9984808" y="4304196"/>
                <a:ext cx="197345" cy="197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ormAutofit fontScale="25000" lnSpcReduction="20000"/>
              </a:bodyPr>
              <a:lstStyle/>
              <a:p>
                <a:pPr algn="ctr"/>
                <a:endParaRPr lang="en-US" sz="2133" dirty="0">
                  <a:solidFill>
                    <a:schemeClr val="tx1"/>
                  </a:solidFill>
                </a:endParaRPr>
              </a:p>
            </p:txBody>
          </p:sp>
          <p:sp>
            <p:nvSpPr>
              <p:cNvPr id="24" name="Rectangle 23">
                <a:extLst>
                  <a:ext uri="{FF2B5EF4-FFF2-40B4-BE49-F238E27FC236}">
                    <a16:creationId xmlns:a16="http://schemas.microsoft.com/office/drawing/2014/main" id="{CE3449D3-F3D5-4DFD-7BDB-8843FB7BA65D}"/>
                  </a:ext>
                </a:extLst>
              </p:cNvPr>
              <p:cNvSpPr/>
              <p:nvPr userDrawn="1"/>
            </p:nvSpPr>
            <p:spPr>
              <a:xfrm>
                <a:off x="10225440" y="4304196"/>
                <a:ext cx="197345" cy="19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ormAutofit fontScale="25000" lnSpcReduction="20000"/>
              </a:bodyPr>
              <a:lstStyle/>
              <a:p>
                <a:pPr algn="ctr"/>
                <a:endParaRPr lang="en-US" sz="2133" dirty="0">
                  <a:solidFill>
                    <a:schemeClr val="tx1"/>
                  </a:solidFill>
                </a:endParaRPr>
              </a:p>
            </p:txBody>
          </p:sp>
        </p:grpSp>
      </p:grpSp>
      <p:sp>
        <p:nvSpPr>
          <p:cNvPr id="8" name="Date Placeholder 7">
            <a:extLst>
              <a:ext uri="{FF2B5EF4-FFF2-40B4-BE49-F238E27FC236}">
                <a16:creationId xmlns:a16="http://schemas.microsoft.com/office/drawing/2014/main" id="{6CFD79D1-80DD-16EC-B6EC-0C139764E6A5}"/>
              </a:ext>
            </a:extLst>
          </p:cNvPr>
          <p:cNvSpPr>
            <a:spLocks noGrp="1"/>
          </p:cNvSpPr>
          <p:nvPr>
            <p:ph type="dt" sz="half" idx="16"/>
          </p:nvPr>
        </p:nvSpPr>
        <p:spPr>
          <a:xfrm>
            <a:off x="6177879" y="6865132"/>
            <a:ext cx="828288" cy="225600"/>
          </a:xfrm>
        </p:spPr>
        <p:txBody>
          <a:bodyPr/>
          <a:lstStyle/>
          <a:p>
            <a:fld id="{8920D2FD-0E92-484C-A245-58BC3393C134}" type="datetime1">
              <a:rPr lang="en-US" noProof="0" smtClean="0"/>
              <a:t>11/29/2024</a:t>
            </a:fld>
            <a:endParaRPr lang="en-US" noProof="0" dirty="0"/>
          </a:p>
        </p:txBody>
      </p:sp>
      <p:sp>
        <p:nvSpPr>
          <p:cNvPr id="9" name="Footer Placeholder 8">
            <a:extLst>
              <a:ext uri="{FF2B5EF4-FFF2-40B4-BE49-F238E27FC236}">
                <a16:creationId xmlns:a16="http://schemas.microsoft.com/office/drawing/2014/main" id="{7C4B804E-57C5-623C-148C-C1C30CFAEA02}"/>
              </a:ext>
            </a:extLst>
          </p:cNvPr>
          <p:cNvSpPr>
            <a:spLocks noGrp="1"/>
          </p:cNvSpPr>
          <p:nvPr>
            <p:ph type="ftr" sz="quarter" idx="17"/>
          </p:nvPr>
        </p:nvSpPr>
        <p:spPr>
          <a:xfrm>
            <a:off x="7154335" y="6865132"/>
            <a:ext cx="3761317" cy="225600"/>
          </a:xfrm>
        </p:spPr>
        <p:txBody>
          <a:bodyPr/>
          <a:lstStyle/>
          <a:p>
            <a:r>
              <a:rPr lang="en-US"/>
              <a:t>Go to header/footer to change text</a:t>
            </a:r>
            <a:endParaRPr lang="en-US" dirty="0"/>
          </a:p>
        </p:txBody>
      </p:sp>
      <p:sp>
        <p:nvSpPr>
          <p:cNvPr id="10" name="Slide Number Placeholder 9">
            <a:extLst>
              <a:ext uri="{FF2B5EF4-FFF2-40B4-BE49-F238E27FC236}">
                <a16:creationId xmlns:a16="http://schemas.microsoft.com/office/drawing/2014/main" id="{B0B6C379-9C8E-6D90-BE77-AA5A470CE929}"/>
              </a:ext>
            </a:extLst>
          </p:cNvPr>
          <p:cNvSpPr>
            <a:spLocks noGrp="1"/>
          </p:cNvSpPr>
          <p:nvPr>
            <p:ph type="sldNum" sz="quarter" idx="18"/>
          </p:nvPr>
        </p:nvSpPr>
        <p:spPr/>
        <p:txBody>
          <a:bodyPr/>
          <a:lstStyle/>
          <a:p>
            <a:fld id="{11E3B1B7-BD39-BF45-8A28-7D04B002C097}" type="slidenum">
              <a:rPr lang="en-US" smtClean="0"/>
              <a:pPr/>
              <a:t>‹#›</a:t>
            </a:fld>
            <a:endParaRPr lang="en-US"/>
          </a:p>
        </p:txBody>
      </p:sp>
    </p:spTree>
    <p:extLst>
      <p:ext uri="{BB962C8B-B14F-4D97-AF65-F5344CB8AC3E}">
        <p14:creationId xmlns:p14="http://schemas.microsoft.com/office/powerpoint/2010/main" val="404829093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afety first Blac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5159F1D-39B5-DB78-BD02-4746909DA642}"/>
              </a:ext>
            </a:extLst>
          </p:cNvPr>
          <p:cNvSpPr/>
          <p:nvPr userDrawn="1"/>
        </p:nvSpPr>
        <p:spPr>
          <a:xfrm>
            <a:off x="1" y="0"/>
            <a:ext cx="6189491" cy="685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Picture Placeholder 10">
            <a:extLst>
              <a:ext uri="{FF2B5EF4-FFF2-40B4-BE49-F238E27FC236}">
                <a16:creationId xmlns:a16="http://schemas.microsoft.com/office/drawing/2014/main" id="{BA10683A-25DF-4491-19EF-582325308E20}"/>
              </a:ext>
            </a:extLst>
          </p:cNvPr>
          <p:cNvSpPr>
            <a:spLocks noGrp="1"/>
          </p:cNvSpPr>
          <p:nvPr>
            <p:ph type="pic" sz="quarter" idx="13" hasCustomPrompt="1"/>
          </p:nvPr>
        </p:nvSpPr>
        <p:spPr>
          <a:xfrm>
            <a:off x="6178552" y="0"/>
            <a:ext cx="6013449" cy="6859200"/>
          </a:xfrm>
          <a:custGeom>
            <a:avLst/>
            <a:gdLst>
              <a:gd name="connsiteX0" fmla="*/ 4315504 w 4510087"/>
              <a:gd name="connsiteY0" fmla="*/ 297692 h 5144400"/>
              <a:gd name="connsiteX1" fmla="*/ 4253841 w 4510087"/>
              <a:gd name="connsiteY1" fmla="*/ 359356 h 5144400"/>
              <a:gd name="connsiteX2" fmla="*/ 4192177 w 4510087"/>
              <a:gd name="connsiteY2" fmla="*/ 421019 h 5144400"/>
              <a:gd name="connsiteX3" fmla="*/ 4240435 w 4510087"/>
              <a:gd name="connsiteY3" fmla="*/ 413499 h 5144400"/>
              <a:gd name="connsiteX4" fmla="*/ 4281418 w 4510087"/>
              <a:gd name="connsiteY4" fmla="*/ 386933 h 5144400"/>
              <a:gd name="connsiteX5" fmla="*/ 4307984 w 4510087"/>
              <a:gd name="connsiteY5" fmla="*/ 345950 h 5144400"/>
              <a:gd name="connsiteX6" fmla="*/ 4315504 w 4510087"/>
              <a:gd name="connsiteY6" fmla="*/ 297692 h 5144400"/>
              <a:gd name="connsiteX7" fmla="*/ 4176283 w 4510087"/>
              <a:gd name="connsiteY7" fmla="*/ 281792 h 5144400"/>
              <a:gd name="connsiteX8" fmla="*/ 4176283 w 4510087"/>
              <a:gd name="connsiteY8" fmla="*/ 281793 h 5144400"/>
              <a:gd name="connsiteX9" fmla="*/ 4176279 w 4510087"/>
              <a:gd name="connsiteY9" fmla="*/ 281794 h 5144400"/>
              <a:gd name="connsiteX10" fmla="*/ 4288025 w 4510087"/>
              <a:gd name="connsiteY10" fmla="*/ 228650 h 5144400"/>
              <a:gd name="connsiteX11" fmla="*/ 4246946 w 4510087"/>
              <a:gd name="connsiteY11" fmla="*/ 269729 h 5144400"/>
              <a:gd name="connsiteX12" fmla="*/ 4233002 w 4510087"/>
              <a:gd name="connsiteY12" fmla="*/ 292041 h 5144400"/>
              <a:gd name="connsiteX13" fmla="*/ 4221094 w 4510087"/>
              <a:gd name="connsiteY13" fmla="*/ 326602 h 5144400"/>
              <a:gd name="connsiteX14" fmla="*/ 4186528 w 4510087"/>
              <a:gd name="connsiteY14" fmla="*/ 338513 h 5144400"/>
              <a:gd name="connsiteX15" fmla="*/ 4164216 w 4510087"/>
              <a:gd name="connsiteY15" fmla="*/ 352457 h 5144400"/>
              <a:gd name="connsiteX16" fmla="*/ 4123137 w 4510087"/>
              <a:gd name="connsiteY16" fmla="*/ 393536 h 5144400"/>
              <a:gd name="connsiteX17" fmla="*/ 4168404 w 4510087"/>
              <a:gd name="connsiteY17" fmla="*/ 417212 h 5144400"/>
              <a:gd name="connsiteX18" fmla="*/ 4198686 w 4510087"/>
              <a:gd name="connsiteY18" fmla="*/ 386930 h 5144400"/>
              <a:gd name="connsiteX19" fmla="*/ 4212630 w 4510087"/>
              <a:gd name="connsiteY19" fmla="*/ 364620 h 5144400"/>
              <a:gd name="connsiteX20" fmla="*/ 4224541 w 4510087"/>
              <a:gd name="connsiteY20" fmla="*/ 330054 h 5144400"/>
              <a:gd name="connsiteX21" fmla="*/ 4259110 w 4510087"/>
              <a:gd name="connsiteY21" fmla="*/ 318143 h 5144400"/>
              <a:gd name="connsiteX22" fmla="*/ 4281419 w 4510087"/>
              <a:gd name="connsiteY22" fmla="*/ 304199 h 5144400"/>
              <a:gd name="connsiteX23" fmla="*/ 4311701 w 4510087"/>
              <a:gd name="connsiteY23" fmla="*/ 273917 h 5144400"/>
              <a:gd name="connsiteX24" fmla="*/ 4288025 w 4510087"/>
              <a:gd name="connsiteY24" fmla="*/ 228650 h 5144400"/>
              <a:gd name="connsiteX25" fmla="*/ 4228969 w 4510087"/>
              <a:gd name="connsiteY25" fmla="*/ 191185 h 5144400"/>
              <a:gd name="connsiteX26" fmla="*/ 4198687 w 4510087"/>
              <a:gd name="connsiteY26" fmla="*/ 221467 h 5144400"/>
              <a:gd name="connsiteX27" fmla="*/ 4184743 w 4510087"/>
              <a:gd name="connsiteY27" fmla="*/ 243777 h 5144400"/>
              <a:gd name="connsiteX28" fmla="*/ 4172832 w 4510087"/>
              <a:gd name="connsiteY28" fmla="*/ 278345 h 5144400"/>
              <a:gd name="connsiteX29" fmla="*/ 4138263 w 4510087"/>
              <a:gd name="connsiteY29" fmla="*/ 290254 h 5144400"/>
              <a:gd name="connsiteX30" fmla="*/ 4115954 w 4510087"/>
              <a:gd name="connsiteY30" fmla="*/ 304198 h 5144400"/>
              <a:gd name="connsiteX31" fmla="*/ 4085674 w 4510087"/>
              <a:gd name="connsiteY31" fmla="*/ 334482 h 5144400"/>
              <a:gd name="connsiteX32" fmla="*/ 4109350 w 4510087"/>
              <a:gd name="connsiteY32" fmla="*/ 379749 h 5144400"/>
              <a:gd name="connsiteX33" fmla="*/ 4150429 w 4510087"/>
              <a:gd name="connsiteY33" fmla="*/ 338671 h 5144400"/>
              <a:gd name="connsiteX34" fmla="*/ 4164373 w 4510087"/>
              <a:gd name="connsiteY34" fmla="*/ 316359 h 5144400"/>
              <a:gd name="connsiteX35" fmla="*/ 4176283 w 4510087"/>
              <a:gd name="connsiteY35" fmla="*/ 281793 h 5144400"/>
              <a:gd name="connsiteX36" fmla="*/ 4210845 w 4510087"/>
              <a:gd name="connsiteY36" fmla="*/ 269884 h 5144400"/>
              <a:gd name="connsiteX37" fmla="*/ 4233157 w 4510087"/>
              <a:gd name="connsiteY37" fmla="*/ 255940 h 5144400"/>
              <a:gd name="connsiteX38" fmla="*/ 4274236 w 4510087"/>
              <a:gd name="connsiteY38" fmla="*/ 214861 h 5144400"/>
              <a:gd name="connsiteX39" fmla="*/ 4228969 w 4510087"/>
              <a:gd name="connsiteY39" fmla="*/ 191185 h 5144400"/>
              <a:gd name="connsiteX40" fmla="*/ 4205197 w 4510087"/>
              <a:gd name="connsiteY40" fmla="*/ 187380 h 5144400"/>
              <a:gd name="connsiteX41" fmla="*/ 4156936 w 4510087"/>
              <a:gd name="connsiteY41" fmla="*/ 194903 h 5144400"/>
              <a:gd name="connsiteX42" fmla="*/ 4115954 w 4510087"/>
              <a:gd name="connsiteY42" fmla="*/ 221469 h 5144400"/>
              <a:gd name="connsiteX43" fmla="*/ 4089388 w 4510087"/>
              <a:gd name="connsiteY43" fmla="*/ 262452 h 5144400"/>
              <a:gd name="connsiteX44" fmla="*/ 4081867 w 4510087"/>
              <a:gd name="connsiteY44" fmla="*/ 310710 h 5144400"/>
              <a:gd name="connsiteX45" fmla="*/ 4143531 w 4510087"/>
              <a:gd name="connsiteY45" fmla="*/ 249046 h 5144400"/>
              <a:gd name="connsiteX46" fmla="*/ 0 w 4510087"/>
              <a:gd name="connsiteY46" fmla="*/ 0 h 5144400"/>
              <a:gd name="connsiteX47" fmla="*/ 4510087 w 4510087"/>
              <a:gd name="connsiteY47" fmla="*/ 0 h 5144400"/>
              <a:gd name="connsiteX48" fmla="*/ 4510087 w 4510087"/>
              <a:gd name="connsiteY48" fmla="*/ 5144400 h 5144400"/>
              <a:gd name="connsiteX49" fmla="*/ 0 w 4510087"/>
              <a:gd name="connsiteY49" fmla="*/ 5144400 h 514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510087" h="5144400">
                <a:moveTo>
                  <a:pt x="4315504" y="297692"/>
                </a:moveTo>
                <a:lnTo>
                  <a:pt x="4253841" y="359356"/>
                </a:lnTo>
                <a:lnTo>
                  <a:pt x="4192177" y="421019"/>
                </a:lnTo>
                <a:cubicBezTo>
                  <a:pt x="4208613" y="421934"/>
                  <a:pt x="4225059" y="419372"/>
                  <a:pt x="4240435" y="413499"/>
                </a:cubicBezTo>
                <a:cubicBezTo>
                  <a:pt x="4255813" y="407625"/>
                  <a:pt x="4269778" y="398572"/>
                  <a:pt x="4281418" y="386933"/>
                </a:cubicBezTo>
                <a:cubicBezTo>
                  <a:pt x="4293057" y="375293"/>
                  <a:pt x="4302110" y="361326"/>
                  <a:pt x="4307984" y="345950"/>
                </a:cubicBezTo>
                <a:cubicBezTo>
                  <a:pt x="4313857" y="330571"/>
                  <a:pt x="4316419" y="314128"/>
                  <a:pt x="4315504" y="297692"/>
                </a:cubicBezTo>
                <a:close/>
                <a:moveTo>
                  <a:pt x="4176283" y="281792"/>
                </a:moveTo>
                <a:lnTo>
                  <a:pt x="4176283" y="281793"/>
                </a:lnTo>
                <a:lnTo>
                  <a:pt x="4176279" y="281794"/>
                </a:lnTo>
                <a:close/>
                <a:moveTo>
                  <a:pt x="4288025" y="228650"/>
                </a:moveTo>
                <a:lnTo>
                  <a:pt x="4246946" y="269729"/>
                </a:lnTo>
                <a:cubicBezTo>
                  <a:pt x="4240666" y="276012"/>
                  <a:pt x="4235897" y="283642"/>
                  <a:pt x="4233002" y="292041"/>
                </a:cubicBezTo>
                <a:lnTo>
                  <a:pt x="4221094" y="326602"/>
                </a:lnTo>
                <a:lnTo>
                  <a:pt x="4186528" y="338513"/>
                </a:lnTo>
                <a:cubicBezTo>
                  <a:pt x="4178127" y="341408"/>
                  <a:pt x="4170496" y="346174"/>
                  <a:pt x="4164216" y="352457"/>
                </a:cubicBezTo>
                <a:lnTo>
                  <a:pt x="4123137" y="393536"/>
                </a:lnTo>
                <a:cubicBezTo>
                  <a:pt x="4136297" y="404667"/>
                  <a:pt x="4151755" y="412752"/>
                  <a:pt x="4168404" y="417212"/>
                </a:cubicBezTo>
                <a:lnTo>
                  <a:pt x="4198686" y="386930"/>
                </a:lnTo>
                <a:cubicBezTo>
                  <a:pt x="4204969" y="380649"/>
                  <a:pt x="4209736" y="373019"/>
                  <a:pt x="4212630" y="364620"/>
                </a:cubicBezTo>
                <a:lnTo>
                  <a:pt x="4224541" y="330054"/>
                </a:lnTo>
                <a:lnTo>
                  <a:pt x="4259110" y="318143"/>
                </a:lnTo>
                <a:cubicBezTo>
                  <a:pt x="4267508" y="315249"/>
                  <a:pt x="4275139" y="310480"/>
                  <a:pt x="4281419" y="304199"/>
                </a:cubicBezTo>
                <a:lnTo>
                  <a:pt x="4311701" y="273917"/>
                </a:lnTo>
                <a:cubicBezTo>
                  <a:pt x="4307239" y="257268"/>
                  <a:pt x="4299154" y="241810"/>
                  <a:pt x="4288025" y="228650"/>
                </a:cubicBezTo>
                <a:close/>
                <a:moveTo>
                  <a:pt x="4228969" y="191185"/>
                </a:moveTo>
                <a:lnTo>
                  <a:pt x="4198687" y="221467"/>
                </a:lnTo>
                <a:cubicBezTo>
                  <a:pt x="4192406" y="227748"/>
                  <a:pt x="4187637" y="235378"/>
                  <a:pt x="4184743" y="243777"/>
                </a:cubicBezTo>
                <a:lnTo>
                  <a:pt x="4172832" y="278345"/>
                </a:lnTo>
                <a:lnTo>
                  <a:pt x="4138263" y="290254"/>
                </a:lnTo>
                <a:cubicBezTo>
                  <a:pt x="4129865" y="293148"/>
                  <a:pt x="4122234" y="297915"/>
                  <a:pt x="4115954" y="304198"/>
                </a:cubicBezTo>
                <a:lnTo>
                  <a:pt x="4085674" y="334482"/>
                </a:lnTo>
                <a:cubicBezTo>
                  <a:pt x="4090134" y="351131"/>
                  <a:pt x="4098219" y="366589"/>
                  <a:pt x="4109350" y="379749"/>
                </a:cubicBezTo>
                <a:lnTo>
                  <a:pt x="4150429" y="338671"/>
                </a:lnTo>
                <a:cubicBezTo>
                  <a:pt x="4156712" y="332390"/>
                  <a:pt x="4161478" y="324759"/>
                  <a:pt x="4164373" y="316359"/>
                </a:cubicBezTo>
                <a:lnTo>
                  <a:pt x="4176283" y="281793"/>
                </a:lnTo>
                <a:lnTo>
                  <a:pt x="4210845" y="269884"/>
                </a:lnTo>
                <a:cubicBezTo>
                  <a:pt x="4219244" y="266989"/>
                  <a:pt x="4226874" y="262220"/>
                  <a:pt x="4233157" y="255940"/>
                </a:cubicBezTo>
                <a:lnTo>
                  <a:pt x="4274236" y="214861"/>
                </a:lnTo>
                <a:cubicBezTo>
                  <a:pt x="4261076" y="203732"/>
                  <a:pt x="4245618" y="195647"/>
                  <a:pt x="4228969" y="191185"/>
                </a:cubicBezTo>
                <a:close/>
                <a:moveTo>
                  <a:pt x="4205197" y="187380"/>
                </a:moveTo>
                <a:cubicBezTo>
                  <a:pt x="4188760" y="186465"/>
                  <a:pt x="4172315" y="189027"/>
                  <a:pt x="4156936" y="194903"/>
                </a:cubicBezTo>
                <a:cubicBezTo>
                  <a:pt x="4141560" y="200776"/>
                  <a:pt x="4127593" y="209830"/>
                  <a:pt x="4115954" y="221469"/>
                </a:cubicBezTo>
                <a:cubicBezTo>
                  <a:pt x="4104315" y="233108"/>
                  <a:pt x="4095261" y="247073"/>
                  <a:pt x="4089388" y="262452"/>
                </a:cubicBezTo>
                <a:cubicBezTo>
                  <a:pt x="4083514" y="277828"/>
                  <a:pt x="4080952" y="294273"/>
                  <a:pt x="4081867" y="310710"/>
                </a:cubicBezTo>
                <a:lnTo>
                  <a:pt x="4143531" y="249046"/>
                </a:lnTo>
                <a:close/>
                <a:moveTo>
                  <a:pt x="0" y="0"/>
                </a:moveTo>
                <a:lnTo>
                  <a:pt x="4510087" y="0"/>
                </a:lnTo>
                <a:lnTo>
                  <a:pt x="4510087" y="5144400"/>
                </a:lnTo>
                <a:lnTo>
                  <a:pt x="0" y="5144400"/>
                </a:lnTo>
                <a:close/>
              </a:path>
            </a:pathLst>
          </a:custGeom>
          <a:solidFill>
            <a:srgbClr val="EBE6DC"/>
          </a:solidFill>
        </p:spPr>
        <p:txBody>
          <a:bodyPr wrap="square">
            <a:noAutofit/>
          </a:bodyPr>
          <a:lstStyle>
            <a:lvl1pPr marL="0" indent="0" algn="ctr">
              <a:buNone/>
              <a:defRPr sz="1333"/>
            </a:lvl1pPr>
          </a:lstStyle>
          <a:p>
            <a:r>
              <a:rPr lang="en-US" dirty="0"/>
              <a:t>Click the icon to insert a picture</a:t>
            </a:r>
          </a:p>
        </p:txBody>
      </p:sp>
      <p:grpSp>
        <p:nvGrpSpPr>
          <p:cNvPr id="9" name="Group 8">
            <a:extLst>
              <a:ext uri="{FF2B5EF4-FFF2-40B4-BE49-F238E27FC236}">
                <a16:creationId xmlns:a16="http://schemas.microsoft.com/office/drawing/2014/main" id="{EC70D509-08CA-D1A8-DCBA-33ADFFB0B942}"/>
              </a:ext>
            </a:extLst>
          </p:cNvPr>
          <p:cNvGrpSpPr/>
          <p:nvPr userDrawn="1"/>
        </p:nvGrpSpPr>
        <p:grpSpPr>
          <a:xfrm>
            <a:off x="12233523" y="0"/>
            <a:ext cx="2191851" cy="1932688"/>
            <a:chOff x="9333271" y="3211862"/>
            <a:chExt cx="1643888" cy="1449516"/>
          </a:xfrm>
        </p:grpSpPr>
        <p:cxnSp>
          <p:nvCxnSpPr>
            <p:cNvPr id="10" name="Straight Connector 9">
              <a:extLst>
                <a:ext uri="{FF2B5EF4-FFF2-40B4-BE49-F238E27FC236}">
                  <a16:creationId xmlns:a16="http://schemas.microsoft.com/office/drawing/2014/main" id="{734E2E67-38B4-6D25-014D-8626AF6D21E5}"/>
                </a:ext>
              </a:extLst>
            </p:cNvPr>
            <p:cNvCxnSpPr>
              <a:cxnSpLocks/>
            </p:cNvCxnSpPr>
            <p:nvPr userDrawn="1"/>
          </p:nvCxnSpPr>
          <p:spPr>
            <a:xfrm>
              <a:off x="9333271" y="3510358"/>
              <a:ext cx="1314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890DED8-C44A-66F3-63C8-4E77C3184E31}"/>
                </a:ext>
              </a:extLst>
            </p:cNvPr>
            <p:cNvSpPr txBox="1"/>
            <p:nvPr userDrawn="1"/>
          </p:nvSpPr>
          <p:spPr>
            <a:xfrm>
              <a:off x="9585536" y="3364309"/>
              <a:ext cx="1270800" cy="1095375"/>
            </a:xfrm>
            <a:prstGeom prst="rect">
              <a:avLst/>
            </a:prstGeom>
            <a:noFill/>
          </p:spPr>
          <p:txBody>
            <a:bodyPr wrap="square" lIns="0" tIns="0" rIns="0" bIns="0" rtlCol="0">
              <a:normAutofit/>
            </a:bodyPr>
            <a:lstStyle/>
            <a:p>
              <a:pPr algn="ctr"/>
              <a:r>
                <a:rPr lang="en-US" sz="1067" dirty="0"/>
                <a:t>If you need to change the color of the logotype, right click outside work area, choose </a:t>
              </a:r>
              <a:r>
                <a:rPr lang="en-US" sz="1067" b="1" dirty="0"/>
                <a:t>Format Background</a:t>
              </a:r>
              <a:r>
                <a:rPr lang="en-US" sz="1067" dirty="0"/>
                <a:t> from context menu and choose </a:t>
              </a:r>
              <a:r>
                <a:rPr lang="en-US" sz="1067" b="1" dirty="0"/>
                <a:t>Solid Fill – White or Black</a:t>
              </a:r>
            </a:p>
          </p:txBody>
        </p:sp>
        <p:sp>
          <p:nvSpPr>
            <p:cNvPr id="12" name="Rectangle 11">
              <a:extLst>
                <a:ext uri="{FF2B5EF4-FFF2-40B4-BE49-F238E27FC236}">
                  <a16:creationId xmlns:a16="http://schemas.microsoft.com/office/drawing/2014/main" id="{3F878015-9C50-5475-4AD0-940237C9597E}"/>
                </a:ext>
              </a:extLst>
            </p:cNvPr>
            <p:cNvSpPr/>
            <p:nvPr userDrawn="1"/>
          </p:nvSpPr>
          <p:spPr>
            <a:xfrm>
              <a:off x="9464714" y="3211862"/>
              <a:ext cx="1512445" cy="14495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ormAutofit/>
            </a:bodyPr>
            <a:lstStyle/>
            <a:p>
              <a:pPr algn="ctr"/>
              <a:endParaRPr lang="en-US" sz="2133" dirty="0">
                <a:solidFill>
                  <a:schemeClr val="tx1"/>
                </a:solidFill>
              </a:endParaRPr>
            </a:p>
          </p:txBody>
        </p:sp>
        <p:grpSp>
          <p:nvGrpSpPr>
            <p:cNvPr id="13" name="Group 12">
              <a:extLst>
                <a:ext uri="{FF2B5EF4-FFF2-40B4-BE49-F238E27FC236}">
                  <a16:creationId xmlns:a16="http://schemas.microsoft.com/office/drawing/2014/main" id="{605FBD11-92BA-AD41-6E58-3278B3DB1602}"/>
                </a:ext>
              </a:extLst>
            </p:cNvPr>
            <p:cNvGrpSpPr/>
            <p:nvPr userDrawn="1"/>
          </p:nvGrpSpPr>
          <p:grpSpPr>
            <a:xfrm>
              <a:off x="10001947" y="4304196"/>
              <a:ext cx="437977" cy="197345"/>
              <a:chOff x="9984808" y="4304196"/>
              <a:chExt cx="437977" cy="197345"/>
            </a:xfrm>
          </p:grpSpPr>
          <p:sp>
            <p:nvSpPr>
              <p:cNvPr id="14" name="Rectangle 13">
                <a:extLst>
                  <a:ext uri="{FF2B5EF4-FFF2-40B4-BE49-F238E27FC236}">
                    <a16:creationId xmlns:a16="http://schemas.microsoft.com/office/drawing/2014/main" id="{AA65E18F-9023-7148-4C26-4E3D2BA43FDD}"/>
                  </a:ext>
                </a:extLst>
              </p:cNvPr>
              <p:cNvSpPr/>
              <p:nvPr userDrawn="1"/>
            </p:nvSpPr>
            <p:spPr>
              <a:xfrm>
                <a:off x="9984808" y="4304196"/>
                <a:ext cx="197345" cy="197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ormAutofit fontScale="25000" lnSpcReduction="20000"/>
              </a:bodyPr>
              <a:lstStyle/>
              <a:p>
                <a:pPr algn="ctr"/>
                <a:endParaRPr lang="en-US" sz="2133" dirty="0">
                  <a:solidFill>
                    <a:schemeClr val="tx1"/>
                  </a:solidFill>
                </a:endParaRPr>
              </a:p>
            </p:txBody>
          </p:sp>
          <p:sp>
            <p:nvSpPr>
              <p:cNvPr id="15" name="Rectangle 14">
                <a:extLst>
                  <a:ext uri="{FF2B5EF4-FFF2-40B4-BE49-F238E27FC236}">
                    <a16:creationId xmlns:a16="http://schemas.microsoft.com/office/drawing/2014/main" id="{3FC8DEBD-2CF5-2A16-4A70-FF38AE272435}"/>
                  </a:ext>
                </a:extLst>
              </p:cNvPr>
              <p:cNvSpPr/>
              <p:nvPr userDrawn="1"/>
            </p:nvSpPr>
            <p:spPr>
              <a:xfrm>
                <a:off x="10225440" y="4304196"/>
                <a:ext cx="197345" cy="19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ormAutofit fontScale="25000" lnSpcReduction="20000"/>
              </a:bodyPr>
              <a:lstStyle/>
              <a:p>
                <a:pPr algn="ctr"/>
                <a:endParaRPr lang="en-US" sz="2133" dirty="0">
                  <a:solidFill>
                    <a:schemeClr val="tx1"/>
                  </a:solidFill>
                </a:endParaRPr>
              </a:p>
            </p:txBody>
          </p:sp>
        </p:grpSp>
      </p:grpSp>
      <p:sp>
        <p:nvSpPr>
          <p:cNvPr id="3" name="Date Placeholder 2">
            <a:extLst>
              <a:ext uri="{FF2B5EF4-FFF2-40B4-BE49-F238E27FC236}">
                <a16:creationId xmlns:a16="http://schemas.microsoft.com/office/drawing/2014/main" id="{C7761F74-F05B-559B-993A-7265B8CDB352}"/>
              </a:ext>
            </a:extLst>
          </p:cNvPr>
          <p:cNvSpPr>
            <a:spLocks noGrp="1"/>
          </p:cNvSpPr>
          <p:nvPr>
            <p:ph type="dt" sz="half" idx="10"/>
          </p:nvPr>
        </p:nvSpPr>
        <p:spPr>
          <a:xfrm>
            <a:off x="6177879" y="6868332"/>
            <a:ext cx="828288" cy="225600"/>
          </a:xfrm>
        </p:spPr>
        <p:txBody>
          <a:bodyPr/>
          <a:lstStyle/>
          <a:p>
            <a:fld id="{8920D2FD-0E92-484C-A245-58BC3393C134}" type="datetime1">
              <a:rPr lang="en-US" noProof="0" smtClean="0"/>
              <a:t>11/29/2024</a:t>
            </a:fld>
            <a:endParaRPr lang="en-US" noProof="0" dirty="0"/>
          </a:p>
        </p:txBody>
      </p:sp>
      <p:sp>
        <p:nvSpPr>
          <p:cNvPr id="4" name="Footer Placeholder 3">
            <a:extLst>
              <a:ext uri="{FF2B5EF4-FFF2-40B4-BE49-F238E27FC236}">
                <a16:creationId xmlns:a16="http://schemas.microsoft.com/office/drawing/2014/main" id="{BE08D708-4389-38B7-29AC-5E0995CAB00B}"/>
              </a:ext>
            </a:extLst>
          </p:cNvPr>
          <p:cNvSpPr>
            <a:spLocks noGrp="1"/>
          </p:cNvSpPr>
          <p:nvPr>
            <p:ph type="ftr" sz="quarter" idx="11"/>
          </p:nvPr>
        </p:nvSpPr>
        <p:spPr>
          <a:xfrm>
            <a:off x="7154335" y="6868332"/>
            <a:ext cx="3761317" cy="225600"/>
          </a:xfrm>
        </p:spPr>
        <p:txBody>
          <a:bodyPr/>
          <a:lstStyle/>
          <a:p>
            <a:r>
              <a:rPr lang="en-US"/>
              <a:t>Go to header/footer to change text</a:t>
            </a:r>
            <a:endParaRPr lang="en-US" dirty="0"/>
          </a:p>
        </p:txBody>
      </p:sp>
      <p:sp>
        <p:nvSpPr>
          <p:cNvPr id="5" name="Slide Number Placeholder 4">
            <a:extLst>
              <a:ext uri="{FF2B5EF4-FFF2-40B4-BE49-F238E27FC236}">
                <a16:creationId xmlns:a16="http://schemas.microsoft.com/office/drawing/2014/main" id="{68F884DF-546B-07BF-D7BC-7DD90BE92CC4}"/>
              </a:ext>
            </a:extLst>
          </p:cNvPr>
          <p:cNvSpPr>
            <a:spLocks noGrp="1"/>
          </p:cNvSpPr>
          <p:nvPr>
            <p:ph type="sldNum" sz="quarter" idx="12"/>
          </p:nvPr>
        </p:nvSpPr>
        <p:spPr/>
        <p:txBody>
          <a:bodyPr/>
          <a:lstStyle>
            <a:lvl1pPr>
              <a:defRPr>
                <a:solidFill>
                  <a:schemeClr val="bg1"/>
                </a:solidFill>
              </a:defRPr>
            </a:lvl1pPr>
          </a:lstStyle>
          <a:p>
            <a:fld id="{11E3B1B7-BD39-BF45-8A28-7D04B002C097}" type="slidenum">
              <a:rPr lang="en-US" smtClean="0"/>
              <a:pPr/>
              <a:t>‹#›</a:t>
            </a:fld>
            <a:endParaRPr lang="en-US"/>
          </a:p>
        </p:txBody>
      </p:sp>
      <p:sp>
        <p:nvSpPr>
          <p:cNvPr id="6" name="TextBox 5">
            <a:extLst>
              <a:ext uri="{FF2B5EF4-FFF2-40B4-BE49-F238E27FC236}">
                <a16:creationId xmlns:a16="http://schemas.microsoft.com/office/drawing/2014/main" id="{DFB63EE4-DE61-CE14-3B62-642ABF9A30D3}"/>
              </a:ext>
            </a:extLst>
          </p:cNvPr>
          <p:cNvSpPr txBox="1"/>
          <p:nvPr userDrawn="1"/>
        </p:nvSpPr>
        <p:spPr>
          <a:xfrm>
            <a:off x="312000" y="849601"/>
            <a:ext cx="5709917" cy="443198"/>
          </a:xfrm>
          <a:prstGeom prst="rect">
            <a:avLst/>
          </a:prstGeom>
          <a:noFill/>
        </p:spPr>
        <p:txBody>
          <a:bodyPr wrap="square" lIns="0" tIns="0" rIns="0" bIns="0" rtlCol="0">
            <a:spAutoFit/>
          </a:bodyPr>
          <a:lstStyle/>
          <a:p>
            <a:pPr algn="l">
              <a:lnSpc>
                <a:spcPct val="90000"/>
              </a:lnSpc>
            </a:pPr>
            <a:r>
              <a:rPr lang="en-US" sz="3200" dirty="0">
                <a:solidFill>
                  <a:schemeClr val="bg1"/>
                </a:solidFill>
                <a:latin typeface="+mj-lt"/>
              </a:rPr>
              <a:t>Safety first</a:t>
            </a:r>
          </a:p>
        </p:txBody>
      </p:sp>
      <p:sp>
        <p:nvSpPr>
          <p:cNvPr id="16" name="TextBox 58">
            <a:extLst>
              <a:ext uri="{FF2B5EF4-FFF2-40B4-BE49-F238E27FC236}">
                <a16:creationId xmlns:a16="http://schemas.microsoft.com/office/drawing/2014/main" id="{4463C3EE-6201-E556-E985-4DCCB685B500}"/>
              </a:ext>
            </a:extLst>
          </p:cNvPr>
          <p:cNvSpPr txBox="1"/>
          <p:nvPr userDrawn="1"/>
        </p:nvSpPr>
        <p:spPr>
          <a:xfrm>
            <a:off x="433513" y="3844076"/>
            <a:ext cx="917881" cy="369332"/>
          </a:xfrm>
          <a:prstGeom prst="rect">
            <a:avLst/>
          </a:prstGeom>
          <a:noFill/>
        </p:spPr>
        <p:txBody>
          <a:bodyPr wrap="square" lIns="0" tIns="0" rIns="0" bIns="0" rtlCol="0">
            <a:spAutoFit/>
          </a:bodyPr>
          <a:lstStyle/>
          <a:p>
            <a:pPr algn="l"/>
            <a:r>
              <a:rPr lang="en-US" sz="1200" dirty="0">
                <a:solidFill>
                  <a:schemeClr val="bg1"/>
                </a:solidFill>
              </a:rPr>
              <a:t>Emergency </a:t>
            </a:r>
            <a:br>
              <a:rPr lang="en-US" sz="1200" dirty="0">
                <a:solidFill>
                  <a:schemeClr val="bg1"/>
                </a:solidFill>
              </a:rPr>
            </a:br>
            <a:r>
              <a:rPr lang="en-US" sz="1200" dirty="0">
                <a:solidFill>
                  <a:schemeClr val="bg1"/>
                </a:solidFill>
              </a:rPr>
              <a:t>exit</a:t>
            </a:r>
          </a:p>
        </p:txBody>
      </p:sp>
      <p:sp>
        <p:nvSpPr>
          <p:cNvPr id="17" name="TextBox 59">
            <a:extLst>
              <a:ext uri="{FF2B5EF4-FFF2-40B4-BE49-F238E27FC236}">
                <a16:creationId xmlns:a16="http://schemas.microsoft.com/office/drawing/2014/main" id="{46DA0F6D-2228-7B4F-E931-E5C5675C2F2F}"/>
              </a:ext>
            </a:extLst>
          </p:cNvPr>
          <p:cNvSpPr txBox="1"/>
          <p:nvPr userDrawn="1"/>
        </p:nvSpPr>
        <p:spPr>
          <a:xfrm>
            <a:off x="3233669" y="3844076"/>
            <a:ext cx="1022873" cy="369332"/>
          </a:xfrm>
          <a:prstGeom prst="rect">
            <a:avLst/>
          </a:prstGeom>
          <a:noFill/>
        </p:spPr>
        <p:txBody>
          <a:bodyPr wrap="square" lIns="0" tIns="0" rIns="0" bIns="0" rtlCol="0">
            <a:spAutoFit/>
          </a:bodyPr>
          <a:lstStyle/>
          <a:p>
            <a:pPr algn="l"/>
            <a:r>
              <a:rPr lang="en-US" sz="1200" dirty="0">
                <a:solidFill>
                  <a:schemeClr val="bg1"/>
                </a:solidFill>
              </a:rPr>
              <a:t>Protective </a:t>
            </a:r>
            <a:br>
              <a:rPr lang="en-US" sz="1200" dirty="0">
                <a:solidFill>
                  <a:schemeClr val="bg1"/>
                </a:solidFill>
              </a:rPr>
            </a:br>
            <a:r>
              <a:rPr lang="en-US" sz="1200" dirty="0">
                <a:solidFill>
                  <a:schemeClr val="bg1"/>
                </a:solidFill>
              </a:rPr>
              <a:t>equipment</a:t>
            </a:r>
          </a:p>
        </p:txBody>
      </p:sp>
      <p:sp>
        <p:nvSpPr>
          <p:cNvPr id="18" name="TextBox 60">
            <a:extLst>
              <a:ext uri="{FF2B5EF4-FFF2-40B4-BE49-F238E27FC236}">
                <a16:creationId xmlns:a16="http://schemas.microsoft.com/office/drawing/2014/main" id="{3B3B5B0F-ADF8-932F-4F4B-2815DAC0A9E3}"/>
              </a:ext>
            </a:extLst>
          </p:cNvPr>
          <p:cNvSpPr txBox="1"/>
          <p:nvPr userDrawn="1"/>
        </p:nvSpPr>
        <p:spPr>
          <a:xfrm>
            <a:off x="433513" y="4907737"/>
            <a:ext cx="1022873" cy="369332"/>
          </a:xfrm>
          <a:prstGeom prst="rect">
            <a:avLst/>
          </a:prstGeom>
          <a:noFill/>
        </p:spPr>
        <p:txBody>
          <a:bodyPr wrap="square" lIns="0" tIns="0" rIns="0" bIns="0" rtlCol="0">
            <a:spAutoFit/>
          </a:bodyPr>
          <a:lstStyle/>
          <a:p>
            <a:pPr algn="l"/>
            <a:r>
              <a:rPr lang="en-US" sz="1200" dirty="0">
                <a:solidFill>
                  <a:schemeClr val="bg1"/>
                </a:solidFill>
              </a:rPr>
              <a:t>Emergency </a:t>
            </a:r>
            <a:br>
              <a:rPr lang="en-US" sz="1200" dirty="0">
                <a:solidFill>
                  <a:schemeClr val="bg1"/>
                </a:solidFill>
              </a:rPr>
            </a:br>
            <a:r>
              <a:rPr lang="en-US" sz="1200" dirty="0">
                <a:solidFill>
                  <a:schemeClr val="bg1"/>
                </a:solidFill>
              </a:rPr>
              <a:t>number</a:t>
            </a:r>
          </a:p>
        </p:txBody>
      </p:sp>
      <p:sp>
        <p:nvSpPr>
          <p:cNvPr id="19" name="TextBox 61">
            <a:extLst>
              <a:ext uri="{FF2B5EF4-FFF2-40B4-BE49-F238E27FC236}">
                <a16:creationId xmlns:a16="http://schemas.microsoft.com/office/drawing/2014/main" id="{C3C44357-2A02-11DD-A261-4041419AF20D}"/>
              </a:ext>
            </a:extLst>
          </p:cNvPr>
          <p:cNvSpPr txBox="1"/>
          <p:nvPr userDrawn="1"/>
        </p:nvSpPr>
        <p:spPr>
          <a:xfrm>
            <a:off x="3233669" y="4907737"/>
            <a:ext cx="1022873" cy="369332"/>
          </a:xfrm>
          <a:prstGeom prst="rect">
            <a:avLst/>
          </a:prstGeom>
          <a:noFill/>
        </p:spPr>
        <p:txBody>
          <a:bodyPr wrap="square" lIns="0" tIns="0" rIns="0" bIns="0" rtlCol="0">
            <a:spAutoFit/>
          </a:bodyPr>
          <a:lstStyle/>
          <a:p>
            <a:pPr algn="l"/>
            <a:r>
              <a:rPr lang="en-US" sz="1200" dirty="0">
                <a:solidFill>
                  <a:schemeClr val="bg1"/>
                </a:solidFill>
              </a:rPr>
              <a:t>In case </a:t>
            </a:r>
            <a:br>
              <a:rPr lang="en-US" sz="1200" dirty="0">
                <a:solidFill>
                  <a:schemeClr val="bg1"/>
                </a:solidFill>
              </a:rPr>
            </a:br>
            <a:r>
              <a:rPr lang="en-US" sz="1200" dirty="0">
                <a:solidFill>
                  <a:schemeClr val="bg1"/>
                </a:solidFill>
              </a:rPr>
              <a:t>of emergency</a:t>
            </a:r>
          </a:p>
        </p:txBody>
      </p:sp>
      <p:sp>
        <p:nvSpPr>
          <p:cNvPr id="20" name="TextBox 62">
            <a:extLst>
              <a:ext uri="{FF2B5EF4-FFF2-40B4-BE49-F238E27FC236}">
                <a16:creationId xmlns:a16="http://schemas.microsoft.com/office/drawing/2014/main" id="{64A472D4-978F-2744-E07B-79684AF7EDE4}"/>
              </a:ext>
            </a:extLst>
          </p:cNvPr>
          <p:cNvSpPr txBox="1"/>
          <p:nvPr userDrawn="1"/>
        </p:nvSpPr>
        <p:spPr>
          <a:xfrm>
            <a:off x="3233669" y="5898008"/>
            <a:ext cx="1022873" cy="369332"/>
          </a:xfrm>
          <a:prstGeom prst="rect">
            <a:avLst/>
          </a:prstGeom>
          <a:noFill/>
        </p:spPr>
        <p:txBody>
          <a:bodyPr wrap="square" lIns="0" tIns="0" rIns="0" bIns="0" rtlCol="0">
            <a:spAutoFit/>
          </a:bodyPr>
          <a:lstStyle/>
          <a:p>
            <a:pPr algn="l"/>
            <a:r>
              <a:rPr lang="en-US" sz="1200" dirty="0">
                <a:solidFill>
                  <a:schemeClr val="bg1"/>
                </a:solidFill>
              </a:rPr>
              <a:t>Cyber</a:t>
            </a:r>
            <a:br>
              <a:rPr lang="en-US" sz="1200" dirty="0">
                <a:solidFill>
                  <a:schemeClr val="bg1"/>
                </a:solidFill>
              </a:rPr>
            </a:br>
            <a:r>
              <a:rPr lang="en-US" sz="1200" dirty="0">
                <a:solidFill>
                  <a:schemeClr val="bg1"/>
                </a:solidFill>
              </a:rPr>
              <a:t>security</a:t>
            </a:r>
          </a:p>
        </p:txBody>
      </p:sp>
      <p:sp>
        <p:nvSpPr>
          <p:cNvPr id="21" name="TextBox 70">
            <a:extLst>
              <a:ext uri="{FF2B5EF4-FFF2-40B4-BE49-F238E27FC236}">
                <a16:creationId xmlns:a16="http://schemas.microsoft.com/office/drawing/2014/main" id="{B7418F1C-D11F-6A40-C32D-3302DEF5F131}"/>
              </a:ext>
            </a:extLst>
          </p:cNvPr>
          <p:cNvSpPr txBox="1"/>
          <p:nvPr userDrawn="1"/>
        </p:nvSpPr>
        <p:spPr>
          <a:xfrm>
            <a:off x="432138" y="5898008"/>
            <a:ext cx="1101745" cy="369332"/>
          </a:xfrm>
          <a:prstGeom prst="rect">
            <a:avLst/>
          </a:prstGeom>
          <a:noFill/>
        </p:spPr>
        <p:txBody>
          <a:bodyPr wrap="square" lIns="0" tIns="0" rIns="0" bIns="0" rtlCol="0">
            <a:spAutoFit/>
          </a:bodyPr>
          <a:lstStyle/>
          <a:p>
            <a:pPr algn="l"/>
            <a:r>
              <a:rPr lang="en-US" sz="1200" dirty="0">
                <a:solidFill>
                  <a:schemeClr val="bg1"/>
                </a:solidFill>
              </a:rPr>
              <a:t>Psychological </a:t>
            </a:r>
            <a:br>
              <a:rPr lang="en-US" sz="1200" dirty="0">
                <a:solidFill>
                  <a:schemeClr val="bg1"/>
                </a:solidFill>
              </a:rPr>
            </a:br>
            <a:r>
              <a:rPr lang="en-US" sz="1200" dirty="0">
                <a:solidFill>
                  <a:schemeClr val="bg1"/>
                </a:solidFill>
              </a:rPr>
              <a:t>safety</a:t>
            </a:r>
          </a:p>
        </p:txBody>
      </p:sp>
      <p:sp>
        <p:nvSpPr>
          <p:cNvPr id="22" name="TextBox 68">
            <a:extLst>
              <a:ext uri="{FF2B5EF4-FFF2-40B4-BE49-F238E27FC236}">
                <a16:creationId xmlns:a16="http://schemas.microsoft.com/office/drawing/2014/main" id="{0C1E9233-0A5D-1B0E-D5C8-99B344F2A29F}"/>
              </a:ext>
            </a:extLst>
          </p:cNvPr>
          <p:cNvSpPr txBox="1"/>
          <p:nvPr userDrawn="1"/>
        </p:nvSpPr>
        <p:spPr>
          <a:xfrm>
            <a:off x="1925730" y="3844076"/>
            <a:ext cx="726765" cy="369332"/>
          </a:xfrm>
          <a:prstGeom prst="rect">
            <a:avLst/>
          </a:prstGeom>
          <a:noFill/>
        </p:spPr>
        <p:txBody>
          <a:bodyPr wrap="square" lIns="0" tIns="0" rIns="0" bIns="0" rtlCol="0">
            <a:spAutoFit/>
          </a:bodyPr>
          <a:lstStyle/>
          <a:p>
            <a:pPr algn="l"/>
            <a:r>
              <a:rPr lang="en-US" sz="1200" dirty="0">
                <a:solidFill>
                  <a:schemeClr val="bg1"/>
                </a:solidFill>
              </a:rPr>
              <a:t>Assembly </a:t>
            </a:r>
            <a:br>
              <a:rPr lang="en-US" sz="1200" dirty="0">
                <a:solidFill>
                  <a:schemeClr val="bg1"/>
                </a:solidFill>
              </a:rPr>
            </a:br>
            <a:r>
              <a:rPr lang="en-US" sz="1200" dirty="0">
                <a:solidFill>
                  <a:schemeClr val="bg1"/>
                </a:solidFill>
              </a:rPr>
              <a:t>point</a:t>
            </a:r>
          </a:p>
        </p:txBody>
      </p:sp>
      <p:sp>
        <p:nvSpPr>
          <p:cNvPr id="23" name="TextBox 69">
            <a:extLst>
              <a:ext uri="{FF2B5EF4-FFF2-40B4-BE49-F238E27FC236}">
                <a16:creationId xmlns:a16="http://schemas.microsoft.com/office/drawing/2014/main" id="{0A6F5CAB-4F65-DB45-530A-F3FF9BFD547E}"/>
              </a:ext>
            </a:extLst>
          </p:cNvPr>
          <p:cNvSpPr txBox="1"/>
          <p:nvPr userDrawn="1"/>
        </p:nvSpPr>
        <p:spPr>
          <a:xfrm>
            <a:off x="1925730" y="4907737"/>
            <a:ext cx="1101745" cy="369332"/>
          </a:xfrm>
          <a:prstGeom prst="rect">
            <a:avLst/>
          </a:prstGeom>
          <a:noFill/>
        </p:spPr>
        <p:txBody>
          <a:bodyPr wrap="square" lIns="0" tIns="0" rIns="0" bIns="0" rtlCol="0">
            <a:spAutoFit/>
          </a:bodyPr>
          <a:lstStyle/>
          <a:p>
            <a:pPr algn="l"/>
            <a:r>
              <a:rPr lang="en-US" sz="1200" dirty="0">
                <a:solidFill>
                  <a:schemeClr val="bg1"/>
                </a:solidFill>
              </a:rPr>
              <a:t>First </a:t>
            </a:r>
            <a:br>
              <a:rPr lang="en-US" sz="1200" dirty="0">
                <a:solidFill>
                  <a:schemeClr val="bg1"/>
                </a:solidFill>
              </a:rPr>
            </a:br>
            <a:r>
              <a:rPr lang="en-US" sz="1200" dirty="0">
                <a:solidFill>
                  <a:schemeClr val="bg1"/>
                </a:solidFill>
              </a:rPr>
              <a:t>aid kit</a:t>
            </a:r>
          </a:p>
        </p:txBody>
      </p:sp>
      <p:sp>
        <p:nvSpPr>
          <p:cNvPr id="24" name="TextBox 71">
            <a:extLst>
              <a:ext uri="{FF2B5EF4-FFF2-40B4-BE49-F238E27FC236}">
                <a16:creationId xmlns:a16="http://schemas.microsoft.com/office/drawing/2014/main" id="{FC246787-40A1-9AAA-C304-F0F027101055}"/>
              </a:ext>
            </a:extLst>
          </p:cNvPr>
          <p:cNvSpPr txBox="1"/>
          <p:nvPr userDrawn="1"/>
        </p:nvSpPr>
        <p:spPr>
          <a:xfrm>
            <a:off x="1925730" y="5898008"/>
            <a:ext cx="1101745" cy="369332"/>
          </a:xfrm>
          <a:prstGeom prst="rect">
            <a:avLst/>
          </a:prstGeom>
          <a:noFill/>
        </p:spPr>
        <p:txBody>
          <a:bodyPr wrap="square" lIns="0" tIns="0" rIns="0" bIns="0" rtlCol="0">
            <a:spAutoFit/>
          </a:bodyPr>
          <a:lstStyle/>
          <a:p>
            <a:pPr algn="l"/>
            <a:r>
              <a:rPr lang="en-US" sz="1200" dirty="0">
                <a:solidFill>
                  <a:schemeClr val="bg1"/>
                </a:solidFill>
              </a:rPr>
              <a:t>Health and </a:t>
            </a:r>
            <a:br>
              <a:rPr lang="en-US" sz="1200" dirty="0">
                <a:solidFill>
                  <a:schemeClr val="bg1"/>
                </a:solidFill>
              </a:rPr>
            </a:br>
            <a:r>
              <a:rPr lang="en-US" sz="1200" dirty="0">
                <a:solidFill>
                  <a:schemeClr val="bg1"/>
                </a:solidFill>
              </a:rPr>
              <a:t>well-being</a:t>
            </a:r>
          </a:p>
        </p:txBody>
      </p:sp>
      <p:sp>
        <p:nvSpPr>
          <p:cNvPr id="25" name="Bild 91">
            <a:extLst>
              <a:ext uri="{FF2B5EF4-FFF2-40B4-BE49-F238E27FC236}">
                <a16:creationId xmlns:a16="http://schemas.microsoft.com/office/drawing/2014/main" id="{3F297809-968D-DE40-9A10-062BA3D85236}"/>
              </a:ext>
            </a:extLst>
          </p:cNvPr>
          <p:cNvSpPr/>
          <p:nvPr userDrawn="1"/>
        </p:nvSpPr>
        <p:spPr>
          <a:xfrm>
            <a:off x="1922736" y="5467343"/>
            <a:ext cx="376371" cy="355599"/>
          </a:xfrm>
          <a:custGeom>
            <a:avLst/>
            <a:gdLst>
              <a:gd name="connsiteX0" fmla="*/ 141139 w 282278"/>
              <a:gd name="connsiteY0" fmla="*/ 266700 h 266699"/>
              <a:gd name="connsiteX1" fmla="*/ 22077 w 282278"/>
              <a:gd name="connsiteY1" fmla="*/ 136208 h 266699"/>
              <a:gd name="connsiteX2" fmla="*/ 7789 w 282278"/>
              <a:gd name="connsiteY2" fmla="*/ 44768 h 266699"/>
              <a:gd name="connsiteX3" fmla="*/ 52557 w 282278"/>
              <a:gd name="connsiteY3" fmla="*/ 4763 h 266699"/>
              <a:gd name="connsiteX4" fmla="*/ 109707 w 282278"/>
              <a:gd name="connsiteY4" fmla="*/ 9525 h 266699"/>
              <a:gd name="connsiteX5" fmla="*/ 129709 w 282278"/>
              <a:gd name="connsiteY5" fmla="*/ 24765 h 266699"/>
              <a:gd name="connsiteX6" fmla="*/ 141139 w 282278"/>
              <a:gd name="connsiteY6" fmla="*/ 36195 h 266699"/>
              <a:gd name="connsiteX7" fmla="*/ 152569 w 282278"/>
              <a:gd name="connsiteY7" fmla="*/ 23813 h 266699"/>
              <a:gd name="connsiteX8" fmla="*/ 206862 w 282278"/>
              <a:gd name="connsiteY8" fmla="*/ 0 h 266699"/>
              <a:gd name="connsiteX9" fmla="*/ 261154 w 282278"/>
              <a:gd name="connsiteY9" fmla="*/ 23813 h 266699"/>
              <a:gd name="connsiteX10" fmla="*/ 274489 w 282278"/>
              <a:gd name="connsiteY10" fmla="*/ 44768 h 266699"/>
              <a:gd name="connsiteX11" fmla="*/ 260202 w 282278"/>
              <a:gd name="connsiteY11" fmla="*/ 136208 h 266699"/>
              <a:gd name="connsiteX12" fmla="*/ 141139 w 282278"/>
              <a:gd name="connsiteY12" fmla="*/ 266700 h 266699"/>
              <a:gd name="connsiteX13" fmla="*/ 75417 w 282278"/>
              <a:gd name="connsiteY13" fmla="*/ 20003 h 266699"/>
              <a:gd name="connsiteX14" fmla="*/ 58272 w 282278"/>
              <a:gd name="connsiteY14" fmla="*/ 22860 h 266699"/>
              <a:gd name="connsiteX15" fmla="*/ 24934 w 282278"/>
              <a:gd name="connsiteY15" fmla="*/ 53340 h 266699"/>
              <a:gd name="connsiteX16" fmla="*/ 35412 w 282278"/>
              <a:gd name="connsiteY16" fmla="*/ 122873 h 266699"/>
              <a:gd name="connsiteX17" fmla="*/ 141139 w 282278"/>
              <a:gd name="connsiteY17" fmla="*/ 238125 h 266699"/>
              <a:gd name="connsiteX18" fmla="*/ 245914 w 282278"/>
              <a:gd name="connsiteY18" fmla="*/ 122873 h 266699"/>
              <a:gd name="connsiteX19" fmla="*/ 256392 w 282278"/>
              <a:gd name="connsiteY19" fmla="*/ 52388 h 266699"/>
              <a:gd name="connsiteX20" fmla="*/ 245914 w 282278"/>
              <a:gd name="connsiteY20" fmla="*/ 37148 h 266699"/>
              <a:gd name="connsiteX21" fmla="*/ 205909 w 282278"/>
              <a:gd name="connsiteY21" fmla="*/ 20003 h 266699"/>
              <a:gd name="connsiteX22" fmla="*/ 165904 w 282278"/>
              <a:gd name="connsiteY22" fmla="*/ 37148 h 266699"/>
              <a:gd name="connsiteX23" fmla="*/ 141139 w 282278"/>
              <a:gd name="connsiteY23" fmla="*/ 63818 h 266699"/>
              <a:gd name="connsiteX24" fmla="*/ 116374 w 282278"/>
              <a:gd name="connsiteY24" fmla="*/ 37148 h 266699"/>
              <a:gd name="connsiteX25" fmla="*/ 101134 w 282278"/>
              <a:gd name="connsiteY25" fmla="*/ 25718 h 266699"/>
              <a:gd name="connsiteX26" fmla="*/ 75417 w 282278"/>
              <a:gd name="connsiteY26" fmla="*/ 20003 h 26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2278" h="266699">
                <a:moveTo>
                  <a:pt x="141139" y="266700"/>
                </a:moveTo>
                <a:lnTo>
                  <a:pt x="22077" y="136208"/>
                </a:lnTo>
                <a:cubicBezTo>
                  <a:pt x="-783" y="111443"/>
                  <a:pt x="-6498" y="75248"/>
                  <a:pt x="7789" y="44768"/>
                </a:cubicBezTo>
                <a:cubicBezTo>
                  <a:pt x="17314" y="25718"/>
                  <a:pt x="32554" y="11430"/>
                  <a:pt x="52557" y="4763"/>
                </a:cubicBezTo>
                <a:cubicBezTo>
                  <a:pt x="71607" y="-1905"/>
                  <a:pt x="91609" y="0"/>
                  <a:pt x="109707" y="9525"/>
                </a:cubicBezTo>
                <a:cubicBezTo>
                  <a:pt x="117327" y="13335"/>
                  <a:pt x="123994" y="18097"/>
                  <a:pt x="129709" y="24765"/>
                </a:cubicBezTo>
                <a:lnTo>
                  <a:pt x="141139" y="36195"/>
                </a:lnTo>
                <a:lnTo>
                  <a:pt x="152569" y="23813"/>
                </a:lnTo>
                <a:cubicBezTo>
                  <a:pt x="166857" y="8573"/>
                  <a:pt x="185907" y="0"/>
                  <a:pt x="206862" y="0"/>
                </a:cubicBezTo>
                <a:cubicBezTo>
                  <a:pt x="226864" y="0"/>
                  <a:pt x="245914" y="8573"/>
                  <a:pt x="261154" y="23813"/>
                </a:cubicBezTo>
                <a:cubicBezTo>
                  <a:pt x="265917" y="30480"/>
                  <a:pt x="270679" y="37148"/>
                  <a:pt x="274489" y="44768"/>
                </a:cubicBezTo>
                <a:cubicBezTo>
                  <a:pt x="288777" y="75248"/>
                  <a:pt x="283062" y="111443"/>
                  <a:pt x="260202" y="136208"/>
                </a:cubicBezTo>
                <a:lnTo>
                  <a:pt x="141139" y="266700"/>
                </a:lnTo>
                <a:close/>
                <a:moveTo>
                  <a:pt x="75417" y="20003"/>
                </a:moveTo>
                <a:cubicBezTo>
                  <a:pt x="69702" y="20003"/>
                  <a:pt x="63987" y="20955"/>
                  <a:pt x="58272" y="22860"/>
                </a:cubicBezTo>
                <a:cubicBezTo>
                  <a:pt x="43984" y="27622"/>
                  <a:pt x="31602" y="38100"/>
                  <a:pt x="24934" y="53340"/>
                </a:cubicBezTo>
                <a:cubicBezTo>
                  <a:pt x="13504" y="77153"/>
                  <a:pt x="18267" y="104775"/>
                  <a:pt x="35412" y="122873"/>
                </a:cubicBezTo>
                <a:lnTo>
                  <a:pt x="141139" y="238125"/>
                </a:lnTo>
                <a:lnTo>
                  <a:pt x="245914" y="122873"/>
                </a:lnTo>
                <a:cubicBezTo>
                  <a:pt x="264012" y="103823"/>
                  <a:pt x="267822" y="76200"/>
                  <a:pt x="256392" y="52388"/>
                </a:cubicBezTo>
                <a:cubicBezTo>
                  <a:pt x="253534" y="46673"/>
                  <a:pt x="249724" y="40958"/>
                  <a:pt x="245914" y="37148"/>
                </a:cubicBezTo>
                <a:cubicBezTo>
                  <a:pt x="235437" y="25718"/>
                  <a:pt x="221149" y="20003"/>
                  <a:pt x="205909" y="20003"/>
                </a:cubicBezTo>
                <a:cubicBezTo>
                  <a:pt x="190669" y="20003"/>
                  <a:pt x="176382" y="26670"/>
                  <a:pt x="165904" y="37148"/>
                </a:cubicBezTo>
                <a:lnTo>
                  <a:pt x="141139" y="63818"/>
                </a:lnTo>
                <a:lnTo>
                  <a:pt x="116374" y="37148"/>
                </a:lnTo>
                <a:cubicBezTo>
                  <a:pt x="111612" y="32385"/>
                  <a:pt x="106849" y="28575"/>
                  <a:pt x="101134" y="25718"/>
                </a:cubicBezTo>
                <a:cubicBezTo>
                  <a:pt x="93514" y="21908"/>
                  <a:pt x="84942" y="20003"/>
                  <a:pt x="75417" y="20003"/>
                </a:cubicBezTo>
                <a:close/>
              </a:path>
            </a:pathLst>
          </a:custGeom>
          <a:solidFill>
            <a:schemeClr val="bg1"/>
          </a:solidFill>
          <a:ln w="9525" cap="flat">
            <a:noFill/>
            <a:prstDash val="solid"/>
            <a:miter/>
          </a:ln>
        </p:spPr>
        <p:txBody>
          <a:bodyPr rtlCol="0" anchor="ctr"/>
          <a:lstStyle/>
          <a:p>
            <a:endParaRPr lang="en-US" sz="2400"/>
          </a:p>
        </p:txBody>
      </p:sp>
      <p:grpSp>
        <p:nvGrpSpPr>
          <p:cNvPr id="26" name="Bild 101">
            <a:extLst>
              <a:ext uri="{FF2B5EF4-FFF2-40B4-BE49-F238E27FC236}">
                <a16:creationId xmlns:a16="http://schemas.microsoft.com/office/drawing/2014/main" id="{F4DCDF73-7D21-341F-74D8-28D135E5F42C}"/>
              </a:ext>
            </a:extLst>
          </p:cNvPr>
          <p:cNvGrpSpPr/>
          <p:nvPr userDrawn="1"/>
        </p:nvGrpSpPr>
        <p:grpSpPr>
          <a:xfrm>
            <a:off x="3250682" y="5453267"/>
            <a:ext cx="361949" cy="378565"/>
            <a:chOff x="2438011" y="4089950"/>
            <a:chExt cx="271462" cy="283924"/>
          </a:xfrm>
          <a:solidFill>
            <a:schemeClr val="bg1"/>
          </a:solidFill>
        </p:grpSpPr>
        <p:sp>
          <p:nvSpPr>
            <p:cNvPr id="27" name="Frihandsfigur 55">
              <a:extLst>
                <a:ext uri="{FF2B5EF4-FFF2-40B4-BE49-F238E27FC236}">
                  <a16:creationId xmlns:a16="http://schemas.microsoft.com/office/drawing/2014/main" id="{2423656E-7953-7EF2-1092-67104DADBC7D}"/>
                </a:ext>
              </a:extLst>
            </p:cNvPr>
            <p:cNvSpPr/>
            <p:nvPr/>
          </p:nvSpPr>
          <p:spPr>
            <a:xfrm>
              <a:off x="2438011" y="4089950"/>
              <a:ext cx="271462" cy="283924"/>
            </a:xfrm>
            <a:custGeom>
              <a:avLst/>
              <a:gdLst>
                <a:gd name="connsiteX0" fmla="*/ 254318 w 271462"/>
                <a:gd name="connsiteY0" fmla="*/ 21987 h 283924"/>
                <a:gd name="connsiteX1" fmla="*/ 136208 w 271462"/>
                <a:gd name="connsiteY1" fmla="*/ 80 h 283924"/>
                <a:gd name="connsiteX2" fmla="*/ 17145 w 271462"/>
                <a:gd name="connsiteY2" fmla="*/ 21987 h 283924"/>
                <a:gd name="connsiteX3" fmla="*/ 0 w 271462"/>
                <a:gd name="connsiteY3" fmla="*/ 46752 h 283924"/>
                <a:gd name="connsiteX4" fmla="*/ 0 w 271462"/>
                <a:gd name="connsiteY4" fmla="*/ 135335 h 283924"/>
                <a:gd name="connsiteX5" fmla="*/ 105728 w 271462"/>
                <a:gd name="connsiteY5" fmla="*/ 276305 h 283924"/>
                <a:gd name="connsiteX6" fmla="*/ 119063 w 271462"/>
                <a:gd name="connsiteY6" fmla="*/ 281067 h 283924"/>
                <a:gd name="connsiteX7" fmla="*/ 136208 w 271462"/>
                <a:gd name="connsiteY7" fmla="*/ 283925 h 283924"/>
                <a:gd name="connsiteX8" fmla="*/ 153353 w 271462"/>
                <a:gd name="connsiteY8" fmla="*/ 281067 h 283924"/>
                <a:gd name="connsiteX9" fmla="*/ 166688 w 271462"/>
                <a:gd name="connsiteY9" fmla="*/ 276305 h 283924"/>
                <a:gd name="connsiteX10" fmla="*/ 271463 w 271462"/>
                <a:gd name="connsiteY10" fmla="*/ 134382 h 283924"/>
                <a:gd name="connsiteX11" fmla="*/ 271463 w 271462"/>
                <a:gd name="connsiteY11" fmla="*/ 46752 h 283924"/>
                <a:gd name="connsiteX12" fmla="*/ 254318 w 271462"/>
                <a:gd name="connsiteY12" fmla="*/ 21987 h 283924"/>
                <a:gd name="connsiteX13" fmla="*/ 252413 w 271462"/>
                <a:gd name="connsiteY13" fmla="*/ 134382 h 283924"/>
                <a:gd name="connsiteX14" fmla="*/ 160020 w 271462"/>
                <a:gd name="connsiteY14" fmla="*/ 257255 h 283924"/>
                <a:gd name="connsiteX15" fmla="*/ 146685 w 271462"/>
                <a:gd name="connsiteY15" fmla="*/ 262970 h 283924"/>
                <a:gd name="connsiteX16" fmla="*/ 124778 w 271462"/>
                <a:gd name="connsiteY16" fmla="*/ 262970 h 283924"/>
                <a:gd name="connsiteX17" fmla="*/ 111443 w 271462"/>
                <a:gd name="connsiteY17" fmla="*/ 258207 h 283924"/>
                <a:gd name="connsiteX18" fmla="*/ 19050 w 271462"/>
                <a:gd name="connsiteY18" fmla="*/ 135335 h 283924"/>
                <a:gd name="connsiteX19" fmla="*/ 19050 w 271462"/>
                <a:gd name="connsiteY19" fmla="*/ 46752 h 283924"/>
                <a:gd name="connsiteX20" fmla="*/ 23812 w 271462"/>
                <a:gd name="connsiteY20" fmla="*/ 39132 h 283924"/>
                <a:gd name="connsiteX21" fmla="*/ 135255 w 271462"/>
                <a:gd name="connsiteY21" fmla="*/ 18177 h 283924"/>
                <a:gd name="connsiteX22" fmla="*/ 246698 w 271462"/>
                <a:gd name="connsiteY22" fmla="*/ 39132 h 283924"/>
                <a:gd name="connsiteX23" fmla="*/ 252413 w 271462"/>
                <a:gd name="connsiteY23" fmla="*/ 46752 h 283924"/>
                <a:gd name="connsiteX24" fmla="*/ 252413 w 271462"/>
                <a:gd name="connsiteY24" fmla="*/ 134382 h 283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1462" h="283924">
                  <a:moveTo>
                    <a:pt x="254318" y="21987"/>
                  </a:moveTo>
                  <a:cubicBezTo>
                    <a:pt x="216218" y="6747"/>
                    <a:pt x="176213" y="-873"/>
                    <a:pt x="136208" y="80"/>
                  </a:cubicBezTo>
                  <a:cubicBezTo>
                    <a:pt x="95250" y="80"/>
                    <a:pt x="55245" y="6747"/>
                    <a:pt x="17145" y="21987"/>
                  </a:cubicBezTo>
                  <a:cubicBezTo>
                    <a:pt x="6667" y="25797"/>
                    <a:pt x="0" y="35322"/>
                    <a:pt x="0" y="46752"/>
                  </a:cubicBezTo>
                  <a:lnTo>
                    <a:pt x="0" y="135335"/>
                  </a:lnTo>
                  <a:cubicBezTo>
                    <a:pt x="953" y="198200"/>
                    <a:pt x="42863" y="255350"/>
                    <a:pt x="105728" y="276305"/>
                  </a:cubicBezTo>
                  <a:lnTo>
                    <a:pt x="119063" y="281067"/>
                  </a:lnTo>
                  <a:cubicBezTo>
                    <a:pt x="124778" y="282972"/>
                    <a:pt x="130493" y="283925"/>
                    <a:pt x="136208" y="283925"/>
                  </a:cubicBezTo>
                  <a:cubicBezTo>
                    <a:pt x="141923" y="283925"/>
                    <a:pt x="147638" y="282972"/>
                    <a:pt x="153353" y="281067"/>
                  </a:cubicBezTo>
                  <a:lnTo>
                    <a:pt x="166688" y="276305"/>
                  </a:lnTo>
                  <a:cubicBezTo>
                    <a:pt x="228600" y="255350"/>
                    <a:pt x="270510" y="198200"/>
                    <a:pt x="271463" y="134382"/>
                  </a:cubicBezTo>
                  <a:lnTo>
                    <a:pt x="271463" y="46752"/>
                  </a:lnTo>
                  <a:cubicBezTo>
                    <a:pt x="271463" y="35322"/>
                    <a:pt x="264795" y="25797"/>
                    <a:pt x="254318" y="21987"/>
                  </a:cubicBezTo>
                  <a:close/>
                  <a:moveTo>
                    <a:pt x="252413" y="134382"/>
                  </a:moveTo>
                  <a:cubicBezTo>
                    <a:pt x="251460" y="189627"/>
                    <a:pt x="214313" y="239157"/>
                    <a:pt x="160020" y="257255"/>
                  </a:cubicBezTo>
                  <a:lnTo>
                    <a:pt x="146685" y="262970"/>
                  </a:lnTo>
                  <a:cubicBezTo>
                    <a:pt x="140018" y="265827"/>
                    <a:pt x="132398" y="265827"/>
                    <a:pt x="124778" y="262970"/>
                  </a:cubicBezTo>
                  <a:lnTo>
                    <a:pt x="111443" y="258207"/>
                  </a:lnTo>
                  <a:cubicBezTo>
                    <a:pt x="57150" y="240110"/>
                    <a:pt x="20003" y="190580"/>
                    <a:pt x="19050" y="135335"/>
                  </a:cubicBezTo>
                  <a:lnTo>
                    <a:pt x="19050" y="46752"/>
                  </a:lnTo>
                  <a:cubicBezTo>
                    <a:pt x="19050" y="43895"/>
                    <a:pt x="20955" y="41037"/>
                    <a:pt x="23812" y="39132"/>
                  </a:cubicBezTo>
                  <a:cubicBezTo>
                    <a:pt x="59055" y="24845"/>
                    <a:pt x="97155" y="18177"/>
                    <a:pt x="135255" y="18177"/>
                  </a:cubicBezTo>
                  <a:cubicBezTo>
                    <a:pt x="173355" y="17225"/>
                    <a:pt x="211455" y="24845"/>
                    <a:pt x="246698" y="39132"/>
                  </a:cubicBezTo>
                  <a:cubicBezTo>
                    <a:pt x="249555" y="40085"/>
                    <a:pt x="251460" y="42942"/>
                    <a:pt x="252413" y="46752"/>
                  </a:cubicBezTo>
                  <a:lnTo>
                    <a:pt x="252413" y="134382"/>
                  </a:lnTo>
                  <a:close/>
                </a:path>
              </a:pathLst>
            </a:custGeom>
            <a:solidFill>
              <a:schemeClr val="bg1"/>
            </a:solidFill>
            <a:ln w="9525" cap="flat">
              <a:noFill/>
              <a:prstDash val="solid"/>
              <a:miter/>
            </a:ln>
          </p:spPr>
          <p:txBody>
            <a:bodyPr rtlCol="0" anchor="ctr"/>
            <a:lstStyle/>
            <a:p>
              <a:endParaRPr lang="en-US" sz="2400"/>
            </a:p>
          </p:txBody>
        </p:sp>
        <p:sp>
          <p:nvSpPr>
            <p:cNvPr id="28" name="Frihandsfigur 56">
              <a:extLst>
                <a:ext uri="{FF2B5EF4-FFF2-40B4-BE49-F238E27FC236}">
                  <a16:creationId xmlns:a16="http://schemas.microsoft.com/office/drawing/2014/main" id="{FEF4B214-5610-D49C-B349-1C149A6EAF1D}"/>
                </a:ext>
              </a:extLst>
            </p:cNvPr>
            <p:cNvSpPr/>
            <p:nvPr/>
          </p:nvSpPr>
          <p:spPr>
            <a:xfrm>
              <a:off x="2514211" y="4127177"/>
              <a:ext cx="120015" cy="170497"/>
            </a:xfrm>
            <a:custGeom>
              <a:avLst/>
              <a:gdLst>
                <a:gd name="connsiteX0" fmla="*/ 110490 w 120015"/>
                <a:gd name="connsiteY0" fmla="*/ 50482 h 170497"/>
                <a:gd name="connsiteX1" fmla="*/ 94298 w 120015"/>
                <a:gd name="connsiteY1" fmla="*/ 50482 h 170497"/>
                <a:gd name="connsiteX2" fmla="*/ 94298 w 120015"/>
                <a:gd name="connsiteY2" fmla="*/ 40957 h 170497"/>
                <a:gd name="connsiteX3" fmla="*/ 60007 w 120015"/>
                <a:gd name="connsiteY3" fmla="*/ 0 h 170497"/>
                <a:gd name="connsiteX4" fmla="*/ 24765 w 120015"/>
                <a:gd name="connsiteY4" fmla="*/ 40957 h 170497"/>
                <a:gd name="connsiteX5" fmla="*/ 24765 w 120015"/>
                <a:gd name="connsiteY5" fmla="*/ 50482 h 170497"/>
                <a:gd name="connsiteX6" fmla="*/ 9525 w 120015"/>
                <a:gd name="connsiteY6" fmla="*/ 50482 h 170497"/>
                <a:gd name="connsiteX7" fmla="*/ 0 w 120015"/>
                <a:gd name="connsiteY7" fmla="*/ 60007 h 170497"/>
                <a:gd name="connsiteX8" fmla="*/ 0 w 120015"/>
                <a:gd name="connsiteY8" fmla="*/ 160973 h 170497"/>
                <a:gd name="connsiteX9" fmla="*/ 9525 w 120015"/>
                <a:gd name="connsiteY9" fmla="*/ 170498 h 170497"/>
                <a:gd name="connsiteX10" fmla="*/ 110490 w 120015"/>
                <a:gd name="connsiteY10" fmla="*/ 170498 h 170497"/>
                <a:gd name="connsiteX11" fmla="*/ 120015 w 120015"/>
                <a:gd name="connsiteY11" fmla="*/ 160973 h 170497"/>
                <a:gd name="connsiteX12" fmla="*/ 120015 w 120015"/>
                <a:gd name="connsiteY12" fmla="*/ 60007 h 170497"/>
                <a:gd name="connsiteX13" fmla="*/ 110490 w 120015"/>
                <a:gd name="connsiteY13" fmla="*/ 50482 h 170497"/>
                <a:gd name="connsiteX14" fmla="*/ 43815 w 120015"/>
                <a:gd name="connsiteY14" fmla="*/ 40957 h 170497"/>
                <a:gd name="connsiteX15" fmla="*/ 60007 w 120015"/>
                <a:gd name="connsiteY15" fmla="*/ 19050 h 170497"/>
                <a:gd name="connsiteX16" fmla="*/ 75248 w 120015"/>
                <a:gd name="connsiteY16" fmla="*/ 40957 h 170497"/>
                <a:gd name="connsiteX17" fmla="*/ 75248 w 120015"/>
                <a:gd name="connsiteY17" fmla="*/ 50482 h 170497"/>
                <a:gd name="connsiteX18" fmla="*/ 43815 w 120015"/>
                <a:gd name="connsiteY18" fmla="*/ 50482 h 170497"/>
                <a:gd name="connsiteX19" fmla="*/ 43815 w 120015"/>
                <a:gd name="connsiteY19" fmla="*/ 40957 h 170497"/>
                <a:gd name="connsiteX20" fmla="*/ 100965 w 120015"/>
                <a:gd name="connsiteY20" fmla="*/ 151448 h 170497"/>
                <a:gd name="connsiteX21" fmla="*/ 19050 w 120015"/>
                <a:gd name="connsiteY21" fmla="*/ 151448 h 170497"/>
                <a:gd name="connsiteX22" fmla="*/ 19050 w 120015"/>
                <a:gd name="connsiteY22" fmla="*/ 69533 h 170497"/>
                <a:gd name="connsiteX23" fmla="*/ 34290 w 120015"/>
                <a:gd name="connsiteY23" fmla="*/ 69533 h 170497"/>
                <a:gd name="connsiteX24" fmla="*/ 84773 w 120015"/>
                <a:gd name="connsiteY24" fmla="*/ 69533 h 170497"/>
                <a:gd name="connsiteX25" fmla="*/ 100965 w 120015"/>
                <a:gd name="connsiteY25" fmla="*/ 69533 h 170497"/>
                <a:gd name="connsiteX26" fmla="*/ 100965 w 120015"/>
                <a:gd name="connsiteY26" fmla="*/ 151448 h 17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0015" h="170497">
                  <a:moveTo>
                    <a:pt x="110490" y="50482"/>
                  </a:moveTo>
                  <a:lnTo>
                    <a:pt x="94298" y="50482"/>
                  </a:lnTo>
                  <a:lnTo>
                    <a:pt x="94298" y="40957"/>
                  </a:lnTo>
                  <a:cubicBezTo>
                    <a:pt x="94298" y="18098"/>
                    <a:pt x="79057" y="0"/>
                    <a:pt x="60007" y="0"/>
                  </a:cubicBezTo>
                  <a:cubicBezTo>
                    <a:pt x="40957" y="0"/>
                    <a:pt x="24765" y="18098"/>
                    <a:pt x="24765" y="40957"/>
                  </a:cubicBezTo>
                  <a:lnTo>
                    <a:pt x="24765" y="50482"/>
                  </a:lnTo>
                  <a:lnTo>
                    <a:pt x="9525" y="50482"/>
                  </a:lnTo>
                  <a:cubicBezTo>
                    <a:pt x="3810" y="50482"/>
                    <a:pt x="0" y="54293"/>
                    <a:pt x="0" y="60007"/>
                  </a:cubicBezTo>
                  <a:lnTo>
                    <a:pt x="0" y="160973"/>
                  </a:lnTo>
                  <a:cubicBezTo>
                    <a:pt x="0" y="166688"/>
                    <a:pt x="3810" y="170498"/>
                    <a:pt x="9525" y="170498"/>
                  </a:cubicBezTo>
                  <a:lnTo>
                    <a:pt x="110490" y="170498"/>
                  </a:lnTo>
                  <a:cubicBezTo>
                    <a:pt x="116205" y="170498"/>
                    <a:pt x="120015" y="166688"/>
                    <a:pt x="120015" y="160973"/>
                  </a:cubicBezTo>
                  <a:lnTo>
                    <a:pt x="120015" y="60007"/>
                  </a:lnTo>
                  <a:cubicBezTo>
                    <a:pt x="120015" y="55245"/>
                    <a:pt x="115253" y="50482"/>
                    <a:pt x="110490" y="50482"/>
                  </a:cubicBezTo>
                  <a:close/>
                  <a:moveTo>
                    <a:pt x="43815" y="40957"/>
                  </a:moveTo>
                  <a:cubicBezTo>
                    <a:pt x="43815" y="28575"/>
                    <a:pt x="51435" y="19050"/>
                    <a:pt x="60007" y="19050"/>
                  </a:cubicBezTo>
                  <a:cubicBezTo>
                    <a:pt x="68580" y="19050"/>
                    <a:pt x="75248" y="29528"/>
                    <a:pt x="75248" y="40957"/>
                  </a:cubicBezTo>
                  <a:lnTo>
                    <a:pt x="75248" y="50482"/>
                  </a:lnTo>
                  <a:lnTo>
                    <a:pt x="43815" y="50482"/>
                  </a:lnTo>
                  <a:lnTo>
                    <a:pt x="43815" y="40957"/>
                  </a:lnTo>
                  <a:close/>
                  <a:moveTo>
                    <a:pt x="100965" y="151448"/>
                  </a:moveTo>
                  <a:lnTo>
                    <a:pt x="19050" y="151448"/>
                  </a:lnTo>
                  <a:lnTo>
                    <a:pt x="19050" y="69533"/>
                  </a:lnTo>
                  <a:lnTo>
                    <a:pt x="34290" y="69533"/>
                  </a:lnTo>
                  <a:lnTo>
                    <a:pt x="84773" y="69533"/>
                  </a:lnTo>
                  <a:lnTo>
                    <a:pt x="100965" y="69533"/>
                  </a:lnTo>
                  <a:lnTo>
                    <a:pt x="100965" y="151448"/>
                  </a:lnTo>
                  <a:close/>
                </a:path>
              </a:pathLst>
            </a:custGeom>
            <a:solidFill>
              <a:schemeClr val="bg1"/>
            </a:solidFill>
            <a:ln w="9525" cap="flat">
              <a:noFill/>
              <a:prstDash val="solid"/>
              <a:miter/>
            </a:ln>
          </p:spPr>
          <p:txBody>
            <a:bodyPr rtlCol="0" anchor="ctr"/>
            <a:lstStyle/>
            <a:p>
              <a:endParaRPr lang="en-US" sz="2400"/>
            </a:p>
          </p:txBody>
        </p:sp>
        <p:sp>
          <p:nvSpPr>
            <p:cNvPr id="29" name="Frihandsfigur 57">
              <a:extLst>
                <a:ext uri="{FF2B5EF4-FFF2-40B4-BE49-F238E27FC236}">
                  <a16:creationId xmlns:a16="http://schemas.microsoft.com/office/drawing/2014/main" id="{7EB65679-B36A-EAA0-AD7F-95716DBBD277}"/>
                </a:ext>
              </a:extLst>
            </p:cNvPr>
            <p:cNvSpPr/>
            <p:nvPr/>
          </p:nvSpPr>
          <p:spPr>
            <a:xfrm>
              <a:off x="2558978" y="4222427"/>
              <a:ext cx="30479" cy="30480"/>
            </a:xfrm>
            <a:custGeom>
              <a:avLst/>
              <a:gdLst>
                <a:gd name="connsiteX0" fmla="*/ 30480 w 30479"/>
                <a:gd name="connsiteY0" fmla="*/ 15240 h 30480"/>
                <a:gd name="connsiteX1" fmla="*/ 15240 w 30479"/>
                <a:gd name="connsiteY1" fmla="*/ 30480 h 30480"/>
                <a:gd name="connsiteX2" fmla="*/ 0 w 30479"/>
                <a:gd name="connsiteY2" fmla="*/ 15240 h 30480"/>
                <a:gd name="connsiteX3" fmla="*/ 15240 w 30479"/>
                <a:gd name="connsiteY3" fmla="*/ 0 h 30480"/>
                <a:gd name="connsiteX4" fmla="*/ 30480 w 30479"/>
                <a:gd name="connsiteY4" fmla="*/ 15240 h 30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9" h="30480">
                  <a:moveTo>
                    <a:pt x="30480" y="15240"/>
                  </a:moveTo>
                  <a:cubicBezTo>
                    <a:pt x="30480" y="23657"/>
                    <a:pt x="23657" y="30480"/>
                    <a:pt x="15240" y="30480"/>
                  </a:cubicBezTo>
                  <a:cubicBezTo>
                    <a:pt x="6823" y="30480"/>
                    <a:pt x="0" y="23657"/>
                    <a:pt x="0" y="15240"/>
                  </a:cubicBezTo>
                  <a:cubicBezTo>
                    <a:pt x="0" y="6823"/>
                    <a:pt x="6823" y="0"/>
                    <a:pt x="15240" y="0"/>
                  </a:cubicBezTo>
                  <a:cubicBezTo>
                    <a:pt x="23657" y="0"/>
                    <a:pt x="30480" y="6823"/>
                    <a:pt x="30480" y="15240"/>
                  </a:cubicBezTo>
                  <a:close/>
                </a:path>
              </a:pathLst>
            </a:custGeom>
            <a:solidFill>
              <a:schemeClr val="bg1"/>
            </a:solidFill>
            <a:ln w="9525" cap="flat">
              <a:noFill/>
              <a:prstDash val="solid"/>
              <a:miter/>
            </a:ln>
          </p:spPr>
          <p:txBody>
            <a:bodyPr rtlCol="0" anchor="ctr"/>
            <a:lstStyle/>
            <a:p>
              <a:endParaRPr lang="en-US" sz="2400"/>
            </a:p>
          </p:txBody>
        </p:sp>
      </p:grpSp>
      <p:grpSp>
        <p:nvGrpSpPr>
          <p:cNvPr id="30" name="Bild 70">
            <a:extLst>
              <a:ext uri="{FF2B5EF4-FFF2-40B4-BE49-F238E27FC236}">
                <a16:creationId xmlns:a16="http://schemas.microsoft.com/office/drawing/2014/main" id="{7FCF9E47-9137-254E-7443-57D09B8C448C}"/>
              </a:ext>
            </a:extLst>
          </p:cNvPr>
          <p:cNvGrpSpPr/>
          <p:nvPr userDrawn="1"/>
        </p:nvGrpSpPr>
        <p:grpSpPr>
          <a:xfrm>
            <a:off x="433399" y="3395998"/>
            <a:ext cx="401300" cy="387924"/>
            <a:chOff x="325049" y="2546998"/>
            <a:chExt cx="300975" cy="290943"/>
          </a:xfrm>
          <a:solidFill>
            <a:schemeClr val="bg1"/>
          </a:solidFill>
        </p:grpSpPr>
        <p:sp>
          <p:nvSpPr>
            <p:cNvPr id="31" name="Frihandsfigur 3">
              <a:extLst>
                <a:ext uri="{FF2B5EF4-FFF2-40B4-BE49-F238E27FC236}">
                  <a16:creationId xmlns:a16="http://schemas.microsoft.com/office/drawing/2014/main" id="{7E239F49-EEAD-9FC5-1B63-90102DB40537}"/>
                </a:ext>
              </a:extLst>
            </p:cNvPr>
            <p:cNvSpPr/>
            <p:nvPr/>
          </p:nvSpPr>
          <p:spPr>
            <a:xfrm>
              <a:off x="561817" y="2637290"/>
              <a:ext cx="64208" cy="99322"/>
            </a:xfrm>
            <a:custGeom>
              <a:avLst/>
              <a:gdLst>
                <a:gd name="connsiteX0" fmla="*/ 14046 w 64208"/>
                <a:gd name="connsiteY0" fmla="*/ 0 h 99322"/>
                <a:gd name="connsiteX1" fmla="*/ 0 w 64208"/>
                <a:gd name="connsiteY1" fmla="*/ 15049 h 99322"/>
                <a:gd name="connsiteX2" fmla="*/ 36117 w 64208"/>
                <a:gd name="connsiteY2" fmla="*/ 50163 h 99322"/>
                <a:gd name="connsiteX3" fmla="*/ 0 w 64208"/>
                <a:gd name="connsiteY3" fmla="*/ 85277 h 99322"/>
                <a:gd name="connsiteX4" fmla="*/ 14046 w 64208"/>
                <a:gd name="connsiteY4" fmla="*/ 99322 h 99322"/>
                <a:gd name="connsiteX5" fmla="*/ 64208 w 64208"/>
                <a:gd name="connsiteY5" fmla="*/ 50163 h 99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08" h="99322">
                  <a:moveTo>
                    <a:pt x="14046" y="0"/>
                  </a:moveTo>
                  <a:lnTo>
                    <a:pt x="0" y="15049"/>
                  </a:lnTo>
                  <a:lnTo>
                    <a:pt x="36117" y="50163"/>
                  </a:lnTo>
                  <a:lnTo>
                    <a:pt x="0" y="85277"/>
                  </a:lnTo>
                  <a:lnTo>
                    <a:pt x="14046" y="99322"/>
                  </a:lnTo>
                  <a:lnTo>
                    <a:pt x="64208" y="50163"/>
                  </a:lnTo>
                  <a:close/>
                </a:path>
              </a:pathLst>
            </a:custGeom>
            <a:solidFill>
              <a:schemeClr val="bg1"/>
            </a:solidFill>
            <a:ln w="9823" cap="flat">
              <a:noFill/>
              <a:prstDash val="solid"/>
              <a:miter/>
            </a:ln>
          </p:spPr>
          <p:txBody>
            <a:bodyPr rtlCol="0" anchor="ctr"/>
            <a:lstStyle/>
            <a:p>
              <a:endParaRPr lang="en-US" sz="2400"/>
            </a:p>
          </p:txBody>
        </p:sp>
        <p:sp>
          <p:nvSpPr>
            <p:cNvPr id="32" name="Frihandsfigur 5">
              <a:extLst>
                <a:ext uri="{FF2B5EF4-FFF2-40B4-BE49-F238E27FC236}">
                  <a16:creationId xmlns:a16="http://schemas.microsoft.com/office/drawing/2014/main" id="{0907AE7E-D05B-9C63-1B72-5918053ABA00}"/>
                </a:ext>
              </a:extLst>
            </p:cNvPr>
            <p:cNvSpPr/>
            <p:nvPr/>
          </p:nvSpPr>
          <p:spPr>
            <a:xfrm>
              <a:off x="453465" y="2546998"/>
              <a:ext cx="80260" cy="80260"/>
            </a:xfrm>
            <a:custGeom>
              <a:avLst/>
              <a:gdLst>
                <a:gd name="connsiteX0" fmla="*/ 40130 w 80260"/>
                <a:gd name="connsiteY0" fmla="*/ 80260 h 80260"/>
                <a:gd name="connsiteX1" fmla="*/ 80260 w 80260"/>
                <a:gd name="connsiteY1" fmla="*/ 40130 h 80260"/>
                <a:gd name="connsiteX2" fmla="*/ 40130 w 80260"/>
                <a:gd name="connsiteY2" fmla="*/ 0 h 80260"/>
                <a:gd name="connsiteX3" fmla="*/ 0 w 80260"/>
                <a:gd name="connsiteY3" fmla="*/ 40130 h 80260"/>
                <a:gd name="connsiteX4" fmla="*/ 40130 w 80260"/>
                <a:gd name="connsiteY4" fmla="*/ 80260 h 80260"/>
                <a:gd name="connsiteX5" fmla="*/ 40130 w 80260"/>
                <a:gd name="connsiteY5" fmla="*/ 20065 h 80260"/>
                <a:gd name="connsiteX6" fmla="*/ 60195 w 80260"/>
                <a:gd name="connsiteY6" fmla="*/ 40130 h 80260"/>
                <a:gd name="connsiteX7" fmla="*/ 40130 w 80260"/>
                <a:gd name="connsiteY7" fmla="*/ 60195 h 80260"/>
                <a:gd name="connsiteX8" fmla="*/ 20065 w 80260"/>
                <a:gd name="connsiteY8" fmla="*/ 40130 h 80260"/>
                <a:gd name="connsiteX9" fmla="*/ 40130 w 80260"/>
                <a:gd name="connsiteY9" fmla="*/ 20065 h 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260" h="80260">
                  <a:moveTo>
                    <a:pt x="40130" y="80260"/>
                  </a:moveTo>
                  <a:cubicBezTo>
                    <a:pt x="62202" y="80260"/>
                    <a:pt x="80260" y="62202"/>
                    <a:pt x="80260" y="40130"/>
                  </a:cubicBezTo>
                  <a:cubicBezTo>
                    <a:pt x="80260" y="18059"/>
                    <a:pt x="62202" y="0"/>
                    <a:pt x="40130" y="0"/>
                  </a:cubicBezTo>
                  <a:cubicBezTo>
                    <a:pt x="18059" y="0"/>
                    <a:pt x="0" y="18059"/>
                    <a:pt x="0" y="40130"/>
                  </a:cubicBezTo>
                  <a:cubicBezTo>
                    <a:pt x="0" y="62202"/>
                    <a:pt x="18059" y="80260"/>
                    <a:pt x="40130" y="80260"/>
                  </a:cubicBezTo>
                  <a:close/>
                  <a:moveTo>
                    <a:pt x="40130" y="20065"/>
                  </a:moveTo>
                  <a:cubicBezTo>
                    <a:pt x="51166" y="20065"/>
                    <a:pt x="60195" y="29094"/>
                    <a:pt x="60195" y="40130"/>
                  </a:cubicBezTo>
                  <a:cubicBezTo>
                    <a:pt x="60195" y="51166"/>
                    <a:pt x="51166" y="60195"/>
                    <a:pt x="40130" y="60195"/>
                  </a:cubicBezTo>
                  <a:cubicBezTo>
                    <a:pt x="29094" y="60195"/>
                    <a:pt x="20065" y="51166"/>
                    <a:pt x="20065" y="40130"/>
                  </a:cubicBezTo>
                  <a:cubicBezTo>
                    <a:pt x="20065" y="29094"/>
                    <a:pt x="29094" y="20065"/>
                    <a:pt x="40130" y="20065"/>
                  </a:cubicBezTo>
                  <a:close/>
                </a:path>
              </a:pathLst>
            </a:custGeom>
            <a:solidFill>
              <a:schemeClr val="bg1"/>
            </a:solidFill>
            <a:ln w="9823" cap="flat">
              <a:noFill/>
              <a:prstDash val="solid"/>
              <a:miter/>
            </a:ln>
          </p:spPr>
          <p:txBody>
            <a:bodyPr rtlCol="0" anchor="ctr"/>
            <a:lstStyle/>
            <a:p>
              <a:endParaRPr lang="en-US" sz="2400"/>
            </a:p>
          </p:txBody>
        </p:sp>
        <p:sp>
          <p:nvSpPr>
            <p:cNvPr id="33" name="Frihandsfigur 6">
              <a:extLst>
                <a:ext uri="{FF2B5EF4-FFF2-40B4-BE49-F238E27FC236}">
                  <a16:creationId xmlns:a16="http://schemas.microsoft.com/office/drawing/2014/main" id="{3A361569-9C7B-BE3D-F8C9-D9581D5FEEA8}"/>
                </a:ext>
              </a:extLst>
            </p:cNvPr>
            <p:cNvSpPr/>
            <p:nvPr/>
          </p:nvSpPr>
          <p:spPr>
            <a:xfrm>
              <a:off x="425374" y="2717551"/>
              <a:ext cx="20065" cy="120390"/>
            </a:xfrm>
            <a:custGeom>
              <a:avLst/>
              <a:gdLst>
                <a:gd name="connsiteX0" fmla="*/ 0 w 20065"/>
                <a:gd name="connsiteY0" fmla="*/ 22072 h 120390"/>
                <a:gd name="connsiteX1" fmla="*/ 0 w 20065"/>
                <a:gd name="connsiteY1" fmla="*/ 120390 h 120390"/>
                <a:gd name="connsiteX2" fmla="*/ 20065 w 20065"/>
                <a:gd name="connsiteY2" fmla="*/ 120390 h 120390"/>
                <a:gd name="connsiteX3" fmla="*/ 20065 w 20065"/>
                <a:gd name="connsiteY3" fmla="*/ 22072 h 120390"/>
                <a:gd name="connsiteX4" fmla="*/ 10033 w 20065"/>
                <a:gd name="connsiteY4" fmla="*/ 0 h 120390"/>
                <a:gd name="connsiteX5" fmla="*/ 0 w 20065"/>
                <a:gd name="connsiteY5" fmla="*/ 22072 h 12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65" h="120390">
                  <a:moveTo>
                    <a:pt x="0" y="22072"/>
                  </a:moveTo>
                  <a:cubicBezTo>
                    <a:pt x="0" y="60195"/>
                    <a:pt x="0" y="66215"/>
                    <a:pt x="0" y="120390"/>
                  </a:cubicBezTo>
                  <a:lnTo>
                    <a:pt x="20065" y="120390"/>
                  </a:lnTo>
                  <a:cubicBezTo>
                    <a:pt x="20065" y="66215"/>
                    <a:pt x="20065" y="60195"/>
                    <a:pt x="20065" y="22072"/>
                  </a:cubicBezTo>
                  <a:cubicBezTo>
                    <a:pt x="20065" y="13042"/>
                    <a:pt x="10033" y="0"/>
                    <a:pt x="10033" y="0"/>
                  </a:cubicBezTo>
                  <a:cubicBezTo>
                    <a:pt x="10033" y="0"/>
                    <a:pt x="0" y="13042"/>
                    <a:pt x="0" y="22072"/>
                  </a:cubicBezTo>
                  <a:close/>
                </a:path>
              </a:pathLst>
            </a:custGeom>
            <a:solidFill>
              <a:schemeClr val="bg1"/>
            </a:solidFill>
            <a:ln w="9823" cap="flat">
              <a:noFill/>
              <a:prstDash val="solid"/>
              <a:miter/>
            </a:ln>
          </p:spPr>
          <p:txBody>
            <a:bodyPr rtlCol="0" anchor="ctr"/>
            <a:lstStyle/>
            <a:p>
              <a:endParaRPr lang="en-US" sz="2400"/>
            </a:p>
          </p:txBody>
        </p:sp>
        <p:sp>
          <p:nvSpPr>
            <p:cNvPr id="34" name="Frihandsfigur 7">
              <a:extLst>
                <a:ext uri="{FF2B5EF4-FFF2-40B4-BE49-F238E27FC236}">
                  <a16:creationId xmlns:a16="http://schemas.microsoft.com/office/drawing/2014/main" id="{9914282D-90F9-BF13-6E29-85BDD6B4B12B}"/>
                </a:ext>
              </a:extLst>
            </p:cNvPr>
            <p:cNvSpPr/>
            <p:nvPr/>
          </p:nvSpPr>
          <p:spPr>
            <a:xfrm>
              <a:off x="325049" y="2637290"/>
              <a:ext cx="220715" cy="140455"/>
            </a:xfrm>
            <a:custGeom>
              <a:avLst/>
              <a:gdLst>
                <a:gd name="connsiteX0" fmla="*/ 145472 w 220715"/>
                <a:gd name="connsiteY0" fmla="*/ 0 h 140455"/>
                <a:gd name="connsiteX1" fmla="*/ 140455 w 220715"/>
                <a:gd name="connsiteY1" fmla="*/ 0 h 140455"/>
                <a:gd name="connsiteX2" fmla="*/ 55179 w 220715"/>
                <a:gd name="connsiteY2" fmla="*/ 0 h 140455"/>
                <a:gd name="connsiteX3" fmla="*/ 21068 w 220715"/>
                <a:gd name="connsiteY3" fmla="*/ 45146 h 140455"/>
                <a:gd name="connsiteX4" fmla="*/ 37120 w 220715"/>
                <a:gd name="connsiteY4" fmla="*/ 57185 h 140455"/>
                <a:gd name="connsiteX5" fmla="*/ 65211 w 220715"/>
                <a:gd name="connsiteY5" fmla="*/ 20065 h 140455"/>
                <a:gd name="connsiteX6" fmla="*/ 102332 w 220715"/>
                <a:gd name="connsiteY6" fmla="*/ 20065 h 140455"/>
                <a:gd name="connsiteX7" fmla="*/ 92299 w 220715"/>
                <a:gd name="connsiteY7" fmla="*/ 34111 h 140455"/>
                <a:gd name="connsiteX8" fmla="*/ 60195 w 220715"/>
                <a:gd name="connsiteY8" fmla="*/ 82267 h 140455"/>
                <a:gd name="connsiteX9" fmla="*/ 60195 w 220715"/>
                <a:gd name="connsiteY9" fmla="*/ 120390 h 140455"/>
                <a:gd name="connsiteX10" fmla="*/ 0 w 220715"/>
                <a:gd name="connsiteY10" fmla="*/ 120390 h 140455"/>
                <a:gd name="connsiteX11" fmla="*/ 0 w 220715"/>
                <a:gd name="connsiteY11" fmla="*/ 140455 h 140455"/>
                <a:gd name="connsiteX12" fmla="*/ 80260 w 220715"/>
                <a:gd name="connsiteY12" fmla="*/ 140455 h 140455"/>
                <a:gd name="connsiteX13" fmla="*/ 80260 w 220715"/>
                <a:gd name="connsiteY13" fmla="*/ 88286 h 140455"/>
                <a:gd name="connsiteX14" fmla="*/ 107348 w 220715"/>
                <a:gd name="connsiteY14" fmla="*/ 48156 h 140455"/>
                <a:gd name="connsiteX15" fmla="*/ 109355 w 220715"/>
                <a:gd name="connsiteY15" fmla="*/ 45146 h 140455"/>
                <a:gd name="connsiteX16" fmla="*/ 136442 w 220715"/>
                <a:gd name="connsiteY16" fmla="*/ 20065 h 140455"/>
                <a:gd name="connsiteX17" fmla="*/ 166540 w 220715"/>
                <a:gd name="connsiteY17" fmla="*/ 60195 h 140455"/>
                <a:gd name="connsiteX18" fmla="*/ 220716 w 220715"/>
                <a:gd name="connsiteY18" fmla="*/ 60195 h 140455"/>
                <a:gd name="connsiteX19" fmla="*/ 220716 w 220715"/>
                <a:gd name="connsiteY19" fmla="*/ 40130 h 140455"/>
                <a:gd name="connsiteX20" fmla="*/ 175569 w 220715"/>
                <a:gd name="connsiteY20" fmla="*/ 40130 h 140455"/>
                <a:gd name="connsiteX21" fmla="*/ 145472 w 220715"/>
                <a:gd name="connsiteY21" fmla="*/ 0 h 140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715" h="140455">
                  <a:moveTo>
                    <a:pt x="145472" y="0"/>
                  </a:moveTo>
                  <a:lnTo>
                    <a:pt x="140455" y="0"/>
                  </a:lnTo>
                  <a:lnTo>
                    <a:pt x="55179" y="0"/>
                  </a:lnTo>
                  <a:lnTo>
                    <a:pt x="21068" y="45146"/>
                  </a:lnTo>
                  <a:lnTo>
                    <a:pt x="37120" y="57185"/>
                  </a:lnTo>
                  <a:lnTo>
                    <a:pt x="65211" y="20065"/>
                  </a:lnTo>
                  <a:lnTo>
                    <a:pt x="102332" y="20065"/>
                  </a:lnTo>
                  <a:cubicBezTo>
                    <a:pt x="98319" y="25081"/>
                    <a:pt x="94306" y="31101"/>
                    <a:pt x="92299" y="34111"/>
                  </a:cubicBezTo>
                  <a:lnTo>
                    <a:pt x="60195" y="82267"/>
                  </a:lnTo>
                  <a:lnTo>
                    <a:pt x="60195" y="120390"/>
                  </a:lnTo>
                  <a:lnTo>
                    <a:pt x="0" y="120390"/>
                  </a:lnTo>
                  <a:lnTo>
                    <a:pt x="0" y="140455"/>
                  </a:lnTo>
                  <a:lnTo>
                    <a:pt x="80260" y="140455"/>
                  </a:lnTo>
                  <a:lnTo>
                    <a:pt x="80260" y="88286"/>
                  </a:lnTo>
                  <a:lnTo>
                    <a:pt x="107348" y="48156"/>
                  </a:lnTo>
                  <a:lnTo>
                    <a:pt x="109355" y="45146"/>
                  </a:lnTo>
                  <a:cubicBezTo>
                    <a:pt x="116377" y="34111"/>
                    <a:pt x="124403" y="23075"/>
                    <a:pt x="136442" y="20065"/>
                  </a:cubicBezTo>
                  <a:lnTo>
                    <a:pt x="166540" y="60195"/>
                  </a:lnTo>
                  <a:lnTo>
                    <a:pt x="220716" y="60195"/>
                  </a:lnTo>
                  <a:lnTo>
                    <a:pt x="220716" y="40130"/>
                  </a:lnTo>
                  <a:lnTo>
                    <a:pt x="175569" y="40130"/>
                  </a:lnTo>
                  <a:lnTo>
                    <a:pt x="145472" y="0"/>
                  </a:lnTo>
                  <a:close/>
                </a:path>
              </a:pathLst>
            </a:custGeom>
            <a:solidFill>
              <a:schemeClr val="bg1"/>
            </a:solidFill>
            <a:ln w="9823" cap="flat">
              <a:noFill/>
              <a:prstDash val="solid"/>
              <a:miter/>
            </a:ln>
          </p:spPr>
          <p:txBody>
            <a:bodyPr rtlCol="0" anchor="ctr"/>
            <a:lstStyle/>
            <a:p>
              <a:endParaRPr lang="en-US" sz="2400"/>
            </a:p>
          </p:txBody>
        </p:sp>
      </p:grpSp>
      <p:grpSp>
        <p:nvGrpSpPr>
          <p:cNvPr id="35" name="Bild 73">
            <a:extLst>
              <a:ext uri="{FF2B5EF4-FFF2-40B4-BE49-F238E27FC236}">
                <a16:creationId xmlns:a16="http://schemas.microsoft.com/office/drawing/2014/main" id="{030747E3-6C94-1415-4DA7-B714D6C83A0E}"/>
              </a:ext>
            </a:extLst>
          </p:cNvPr>
          <p:cNvGrpSpPr/>
          <p:nvPr userDrawn="1"/>
        </p:nvGrpSpPr>
        <p:grpSpPr>
          <a:xfrm>
            <a:off x="1925093" y="3392771"/>
            <a:ext cx="381000" cy="381000"/>
            <a:chOff x="1443820" y="2544578"/>
            <a:chExt cx="285750" cy="285750"/>
          </a:xfrm>
          <a:solidFill>
            <a:schemeClr val="bg1"/>
          </a:solidFill>
        </p:grpSpPr>
        <p:sp>
          <p:nvSpPr>
            <p:cNvPr id="36" name="Frihandsfigur 11">
              <a:extLst>
                <a:ext uri="{FF2B5EF4-FFF2-40B4-BE49-F238E27FC236}">
                  <a16:creationId xmlns:a16="http://schemas.microsoft.com/office/drawing/2014/main" id="{579AA799-30AA-D9C9-1662-C357A547DD5A}"/>
                </a:ext>
              </a:extLst>
            </p:cNvPr>
            <p:cNvSpPr/>
            <p:nvPr/>
          </p:nvSpPr>
          <p:spPr>
            <a:xfrm>
              <a:off x="1548595" y="2650067"/>
              <a:ext cx="76200" cy="75485"/>
            </a:xfrm>
            <a:custGeom>
              <a:avLst/>
              <a:gdLst>
                <a:gd name="connsiteX0" fmla="*/ 11430 w 76200"/>
                <a:gd name="connsiteY0" fmla="*/ 10716 h 75485"/>
                <a:gd name="connsiteX1" fmla="*/ 0 w 76200"/>
                <a:gd name="connsiteY1" fmla="*/ 37386 h 75485"/>
                <a:gd name="connsiteX2" fmla="*/ 11430 w 76200"/>
                <a:gd name="connsiteY2" fmla="*/ 64056 h 75485"/>
                <a:gd name="connsiteX3" fmla="*/ 38100 w 76200"/>
                <a:gd name="connsiteY3" fmla="*/ 75486 h 75485"/>
                <a:gd name="connsiteX4" fmla="*/ 64770 w 76200"/>
                <a:gd name="connsiteY4" fmla="*/ 64056 h 75485"/>
                <a:gd name="connsiteX5" fmla="*/ 76200 w 76200"/>
                <a:gd name="connsiteY5" fmla="*/ 37386 h 75485"/>
                <a:gd name="connsiteX6" fmla="*/ 64770 w 76200"/>
                <a:gd name="connsiteY6" fmla="*/ 10716 h 75485"/>
                <a:gd name="connsiteX7" fmla="*/ 11430 w 76200"/>
                <a:gd name="connsiteY7" fmla="*/ 10716 h 75485"/>
                <a:gd name="connsiteX8" fmla="*/ 57150 w 76200"/>
                <a:gd name="connsiteY8" fmla="*/ 37386 h 75485"/>
                <a:gd name="connsiteX9" fmla="*/ 51435 w 76200"/>
                <a:gd name="connsiteY9" fmla="*/ 50721 h 75485"/>
                <a:gd name="connsiteX10" fmla="*/ 24765 w 76200"/>
                <a:gd name="connsiteY10" fmla="*/ 50721 h 75485"/>
                <a:gd name="connsiteX11" fmla="*/ 19050 w 76200"/>
                <a:gd name="connsiteY11" fmla="*/ 37386 h 75485"/>
                <a:gd name="connsiteX12" fmla="*/ 24765 w 76200"/>
                <a:gd name="connsiteY12" fmla="*/ 24051 h 75485"/>
                <a:gd name="connsiteX13" fmla="*/ 38100 w 76200"/>
                <a:gd name="connsiteY13" fmla="*/ 18336 h 75485"/>
                <a:gd name="connsiteX14" fmla="*/ 51435 w 76200"/>
                <a:gd name="connsiteY14" fmla="*/ 24051 h 75485"/>
                <a:gd name="connsiteX15" fmla="*/ 57150 w 76200"/>
                <a:gd name="connsiteY15" fmla="*/ 37386 h 75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 h="75485">
                  <a:moveTo>
                    <a:pt x="11430" y="10716"/>
                  </a:moveTo>
                  <a:cubicBezTo>
                    <a:pt x="3810" y="17383"/>
                    <a:pt x="0" y="26908"/>
                    <a:pt x="0" y="37386"/>
                  </a:cubicBezTo>
                  <a:cubicBezTo>
                    <a:pt x="0" y="47863"/>
                    <a:pt x="3810" y="57388"/>
                    <a:pt x="11430" y="64056"/>
                  </a:cubicBezTo>
                  <a:cubicBezTo>
                    <a:pt x="19050" y="71676"/>
                    <a:pt x="28575" y="75486"/>
                    <a:pt x="38100" y="75486"/>
                  </a:cubicBezTo>
                  <a:cubicBezTo>
                    <a:pt x="47625" y="75486"/>
                    <a:pt x="58103" y="71676"/>
                    <a:pt x="64770" y="64056"/>
                  </a:cubicBezTo>
                  <a:cubicBezTo>
                    <a:pt x="71438" y="56436"/>
                    <a:pt x="76200" y="47863"/>
                    <a:pt x="76200" y="37386"/>
                  </a:cubicBezTo>
                  <a:cubicBezTo>
                    <a:pt x="76200" y="26908"/>
                    <a:pt x="72390" y="17383"/>
                    <a:pt x="64770" y="10716"/>
                  </a:cubicBezTo>
                  <a:cubicBezTo>
                    <a:pt x="50482" y="-3572"/>
                    <a:pt x="25717" y="-3572"/>
                    <a:pt x="11430" y="10716"/>
                  </a:cubicBezTo>
                  <a:close/>
                  <a:moveTo>
                    <a:pt x="57150" y="37386"/>
                  </a:moveTo>
                  <a:cubicBezTo>
                    <a:pt x="57150" y="42148"/>
                    <a:pt x="55245" y="46911"/>
                    <a:pt x="51435" y="50721"/>
                  </a:cubicBezTo>
                  <a:cubicBezTo>
                    <a:pt x="43815" y="58341"/>
                    <a:pt x="31433" y="58341"/>
                    <a:pt x="24765" y="50721"/>
                  </a:cubicBezTo>
                  <a:cubicBezTo>
                    <a:pt x="20955" y="46911"/>
                    <a:pt x="19050" y="42148"/>
                    <a:pt x="19050" y="37386"/>
                  </a:cubicBezTo>
                  <a:cubicBezTo>
                    <a:pt x="19050" y="32623"/>
                    <a:pt x="20955" y="27861"/>
                    <a:pt x="24765" y="24051"/>
                  </a:cubicBezTo>
                  <a:cubicBezTo>
                    <a:pt x="28575" y="20241"/>
                    <a:pt x="33338" y="18336"/>
                    <a:pt x="38100" y="18336"/>
                  </a:cubicBezTo>
                  <a:cubicBezTo>
                    <a:pt x="42863" y="18336"/>
                    <a:pt x="47625" y="20241"/>
                    <a:pt x="51435" y="24051"/>
                  </a:cubicBezTo>
                  <a:cubicBezTo>
                    <a:pt x="55245" y="27861"/>
                    <a:pt x="57150" y="32623"/>
                    <a:pt x="57150" y="37386"/>
                  </a:cubicBezTo>
                  <a:close/>
                </a:path>
              </a:pathLst>
            </a:custGeom>
            <a:solidFill>
              <a:schemeClr val="bg1"/>
            </a:solidFill>
            <a:ln w="9525" cap="flat">
              <a:noFill/>
              <a:prstDash val="solid"/>
              <a:miter/>
            </a:ln>
          </p:spPr>
          <p:txBody>
            <a:bodyPr rtlCol="0" anchor="ctr"/>
            <a:lstStyle/>
            <a:p>
              <a:endParaRPr lang="en-US" sz="2400"/>
            </a:p>
          </p:txBody>
        </p:sp>
        <p:sp>
          <p:nvSpPr>
            <p:cNvPr id="37" name="Frihandsfigur 13">
              <a:extLst>
                <a:ext uri="{FF2B5EF4-FFF2-40B4-BE49-F238E27FC236}">
                  <a16:creationId xmlns:a16="http://schemas.microsoft.com/office/drawing/2014/main" id="{44F00376-1B30-407A-53EE-C18C4AF8E52F}"/>
                </a:ext>
              </a:extLst>
            </p:cNvPr>
            <p:cNvSpPr/>
            <p:nvPr/>
          </p:nvSpPr>
          <p:spPr>
            <a:xfrm>
              <a:off x="1661942" y="2633160"/>
              <a:ext cx="67627" cy="108585"/>
            </a:xfrm>
            <a:custGeom>
              <a:avLst/>
              <a:gdLst>
                <a:gd name="connsiteX0" fmla="*/ 67628 w 67627"/>
                <a:gd name="connsiteY0" fmla="*/ 14288 h 108585"/>
                <a:gd name="connsiteX1" fmla="*/ 54293 w 67627"/>
                <a:gd name="connsiteY1" fmla="*/ 0 h 108585"/>
                <a:gd name="connsiteX2" fmla="*/ 0 w 67627"/>
                <a:gd name="connsiteY2" fmla="*/ 54293 h 108585"/>
                <a:gd name="connsiteX3" fmla="*/ 54293 w 67627"/>
                <a:gd name="connsiteY3" fmla="*/ 108585 h 108585"/>
                <a:gd name="connsiteX4" fmla="*/ 67628 w 67627"/>
                <a:gd name="connsiteY4" fmla="*/ 94298 h 108585"/>
                <a:gd name="connsiteX5" fmla="*/ 26670 w 67627"/>
                <a:gd name="connsiteY5" fmla="*/ 54293 h 10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 h="108585">
                  <a:moveTo>
                    <a:pt x="67628" y="14288"/>
                  </a:moveTo>
                  <a:lnTo>
                    <a:pt x="54293" y="0"/>
                  </a:lnTo>
                  <a:lnTo>
                    <a:pt x="0" y="54293"/>
                  </a:lnTo>
                  <a:lnTo>
                    <a:pt x="54293" y="108585"/>
                  </a:lnTo>
                  <a:lnTo>
                    <a:pt x="67628" y="94298"/>
                  </a:lnTo>
                  <a:lnTo>
                    <a:pt x="26670" y="54293"/>
                  </a:lnTo>
                  <a:close/>
                </a:path>
              </a:pathLst>
            </a:custGeom>
            <a:solidFill>
              <a:schemeClr val="bg1"/>
            </a:solidFill>
            <a:ln w="9525" cap="flat">
              <a:noFill/>
              <a:prstDash val="solid"/>
              <a:miter/>
            </a:ln>
          </p:spPr>
          <p:txBody>
            <a:bodyPr rtlCol="0" anchor="ctr"/>
            <a:lstStyle/>
            <a:p>
              <a:endParaRPr lang="en-US" sz="2400"/>
            </a:p>
          </p:txBody>
        </p:sp>
        <p:sp>
          <p:nvSpPr>
            <p:cNvPr id="38" name="Frihandsfigur 14">
              <a:extLst>
                <a:ext uri="{FF2B5EF4-FFF2-40B4-BE49-F238E27FC236}">
                  <a16:creationId xmlns:a16="http://schemas.microsoft.com/office/drawing/2014/main" id="{F9FE93A0-C054-4156-11D6-1CD06C0D25AD}"/>
                </a:ext>
              </a:extLst>
            </p:cNvPr>
            <p:cNvSpPr/>
            <p:nvPr/>
          </p:nvSpPr>
          <p:spPr>
            <a:xfrm>
              <a:off x="1443820" y="2633160"/>
              <a:ext cx="67627" cy="108585"/>
            </a:xfrm>
            <a:custGeom>
              <a:avLst/>
              <a:gdLst>
                <a:gd name="connsiteX0" fmla="*/ 0 w 67627"/>
                <a:gd name="connsiteY0" fmla="*/ 14288 h 108585"/>
                <a:gd name="connsiteX1" fmla="*/ 40005 w 67627"/>
                <a:gd name="connsiteY1" fmla="*/ 54293 h 108585"/>
                <a:gd name="connsiteX2" fmla="*/ 0 w 67627"/>
                <a:gd name="connsiteY2" fmla="*/ 94298 h 108585"/>
                <a:gd name="connsiteX3" fmla="*/ 13335 w 67627"/>
                <a:gd name="connsiteY3" fmla="*/ 108585 h 108585"/>
                <a:gd name="connsiteX4" fmla="*/ 67628 w 67627"/>
                <a:gd name="connsiteY4" fmla="*/ 54293 h 108585"/>
                <a:gd name="connsiteX5" fmla="*/ 13335 w 67627"/>
                <a:gd name="connsiteY5" fmla="*/ 0 h 10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 h="108585">
                  <a:moveTo>
                    <a:pt x="0" y="14288"/>
                  </a:moveTo>
                  <a:lnTo>
                    <a:pt x="40005" y="54293"/>
                  </a:lnTo>
                  <a:lnTo>
                    <a:pt x="0" y="94298"/>
                  </a:lnTo>
                  <a:lnTo>
                    <a:pt x="13335" y="108585"/>
                  </a:lnTo>
                  <a:lnTo>
                    <a:pt x="67628" y="54293"/>
                  </a:lnTo>
                  <a:lnTo>
                    <a:pt x="13335" y="0"/>
                  </a:lnTo>
                  <a:close/>
                </a:path>
              </a:pathLst>
            </a:custGeom>
            <a:solidFill>
              <a:schemeClr val="bg1"/>
            </a:solidFill>
            <a:ln w="9525" cap="flat">
              <a:noFill/>
              <a:prstDash val="solid"/>
              <a:miter/>
            </a:ln>
          </p:spPr>
          <p:txBody>
            <a:bodyPr rtlCol="0" anchor="ctr"/>
            <a:lstStyle/>
            <a:p>
              <a:endParaRPr lang="en-US" sz="2400"/>
            </a:p>
          </p:txBody>
        </p:sp>
        <p:sp>
          <p:nvSpPr>
            <p:cNvPr id="39" name="Frihandsfigur 15">
              <a:extLst>
                <a:ext uri="{FF2B5EF4-FFF2-40B4-BE49-F238E27FC236}">
                  <a16:creationId xmlns:a16="http://schemas.microsoft.com/office/drawing/2014/main" id="{07AD4D73-ED46-3163-DB83-AB2558FAF008}"/>
                </a:ext>
              </a:extLst>
            </p:cNvPr>
            <p:cNvSpPr/>
            <p:nvPr/>
          </p:nvSpPr>
          <p:spPr>
            <a:xfrm>
              <a:off x="1532402" y="2762700"/>
              <a:ext cx="107632" cy="67627"/>
            </a:xfrm>
            <a:custGeom>
              <a:avLst/>
              <a:gdLst>
                <a:gd name="connsiteX0" fmla="*/ 0 w 107632"/>
                <a:gd name="connsiteY0" fmla="*/ 54293 h 67627"/>
                <a:gd name="connsiteX1" fmla="*/ 14288 w 107632"/>
                <a:gd name="connsiteY1" fmla="*/ 67628 h 67627"/>
                <a:gd name="connsiteX2" fmla="*/ 54293 w 107632"/>
                <a:gd name="connsiteY2" fmla="*/ 27622 h 67627"/>
                <a:gd name="connsiteX3" fmla="*/ 94298 w 107632"/>
                <a:gd name="connsiteY3" fmla="*/ 67628 h 67627"/>
                <a:gd name="connsiteX4" fmla="*/ 107633 w 107632"/>
                <a:gd name="connsiteY4" fmla="*/ 54293 h 67627"/>
                <a:gd name="connsiteX5" fmla="*/ 54293 w 107632"/>
                <a:gd name="connsiteY5" fmla="*/ 0 h 6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632" h="67627">
                  <a:moveTo>
                    <a:pt x="0" y="54293"/>
                  </a:moveTo>
                  <a:lnTo>
                    <a:pt x="14288" y="67628"/>
                  </a:lnTo>
                  <a:lnTo>
                    <a:pt x="54293" y="27622"/>
                  </a:lnTo>
                  <a:lnTo>
                    <a:pt x="94298" y="67628"/>
                  </a:lnTo>
                  <a:lnTo>
                    <a:pt x="107633" y="54293"/>
                  </a:lnTo>
                  <a:lnTo>
                    <a:pt x="54293" y="0"/>
                  </a:lnTo>
                  <a:close/>
                </a:path>
              </a:pathLst>
            </a:custGeom>
            <a:solidFill>
              <a:schemeClr val="bg1"/>
            </a:solidFill>
            <a:ln w="9525" cap="flat">
              <a:noFill/>
              <a:prstDash val="solid"/>
              <a:miter/>
            </a:ln>
          </p:spPr>
          <p:txBody>
            <a:bodyPr rtlCol="0" anchor="ctr"/>
            <a:lstStyle/>
            <a:p>
              <a:endParaRPr lang="en-US" sz="2400"/>
            </a:p>
          </p:txBody>
        </p:sp>
        <p:sp>
          <p:nvSpPr>
            <p:cNvPr id="40" name="Frihandsfigur 16">
              <a:extLst>
                <a:ext uri="{FF2B5EF4-FFF2-40B4-BE49-F238E27FC236}">
                  <a16:creationId xmlns:a16="http://schemas.microsoft.com/office/drawing/2014/main" id="{0F4EEC94-F3CD-9C5A-6BDB-2EA1CDC33FC5}"/>
                </a:ext>
              </a:extLst>
            </p:cNvPr>
            <p:cNvSpPr/>
            <p:nvPr/>
          </p:nvSpPr>
          <p:spPr>
            <a:xfrm>
              <a:off x="1532402" y="2544578"/>
              <a:ext cx="107632" cy="67627"/>
            </a:xfrm>
            <a:custGeom>
              <a:avLst/>
              <a:gdLst>
                <a:gd name="connsiteX0" fmla="*/ 107633 w 107632"/>
                <a:gd name="connsiteY0" fmla="*/ 13335 h 67627"/>
                <a:gd name="connsiteX1" fmla="*/ 94298 w 107632"/>
                <a:gd name="connsiteY1" fmla="*/ 0 h 67627"/>
                <a:gd name="connsiteX2" fmla="*/ 54293 w 107632"/>
                <a:gd name="connsiteY2" fmla="*/ 40005 h 67627"/>
                <a:gd name="connsiteX3" fmla="*/ 14288 w 107632"/>
                <a:gd name="connsiteY3" fmla="*/ 0 h 67627"/>
                <a:gd name="connsiteX4" fmla="*/ 0 w 107632"/>
                <a:gd name="connsiteY4" fmla="*/ 13335 h 67627"/>
                <a:gd name="connsiteX5" fmla="*/ 54293 w 107632"/>
                <a:gd name="connsiteY5" fmla="*/ 67628 h 6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632" h="67627">
                  <a:moveTo>
                    <a:pt x="107633" y="13335"/>
                  </a:moveTo>
                  <a:lnTo>
                    <a:pt x="94298" y="0"/>
                  </a:lnTo>
                  <a:lnTo>
                    <a:pt x="54293" y="40005"/>
                  </a:lnTo>
                  <a:lnTo>
                    <a:pt x="14288" y="0"/>
                  </a:lnTo>
                  <a:lnTo>
                    <a:pt x="0" y="13335"/>
                  </a:lnTo>
                  <a:lnTo>
                    <a:pt x="54293" y="67628"/>
                  </a:lnTo>
                  <a:close/>
                </a:path>
              </a:pathLst>
            </a:custGeom>
            <a:solidFill>
              <a:schemeClr val="bg1"/>
            </a:solidFill>
            <a:ln w="9525" cap="flat">
              <a:noFill/>
              <a:prstDash val="solid"/>
              <a:miter/>
            </a:ln>
          </p:spPr>
          <p:txBody>
            <a:bodyPr rtlCol="0" anchor="ctr"/>
            <a:lstStyle/>
            <a:p>
              <a:endParaRPr lang="en-US" sz="2400"/>
            </a:p>
          </p:txBody>
        </p:sp>
      </p:grpSp>
      <p:sp>
        <p:nvSpPr>
          <p:cNvPr id="41" name="Bild 76">
            <a:extLst>
              <a:ext uri="{FF2B5EF4-FFF2-40B4-BE49-F238E27FC236}">
                <a16:creationId xmlns:a16="http://schemas.microsoft.com/office/drawing/2014/main" id="{06D5547B-0740-B2CF-0B5E-772B0370C2EE}"/>
              </a:ext>
            </a:extLst>
          </p:cNvPr>
          <p:cNvSpPr/>
          <p:nvPr userDrawn="1"/>
        </p:nvSpPr>
        <p:spPr>
          <a:xfrm>
            <a:off x="3243061" y="3418171"/>
            <a:ext cx="381000" cy="317500"/>
          </a:xfrm>
          <a:custGeom>
            <a:avLst/>
            <a:gdLst>
              <a:gd name="connsiteX0" fmla="*/ 266700 w 285750"/>
              <a:gd name="connsiteY0" fmla="*/ 180975 h 238125"/>
              <a:gd name="connsiteX1" fmla="*/ 266700 w 285750"/>
              <a:gd name="connsiteY1" fmla="*/ 142875 h 238125"/>
              <a:gd name="connsiteX2" fmla="*/ 179070 w 285750"/>
              <a:gd name="connsiteY2" fmla="*/ 26670 h 238125"/>
              <a:gd name="connsiteX3" fmla="*/ 142875 w 285750"/>
              <a:gd name="connsiteY3" fmla="*/ 0 h 238125"/>
              <a:gd name="connsiteX4" fmla="*/ 106680 w 285750"/>
              <a:gd name="connsiteY4" fmla="*/ 26670 h 238125"/>
              <a:gd name="connsiteX5" fmla="*/ 19050 w 285750"/>
              <a:gd name="connsiteY5" fmla="*/ 142875 h 238125"/>
              <a:gd name="connsiteX6" fmla="*/ 19050 w 285750"/>
              <a:gd name="connsiteY6" fmla="*/ 180975 h 238125"/>
              <a:gd name="connsiteX7" fmla="*/ 0 w 285750"/>
              <a:gd name="connsiteY7" fmla="*/ 180975 h 238125"/>
              <a:gd name="connsiteX8" fmla="*/ 0 w 285750"/>
              <a:gd name="connsiteY8" fmla="*/ 238125 h 238125"/>
              <a:gd name="connsiteX9" fmla="*/ 285750 w 285750"/>
              <a:gd name="connsiteY9" fmla="*/ 238125 h 238125"/>
              <a:gd name="connsiteX10" fmla="*/ 285750 w 285750"/>
              <a:gd name="connsiteY10" fmla="*/ 180975 h 238125"/>
              <a:gd name="connsiteX11" fmla="*/ 266700 w 285750"/>
              <a:gd name="connsiteY11" fmla="*/ 180975 h 238125"/>
              <a:gd name="connsiteX12" fmla="*/ 38100 w 285750"/>
              <a:gd name="connsiteY12" fmla="*/ 142875 h 238125"/>
              <a:gd name="connsiteX13" fmla="*/ 104775 w 285750"/>
              <a:gd name="connsiteY13" fmla="*/ 48578 h 238125"/>
              <a:gd name="connsiteX14" fmla="*/ 104775 w 285750"/>
              <a:gd name="connsiteY14" fmla="*/ 84773 h 238125"/>
              <a:gd name="connsiteX15" fmla="*/ 114300 w 285750"/>
              <a:gd name="connsiteY15" fmla="*/ 105728 h 238125"/>
              <a:gd name="connsiteX16" fmla="*/ 123825 w 285750"/>
              <a:gd name="connsiteY16" fmla="*/ 84773 h 238125"/>
              <a:gd name="connsiteX17" fmla="*/ 123825 w 285750"/>
              <a:gd name="connsiteY17" fmla="*/ 39053 h 238125"/>
              <a:gd name="connsiteX18" fmla="*/ 142875 w 285750"/>
              <a:gd name="connsiteY18" fmla="*/ 20003 h 238125"/>
              <a:gd name="connsiteX19" fmla="*/ 161925 w 285750"/>
              <a:gd name="connsiteY19" fmla="*/ 39053 h 238125"/>
              <a:gd name="connsiteX20" fmla="*/ 161925 w 285750"/>
              <a:gd name="connsiteY20" fmla="*/ 39053 h 238125"/>
              <a:gd name="connsiteX21" fmla="*/ 161925 w 285750"/>
              <a:gd name="connsiteY21" fmla="*/ 84773 h 238125"/>
              <a:gd name="connsiteX22" fmla="*/ 171450 w 285750"/>
              <a:gd name="connsiteY22" fmla="*/ 105728 h 238125"/>
              <a:gd name="connsiteX23" fmla="*/ 180975 w 285750"/>
              <a:gd name="connsiteY23" fmla="*/ 84773 h 238125"/>
              <a:gd name="connsiteX24" fmla="*/ 180975 w 285750"/>
              <a:gd name="connsiteY24" fmla="*/ 48578 h 238125"/>
              <a:gd name="connsiteX25" fmla="*/ 247650 w 285750"/>
              <a:gd name="connsiteY25" fmla="*/ 142875 h 238125"/>
              <a:gd name="connsiteX26" fmla="*/ 247650 w 285750"/>
              <a:gd name="connsiteY26" fmla="*/ 180975 h 238125"/>
              <a:gd name="connsiteX27" fmla="*/ 179070 w 285750"/>
              <a:gd name="connsiteY27" fmla="*/ 180975 h 238125"/>
              <a:gd name="connsiteX28" fmla="*/ 187643 w 285750"/>
              <a:gd name="connsiteY28" fmla="*/ 154305 h 238125"/>
              <a:gd name="connsiteX29" fmla="*/ 141923 w 285750"/>
              <a:gd name="connsiteY29" fmla="*/ 108585 h 238125"/>
              <a:gd name="connsiteX30" fmla="*/ 96203 w 285750"/>
              <a:gd name="connsiteY30" fmla="*/ 154305 h 238125"/>
              <a:gd name="connsiteX31" fmla="*/ 104775 w 285750"/>
              <a:gd name="connsiteY31" fmla="*/ 180975 h 238125"/>
              <a:gd name="connsiteX32" fmla="*/ 38100 w 285750"/>
              <a:gd name="connsiteY32" fmla="*/ 180975 h 238125"/>
              <a:gd name="connsiteX33" fmla="*/ 38100 w 285750"/>
              <a:gd name="connsiteY33" fmla="*/ 142875 h 238125"/>
              <a:gd name="connsiteX34" fmla="*/ 116205 w 285750"/>
              <a:gd name="connsiteY34" fmla="*/ 154305 h 238125"/>
              <a:gd name="connsiteX35" fmla="*/ 142875 w 285750"/>
              <a:gd name="connsiteY35" fmla="*/ 127635 h 238125"/>
              <a:gd name="connsiteX36" fmla="*/ 169545 w 285750"/>
              <a:gd name="connsiteY36" fmla="*/ 154305 h 238125"/>
              <a:gd name="connsiteX37" fmla="*/ 142875 w 285750"/>
              <a:gd name="connsiteY37" fmla="*/ 180975 h 238125"/>
              <a:gd name="connsiteX38" fmla="*/ 116205 w 285750"/>
              <a:gd name="connsiteY38" fmla="*/ 154305 h 238125"/>
              <a:gd name="connsiteX39" fmla="*/ 266700 w 285750"/>
              <a:gd name="connsiteY39" fmla="*/ 219075 h 238125"/>
              <a:gd name="connsiteX40" fmla="*/ 19050 w 285750"/>
              <a:gd name="connsiteY40" fmla="*/ 219075 h 238125"/>
              <a:gd name="connsiteX41" fmla="*/ 19050 w 285750"/>
              <a:gd name="connsiteY41" fmla="*/ 200025 h 238125"/>
              <a:gd name="connsiteX42" fmla="*/ 266700 w 285750"/>
              <a:gd name="connsiteY42" fmla="*/ 200025 h 238125"/>
              <a:gd name="connsiteX43" fmla="*/ 266700 w 285750"/>
              <a:gd name="connsiteY43"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85750" h="238125">
                <a:moveTo>
                  <a:pt x="266700" y="180975"/>
                </a:moveTo>
                <a:lnTo>
                  <a:pt x="266700" y="142875"/>
                </a:lnTo>
                <a:cubicBezTo>
                  <a:pt x="266700" y="87630"/>
                  <a:pt x="222885" y="42863"/>
                  <a:pt x="179070" y="26670"/>
                </a:cubicBezTo>
                <a:cubicBezTo>
                  <a:pt x="174308" y="11430"/>
                  <a:pt x="160020" y="0"/>
                  <a:pt x="142875" y="0"/>
                </a:cubicBezTo>
                <a:cubicBezTo>
                  <a:pt x="125730" y="0"/>
                  <a:pt x="111443" y="11430"/>
                  <a:pt x="106680" y="26670"/>
                </a:cubicBezTo>
                <a:cubicBezTo>
                  <a:pt x="61913" y="42863"/>
                  <a:pt x="19050" y="87630"/>
                  <a:pt x="19050" y="142875"/>
                </a:cubicBezTo>
                <a:lnTo>
                  <a:pt x="19050" y="180975"/>
                </a:lnTo>
                <a:lnTo>
                  <a:pt x="0" y="180975"/>
                </a:lnTo>
                <a:lnTo>
                  <a:pt x="0" y="238125"/>
                </a:lnTo>
                <a:lnTo>
                  <a:pt x="285750" y="238125"/>
                </a:lnTo>
                <a:lnTo>
                  <a:pt x="285750" y="180975"/>
                </a:lnTo>
                <a:lnTo>
                  <a:pt x="266700" y="180975"/>
                </a:lnTo>
                <a:close/>
                <a:moveTo>
                  <a:pt x="38100" y="142875"/>
                </a:moveTo>
                <a:cubicBezTo>
                  <a:pt x="38100" y="100013"/>
                  <a:pt x="69533" y="64770"/>
                  <a:pt x="104775" y="48578"/>
                </a:cubicBezTo>
                <a:cubicBezTo>
                  <a:pt x="104775" y="64770"/>
                  <a:pt x="104775" y="69533"/>
                  <a:pt x="104775" y="84773"/>
                </a:cubicBezTo>
                <a:cubicBezTo>
                  <a:pt x="104775" y="93345"/>
                  <a:pt x="114300" y="105728"/>
                  <a:pt x="114300" y="105728"/>
                </a:cubicBezTo>
                <a:cubicBezTo>
                  <a:pt x="114300" y="105728"/>
                  <a:pt x="123825" y="93345"/>
                  <a:pt x="123825" y="84773"/>
                </a:cubicBezTo>
                <a:cubicBezTo>
                  <a:pt x="123825" y="66675"/>
                  <a:pt x="123825" y="63818"/>
                  <a:pt x="123825" y="39053"/>
                </a:cubicBezTo>
                <a:cubicBezTo>
                  <a:pt x="123825" y="28575"/>
                  <a:pt x="132398" y="20003"/>
                  <a:pt x="142875" y="20003"/>
                </a:cubicBezTo>
                <a:cubicBezTo>
                  <a:pt x="153353" y="20003"/>
                  <a:pt x="161925" y="28575"/>
                  <a:pt x="161925" y="39053"/>
                </a:cubicBezTo>
                <a:lnTo>
                  <a:pt x="161925" y="39053"/>
                </a:lnTo>
                <a:cubicBezTo>
                  <a:pt x="161925" y="63818"/>
                  <a:pt x="161925" y="66675"/>
                  <a:pt x="161925" y="84773"/>
                </a:cubicBezTo>
                <a:cubicBezTo>
                  <a:pt x="161925" y="93345"/>
                  <a:pt x="171450" y="105728"/>
                  <a:pt x="171450" y="105728"/>
                </a:cubicBezTo>
                <a:cubicBezTo>
                  <a:pt x="171450" y="105728"/>
                  <a:pt x="180975" y="93345"/>
                  <a:pt x="180975" y="84773"/>
                </a:cubicBezTo>
                <a:cubicBezTo>
                  <a:pt x="180975" y="69533"/>
                  <a:pt x="180975" y="64770"/>
                  <a:pt x="180975" y="48578"/>
                </a:cubicBezTo>
                <a:cubicBezTo>
                  <a:pt x="216218" y="64770"/>
                  <a:pt x="247650" y="100013"/>
                  <a:pt x="247650" y="142875"/>
                </a:cubicBezTo>
                <a:lnTo>
                  <a:pt x="247650" y="180975"/>
                </a:lnTo>
                <a:lnTo>
                  <a:pt x="179070" y="180975"/>
                </a:lnTo>
                <a:cubicBezTo>
                  <a:pt x="184785" y="173355"/>
                  <a:pt x="187643" y="164783"/>
                  <a:pt x="187643" y="154305"/>
                </a:cubicBezTo>
                <a:cubicBezTo>
                  <a:pt x="187643" y="129540"/>
                  <a:pt x="167640" y="108585"/>
                  <a:pt x="141923" y="108585"/>
                </a:cubicBezTo>
                <a:cubicBezTo>
                  <a:pt x="116205" y="108585"/>
                  <a:pt x="96203" y="128588"/>
                  <a:pt x="96203" y="154305"/>
                </a:cubicBezTo>
                <a:cubicBezTo>
                  <a:pt x="96203" y="163830"/>
                  <a:pt x="99060" y="173355"/>
                  <a:pt x="104775" y="180975"/>
                </a:cubicBezTo>
                <a:lnTo>
                  <a:pt x="38100" y="180975"/>
                </a:lnTo>
                <a:lnTo>
                  <a:pt x="38100" y="142875"/>
                </a:lnTo>
                <a:close/>
                <a:moveTo>
                  <a:pt x="116205" y="154305"/>
                </a:moveTo>
                <a:cubicBezTo>
                  <a:pt x="116205" y="140018"/>
                  <a:pt x="127635" y="127635"/>
                  <a:pt x="142875" y="127635"/>
                </a:cubicBezTo>
                <a:cubicBezTo>
                  <a:pt x="158115" y="127635"/>
                  <a:pt x="169545" y="139065"/>
                  <a:pt x="169545" y="154305"/>
                </a:cubicBezTo>
                <a:cubicBezTo>
                  <a:pt x="169545" y="169545"/>
                  <a:pt x="157163" y="180975"/>
                  <a:pt x="142875" y="180975"/>
                </a:cubicBezTo>
                <a:cubicBezTo>
                  <a:pt x="128588" y="180975"/>
                  <a:pt x="116205" y="168593"/>
                  <a:pt x="116205" y="154305"/>
                </a:cubicBezTo>
                <a:close/>
                <a:moveTo>
                  <a:pt x="266700" y="219075"/>
                </a:moveTo>
                <a:lnTo>
                  <a:pt x="19050" y="219075"/>
                </a:lnTo>
                <a:lnTo>
                  <a:pt x="19050" y="200025"/>
                </a:lnTo>
                <a:lnTo>
                  <a:pt x="266700" y="200025"/>
                </a:lnTo>
                <a:lnTo>
                  <a:pt x="266700" y="219075"/>
                </a:lnTo>
                <a:close/>
              </a:path>
            </a:pathLst>
          </a:custGeom>
          <a:solidFill>
            <a:schemeClr val="bg1"/>
          </a:solidFill>
          <a:ln w="9525" cap="flat">
            <a:noFill/>
            <a:prstDash val="solid"/>
            <a:miter/>
          </a:ln>
        </p:spPr>
        <p:txBody>
          <a:bodyPr rtlCol="0" anchor="ctr"/>
          <a:lstStyle/>
          <a:p>
            <a:endParaRPr lang="en-US" sz="2400"/>
          </a:p>
        </p:txBody>
      </p:sp>
      <p:grpSp>
        <p:nvGrpSpPr>
          <p:cNvPr id="42" name="Bild 79">
            <a:extLst>
              <a:ext uri="{FF2B5EF4-FFF2-40B4-BE49-F238E27FC236}">
                <a16:creationId xmlns:a16="http://schemas.microsoft.com/office/drawing/2014/main" id="{E88C97B7-022A-1686-D9A6-45749A9BE8C2}"/>
              </a:ext>
            </a:extLst>
          </p:cNvPr>
          <p:cNvGrpSpPr/>
          <p:nvPr userDrawn="1"/>
        </p:nvGrpSpPr>
        <p:grpSpPr>
          <a:xfrm>
            <a:off x="426001" y="4465760"/>
            <a:ext cx="381000" cy="381000"/>
            <a:chOff x="319501" y="3349320"/>
            <a:chExt cx="285750" cy="285750"/>
          </a:xfrm>
          <a:solidFill>
            <a:schemeClr val="bg1"/>
          </a:solidFill>
        </p:grpSpPr>
        <p:sp>
          <p:nvSpPr>
            <p:cNvPr id="43" name="Frihandsfigur 26">
              <a:extLst>
                <a:ext uri="{FF2B5EF4-FFF2-40B4-BE49-F238E27FC236}">
                  <a16:creationId xmlns:a16="http://schemas.microsoft.com/office/drawing/2014/main" id="{97171F2A-D733-087D-EF62-A66FC5D2642F}"/>
                </a:ext>
              </a:extLst>
            </p:cNvPr>
            <p:cNvSpPr/>
            <p:nvPr/>
          </p:nvSpPr>
          <p:spPr>
            <a:xfrm>
              <a:off x="319501" y="3396945"/>
              <a:ext cx="238125" cy="238125"/>
            </a:xfrm>
            <a:custGeom>
              <a:avLst/>
              <a:gdLst>
                <a:gd name="connsiteX0" fmla="*/ 140018 w 238125"/>
                <a:gd name="connsiteY0" fmla="*/ 148590 h 238125"/>
                <a:gd name="connsiteX1" fmla="*/ 85725 w 238125"/>
                <a:gd name="connsiteY1" fmla="*/ 94298 h 238125"/>
                <a:gd name="connsiteX2" fmla="*/ 118110 w 238125"/>
                <a:gd name="connsiteY2" fmla="*/ 61913 h 238125"/>
                <a:gd name="connsiteX3" fmla="*/ 90488 w 238125"/>
                <a:gd name="connsiteY3" fmla="*/ 0 h 238125"/>
                <a:gd name="connsiteX4" fmla="*/ 0 w 238125"/>
                <a:gd name="connsiteY4" fmla="*/ 0 h 238125"/>
                <a:gd name="connsiteX5" fmla="*/ 0 w 238125"/>
                <a:gd name="connsiteY5" fmla="*/ 16192 h 238125"/>
                <a:gd name="connsiteX6" fmla="*/ 221933 w 238125"/>
                <a:gd name="connsiteY6" fmla="*/ 238125 h 238125"/>
                <a:gd name="connsiteX7" fmla="*/ 238125 w 238125"/>
                <a:gd name="connsiteY7" fmla="*/ 238125 h 238125"/>
                <a:gd name="connsiteX8" fmla="*/ 238125 w 238125"/>
                <a:gd name="connsiteY8" fmla="*/ 147638 h 238125"/>
                <a:gd name="connsiteX9" fmla="*/ 166688 w 238125"/>
                <a:gd name="connsiteY9" fmla="*/ 121920 h 238125"/>
                <a:gd name="connsiteX10" fmla="*/ 140018 w 238125"/>
                <a:gd name="connsiteY10" fmla="*/ 148590 h 238125"/>
                <a:gd name="connsiteX11" fmla="*/ 219075 w 238125"/>
                <a:gd name="connsiteY11" fmla="*/ 160973 h 238125"/>
                <a:gd name="connsiteX12" fmla="*/ 219075 w 238125"/>
                <a:gd name="connsiteY12" fmla="*/ 219075 h 238125"/>
                <a:gd name="connsiteX13" fmla="*/ 19050 w 238125"/>
                <a:gd name="connsiteY13" fmla="*/ 19050 h 238125"/>
                <a:gd name="connsiteX14" fmla="*/ 78105 w 238125"/>
                <a:gd name="connsiteY14" fmla="*/ 19050 h 238125"/>
                <a:gd name="connsiteX15" fmla="*/ 95250 w 238125"/>
                <a:gd name="connsiteY15" fmla="*/ 58103 h 238125"/>
                <a:gd name="connsiteX16" fmla="*/ 62865 w 238125"/>
                <a:gd name="connsiteY16" fmla="*/ 90488 h 238125"/>
                <a:gd name="connsiteX17" fmla="*/ 65723 w 238125"/>
                <a:gd name="connsiteY17" fmla="*/ 96203 h 238125"/>
                <a:gd name="connsiteX18" fmla="*/ 138113 w 238125"/>
                <a:gd name="connsiteY18" fmla="*/ 168593 h 238125"/>
                <a:gd name="connsiteX19" fmla="*/ 143828 w 238125"/>
                <a:gd name="connsiteY19" fmla="*/ 171450 h 238125"/>
                <a:gd name="connsiteX20" fmla="*/ 171450 w 238125"/>
                <a:gd name="connsiteY20" fmla="*/ 143828 h 238125"/>
                <a:gd name="connsiteX21" fmla="*/ 219075 w 238125"/>
                <a:gd name="connsiteY21" fmla="*/ 16097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8125" h="238125">
                  <a:moveTo>
                    <a:pt x="140018" y="148590"/>
                  </a:moveTo>
                  <a:cubicBezTo>
                    <a:pt x="117158" y="137160"/>
                    <a:pt x="98108" y="118110"/>
                    <a:pt x="85725" y="94298"/>
                  </a:cubicBezTo>
                  <a:lnTo>
                    <a:pt x="118110" y="61913"/>
                  </a:lnTo>
                  <a:lnTo>
                    <a:pt x="90488" y="0"/>
                  </a:lnTo>
                  <a:lnTo>
                    <a:pt x="0" y="0"/>
                  </a:lnTo>
                  <a:lnTo>
                    <a:pt x="0" y="16192"/>
                  </a:lnTo>
                  <a:cubicBezTo>
                    <a:pt x="0" y="138113"/>
                    <a:pt x="100013" y="238125"/>
                    <a:pt x="221933" y="238125"/>
                  </a:cubicBezTo>
                  <a:lnTo>
                    <a:pt x="238125" y="238125"/>
                  </a:lnTo>
                  <a:lnTo>
                    <a:pt x="238125" y="147638"/>
                  </a:lnTo>
                  <a:lnTo>
                    <a:pt x="166688" y="121920"/>
                  </a:lnTo>
                  <a:lnTo>
                    <a:pt x="140018" y="148590"/>
                  </a:lnTo>
                  <a:close/>
                  <a:moveTo>
                    <a:pt x="219075" y="160973"/>
                  </a:moveTo>
                  <a:lnTo>
                    <a:pt x="219075" y="219075"/>
                  </a:lnTo>
                  <a:cubicBezTo>
                    <a:pt x="109538" y="217170"/>
                    <a:pt x="20955" y="128588"/>
                    <a:pt x="19050" y="19050"/>
                  </a:cubicBezTo>
                  <a:lnTo>
                    <a:pt x="78105" y="19050"/>
                  </a:lnTo>
                  <a:lnTo>
                    <a:pt x="95250" y="58103"/>
                  </a:lnTo>
                  <a:lnTo>
                    <a:pt x="62865" y="90488"/>
                  </a:lnTo>
                  <a:lnTo>
                    <a:pt x="65723" y="96203"/>
                  </a:lnTo>
                  <a:cubicBezTo>
                    <a:pt x="80010" y="129540"/>
                    <a:pt x="106680" y="155258"/>
                    <a:pt x="138113" y="168593"/>
                  </a:cubicBezTo>
                  <a:lnTo>
                    <a:pt x="143828" y="171450"/>
                  </a:lnTo>
                  <a:lnTo>
                    <a:pt x="171450" y="143828"/>
                  </a:lnTo>
                  <a:lnTo>
                    <a:pt x="219075" y="160973"/>
                  </a:lnTo>
                  <a:close/>
                </a:path>
              </a:pathLst>
            </a:custGeom>
            <a:solidFill>
              <a:schemeClr val="bg1"/>
            </a:solidFill>
            <a:ln w="9525" cap="flat">
              <a:noFill/>
              <a:prstDash val="solid"/>
              <a:miter/>
            </a:ln>
          </p:spPr>
          <p:txBody>
            <a:bodyPr rtlCol="0" anchor="ctr"/>
            <a:lstStyle/>
            <a:p>
              <a:endParaRPr lang="en-US" sz="2400"/>
            </a:p>
          </p:txBody>
        </p:sp>
        <p:sp>
          <p:nvSpPr>
            <p:cNvPr id="44" name="Frihandsfigur 27">
              <a:extLst>
                <a:ext uri="{FF2B5EF4-FFF2-40B4-BE49-F238E27FC236}">
                  <a16:creationId xmlns:a16="http://schemas.microsoft.com/office/drawing/2014/main" id="{727B1379-B882-0FDD-7F99-1B6681F37C21}"/>
                </a:ext>
              </a:extLst>
            </p:cNvPr>
            <p:cNvSpPr/>
            <p:nvPr/>
          </p:nvSpPr>
          <p:spPr>
            <a:xfrm>
              <a:off x="490951" y="3349320"/>
              <a:ext cx="114300" cy="114300"/>
            </a:xfrm>
            <a:custGeom>
              <a:avLst/>
              <a:gdLst>
                <a:gd name="connsiteX0" fmla="*/ 114300 w 114300"/>
                <a:gd name="connsiteY0" fmla="*/ 47625 h 114300"/>
                <a:gd name="connsiteX1" fmla="*/ 66675 w 114300"/>
                <a:gd name="connsiteY1" fmla="*/ 47625 h 114300"/>
                <a:gd name="connsiteX2" fmla="*/ 66675 w 114300"/>
                <a:gd name="connsiteY2" fmla="*/ 0 h 114300"/>
                <a:gd name="connsiteX3" fmla="*/ 47625 w 114300"/>
                <a:gd name="connsiteY3" fmla="*/ 0 h 114300"/>
                <a:gd name="connsiteX4" fmla="*/ 47625 w 114300"/>
                <a:gd name="connsiteY4" fmla="*/ 47625 h 114300"/>
                <a:gd name="connsiteX5" fmla="*/ 0 w 114300"/>
                <a:gd name="connsiteY5" fmla="*/ 47625 h 114300"/>
                <a:gd name="connsiteX6" fmla="*/ 0 w 114300"/>
                <a:gd name="connsiteY6" fmla="*/ 66675 h 114300"/>
                <a:gd name="connsiteX7" fmla="*/ 47625 w 114300"/>
                <a:gd name="connsiteY7" fmla="*/ 66675 h 114300"/>
                <a:gd name="connsiteX8" fmla="*/ 47625 w 114300"/>
                <a:gd name="connsiteY8" fmla="*/ 114300 h 114300"/>
                <a:gd name="connsiteX9" fmla="*/ 66675 w 114300"/>
                <a:gd name="connsiteY9" fmla="*/ 114300 h 114300"/>
                <a:gd name="connsiteX10" fmla="*/ 66675 w 114300"/>
                <a:gd name="connsiteY10" fmla="*/ 66675 h 114300"/>
                <a:gd name="connsiteX11" fmla="*/ 114300 w 114300"/>
                <a:gd name="connsiteY11" fmla="*/ 6667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114300">
                  <a:moveTo>
                    <a:pt x="114300" y="47625"/>
                  </a:moveTo>
                  <a:lnTo>
                    <a:pt x="66675" y="47625"/>
                  </a:lnTo>
                  <a:lnTo>
                    <a:pt x="66675" y="0"/>
                  </a:lnTo>
                  <a:lnTo>
                    <a:pt x="47625" y="0"/>
                  </a:lnTo>
                  <a:lnTo>
                    <a:pt x="47625" y="47625"/>
                  </a:lnTo>
                  <a:lnTo>
                    <a:pt x="0" y="47625"/>
                  </a:lnTo>
                  <a:lnTo>
                    <a:pt x="0" y="66675"/>
                  </a:lnTo>
                  <a:lnTo>
                    <a:pt x="47625" y="66675"/>
                  </a:lnTo>
                  <a:lnTo>
                    <a:pt x="47625" y="114300"/>
                  </a:lnTo>
                  <a:lnTo>
                    <a:pt x="66675" y="114300"/>
                  </a:lnTo>
                  <a:lnTo>
                    <a:pt x="66675" y="66675"/>
                  </a:lnTo>
                  <a:lnTo>
                    <a:pt x="114300" y="66675"/>
                  </a:lnTo>
                  <a:close/>
                </a:path>
              </a:pathLst>
            </a:custGeom>
            <a:solidFill>
              <a:schemeClr val="bg1"/>
            </a:solidFill>
            <a:ln w="9525" cap="flat">
              <a:noFill/>
              <a:prstDash val="solid"/>
              <a:miter/>
            </a:ln>
          </p:spPr>
          <p:txBody>
            <a:bodyPr rtlCol="0" anchor="ctr"/>
            <a:lstStyle/>
            <a:p>
              <a:endParaRPr lang="en-US" sz="2400"/>
            </a:p>
          </p:txBody>
        </p:sp>
      </p:grpSp>
      <p:grpSp>
        <p:nvGrpSpPr>
          <p:cNvPr id="45" name="Bild 82">
            <a:extLst>
              <a:ext uri="{FF2B5EF4-FFF2-40B4-BE49-F238E27FC236}">
                <a16:creationId xmlns:a16="http://schemas.microsoft.com/office/drawing/2014/main" id="{D077E7AB-9AC0-E949-BD42-89A5A21F8446}"/>
              </a:ext>
            </a:extLst>
          </p:cNvPr>
          <p:cNvGrpSpPr/>
          <p:nvPr userDrawn="1"/>
        </p:nvGrpSpPr>
        <p:grpSpPr>
          <a:xfrm>
            <a:off x="1925311" y="4478461"/>
            <a:ext cx="330200" cy="342900"/>
            <a:chOff x="1443983" y="3358845"/>
            <a:chExt cx="247650" cy="257175"/>
          </a:xfrm>
          <a:solidFill>
            <a:schemeClr val="bg1"/>
          </a:solidFill>
        </p:grpSpPr>
        <p:sp>
          <p:nvSpPr>
            <p:cNvPr id="46" name="Frihandsfigur 29">
              <a:extLst>
                <a:ext uri="{FF2B5EF4-FFF2-40B4-BE49-F238E27FC236}">
                  <a16:creationId xmlns:a16="http://schemas.microsoft.com/office/drawing/2014/main" id="{1B1FCE54-CA89-0F13-E2D0-C6C1CAEBCBF5}"/>
                </a:ext>
              </a:extLst>
            </p:cNvPr>
            <p:cNvSpPr/>
            <p:nvPr/>
          </p:nvSpPr>
          <p:spPr>
            <a:xfrm>
              <a:off x="1443983" y="3358845"/>
              <a:ext cx="247650" cy="257175"/>
            </a:xfrm>
            <a:custGeom>
              <a:avLst/>
              <a:gdLst>
                <a:gd name="connsiteX0" fmla="*/ 180975 w 247650"/>
                <a:gd name="connsiteY0" fmla="*/ 47625 h 257175"/>
                <a:gd name="connsiteX1" fmla="*/ 180975 w 247650"/>
                <a:gd name="connsiteY1" fmla="*/ 28575 h 257175"/>
                <a:gd name="connsiteX2" fmla="*/ 152400 w 247650"/>
                <a:gd name="connsiteY2" fmla="*/ 0 h 257175"/>
                <a:gd name="connsiteX3" fmla="*/ 95250 w 247650"/>
                <a:gd name="connsiteY3" fmla="*/ 0 h 257175"/>
                <a:gd name="connsiteX4" fmla="*/ 66675 w 247650"/>
                <a:gd name="connsiteY4" fmla="*/ 28575 h 257175"/>
                <a:gd name="connsiteX5" fmla="*/ 66675 w 247650"/>
                <a:gd name="connsiteY5" fmla="*/ 47625 h 257175"/>
                <a:gd name="connsiteX6" fmla="*/ 0 w 247650"/>
                <a:gd name="connsiteY6" fmla="*/ 47625 h 257175"/>
                <a:gd name="connsiteX7" fmla="*/ 0 w 247650"/>
                <a:gd name="connsiteY7" fmla="*/ 257175 h 257175"/>
                <a:gd name="connsiteX8" fmla="*/ 247650 w 247650"/>
                <a:gd name="connsiteY8" fmla="*/ 257175 h 257175"/>
                <a:gd name="connsiteX9" fmla="*/ 247650 w 247650"/>
                <a:gd name="connsiteY9" fmla="*/ 47625 h 257175"/>
                <a:gd name="connsiteX10" fmla="*/ 180975 w 247650"/>
                <a:gd name="connsiteY10" fmla="*/ 47625 h 257175"/>
                <a:gd name="connsiteX11" fmla="*/ 85725 w 247650"/>
                <a:gd name="connsiteY11" fmla="*/ 28575 h 257175"/>
                <a:gd name="connsiteX12" fmla="*/ 95250 w 247650"/>
                <a:gd name="connsiteY12" fmla="*/ 19050 h 257175"/>
                <a:gd name="connsiteX13" fmla="*/ 152400 w 247650"/>
                <a:gd name="connsiteY13" fmla="*/ 19050 h 257175"/>
                <a:gd name="connsiteX14" fmla="*/ 161925 w 247650"/>
                <a:gd name="connsiteY14" fmla="*/ 28575 h 257175"/>
                <a:gd name="connsiteX15" fmla="*/ 161925 w 247650"/>
                <a:gd name="connsiteY15" fmla="*/ 47625 h 257175"/>
                <a:gd name="connsiteX16" fmla="*/ 85725 w 247650"/>
                <a:gd name="connsiteY16" fmla="*/ 47625 h 257175"/>
                <a:gd name="connsiteX17" fmla="*/ 85725 w 247650"/>
                <a:gd name="connsiteY17" fmla="*/ 28575 h 257175"/>
                <a:gd name="connsiteX18" fmla="*/ 228600 w 247650"/>
                <a:gd name="connsiteY18" fmla="*/ 238125 h 257175"/>
                <a:gd name="connsiteX19" fmla="*/ 19050 w 247650"/>
                <a:gd name="connsiteY19" fmla="*/ 238125 h 257175"/>
                <a:gd name="connsiteX20" fmla="*/ 19050 w 247650"/>
                <a:gd name="connsiteY20" fmla="*/ 66675 h 257175"/>
                <a:gd name="connsiteX21" fmla="*/ 228600 w 247650"/>
                <a:gd name="connsiteY21" fmla="*/ 66675 h 257175"/>
                <a:gd name="connsiteX22" fmla="*/ 228600 w 247650"/>
                <a:gd name="connsiteY22" fmla="*/ 238125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7650" h="257175">
                  <a:moveTo>
                    <a:pt x="180975" y="47625"/>
                  </a:moveTo>
                  <a:lnTo>
                    <a:pt x="180975" y="28575"/>
                  </a:lnTo>
                  <a:cubicBezTo>
                    <a:pt x="180975" y="12383"/>
                    <a:pt x="168593" y="0"/>
                    <a:pt x="152400" y="0"/>
                  </a:cubicBezTo>
                  <a:lnTo>
                    <a:pt x="95250" y="0"/>
                  </a:lnTo>
                  <a:cubicBezTo>
                    <a:pt x="79058" y="0"/>
                    <a:pt x="66675" y="12383"/>
                    <a:pt x="66675" y="28575"/>
                  </a:cubicBezTo>
                  <a:lnTo>
                    <a:pt x="66675" y="47625"/>
                  </a:lnTo>
                  <a:lnTo>
                    <a:pt x="0" y="47625"/>
                  </a:lnTo>
                  <a:lnTo>
                    <a:pt x="0" y="257175"/>
                  </a:lnTo>
                  <a:lnTo>
                    <a:pt x="247650" y="257175"/>
                  </a:lnTo>
                  <a:lnTo>
                    <a:pt x="247650" y="47625"/>
                  </a:lnTo>
                  <a:lnTo>
                    <a:pt x="180975" y="47625"/>
                  </a:lnTo>
                  <a:close/>
                  <a:moveTo>
                    <a:pt x="85725" y="28575"/>
                  </a:moveTo>
                  <a:cubicBezTo>
                    <a:pt x="85725" y="22860"/>
                    <a:pt x="89535" y="19050"/>
                    <a:pt x="95250" y="19050"/>
                  </a:cubicBezTo>
                  <a:lnTo>
                    <a:pt x="152400" y="19050"/>
                  </a:lnTo>
                  <a:cubicBezTo>
                    <a:pt x="158115" y="19050"/>
                    <a:pt x="161925" y="22860"/>
                    <a:pt x="161925" y="28575"/>
                  </a:cubicBezTo>
                  <a:lnTo>
                    <a:pt x="161925" y="47625"/>
                  </a:lnTo>
                  <a:lnTo>
                    <a:pt x="85725" y="47625"/>
                  </a:lnTo>
                  <a:lnTo>
                    <a:pt x="85725" y="28575"/>
                  </a:lnTo>
                  <a:close/>
                  <a:moveTo>
                    <a:pt x="228600" y="238125"/>
                  </a:moveTo>
                  <a:lnTo>
                    <a:pt x="19050" y="238125"/>
                  </a:lnTo>
                  <a:lnTo>
                    <a:pt x="19050" y="66675"/>
                  </a:lnTo>
                  <a:lnTo>
                    <a:pt x="228600" y="66675"/>
                  </a:lnTo>
                  <a:lnTo>
                    <a:pt x="228600" y="238125"/>
                  </a:lnTo>
                  <a:close/>
                </a:path>
              </a:pathLst>
            </a:custGeom>
            <a:solidFill>
              <a:schemeClr val="bg1"/>
            </a:solidFill>
            <a:ln w="9525" cap="flat">
              <a:noFill/>
              <a:prstDash val="solid"/>
              <a:miter/>
            </a:ln>
          </p:spPr>
          <p:txBody>
            <a:bodyPr rtlCol="0" anchor="ctr"/>
            <a:lstStyle/>
            <a:p>
              <a:endParaRPr lang="en-US" sz="2400"/>
            </a:p>
          </p:txBody>
        </p:sp>
        <p:sp>
          <p:nvSpPr>
            <p:cNvPr id="47" name="Frihandsfigur 30">
              <a:extLst>
                <a:ext uri="{FF2B5EF4-FFF2-40B4-BE49-F238E27FC236}">
                  <a16:creationId xmlns:a16="http://schemas.microsoft.com/office/drawing/2014/main" id="{04E9B5BE-5A85-6DB7-1A00-FE762E14B1BA}"/>
                </a:ext>
              </a:extLst>
            </p:cNvPr>
            <p:cNvSpPr/>
            <p:nvPr/>
          </p:nvSpPr>
          <p:spPr>
            <a:xfrm>
              <a:off x="1510658" y="3454095"/>
              <a:ext cx="114300" cy="114300"/>
            </a:xfrm>
            <a:custGeom>
              <a:avLst/>
              <a:gdLst>
                <a:gd name="connsiteX0" fmla="*/ 47625 w 114300"/>
                <a:gd name="connsiteY0" fmla="*/ 114300 h 114300"/>
                <a:gd name="connsiteX1" fmla="*/ 66675 w 114300"/>
                <a:gd name="connsiteY1" fmla="*/ 114300 h 114300"/>
                <a:gd name="connsiteX2" fmla="*/ 66675 w 114300"/>
                <a:gd name="connsiteY2" fmla="*/ 66675 h 114300"/>
                <a:gd name="connsiteX3" fmla="*/ 114300 w 114300"/>
                <a:gd name="connsiteY3" fmla="*/ 66675 h 114300"/>
                <a:gd name="connsiteX4" fmla="*/ 114300 w 114300"/>
                <a:gd name="connsiteY4" fmla="*/ 47625 h 114300"/>
                <a:gd name="connsiteX5" fmla="*/ 66675 w 114300"/>
                <a:gd name="connsiteY5" fmla="*/ 47625 h 114300"/>
                <a:gd name="connsiteX6" fmla="*/ 66675 w 114300"/>
                <a:gd name="connsiteY6" fmla="*/ 0 h 114300"/>
                <a:gd name="connsiteX7" fmla="*/ 47625 w 114300"/>
                <a:gd name="connsiteY7" fmla="*/ 0 h 114300"/>
                <a:gd name="connsiteX8" fmla="*/ 47625 w 114300"/>
                <a:gd name="connsiteY8" fmla="*/ 47625 h 114300"/>
                <a:gd name="connsiteX9" fmla="*/ 0 w 114300"/>
                <a:gd name="connsiteY9" fmla="*/ 47625 h 114300"/>
                <a:gd name="connsiteX10" fmla="*/ 0 w 114300"/>
                <a:gd name="connsiteY10" fmla="*/ 66675 h 114300"/>
                <a:gd name="connsiteX11" fmla="*/ 47625 w 114300"/>
                <a:gd name="connsiteY11" fmla="*/ 6667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114300">
                  <a:moveTo>
                    <a:pt x="47625" y="114300"/>
                  </a:moveTo>
                  <a:lnTo>
                    <a:pt x="66675" y="114300"/>
                  </a:lnTo>
                  <a:lnTo>
                    <a:pt x="66675" y="66675"/>
                  </a:lnTo>
                  <a:lnTo>
                    <a:pt x="114300" y="66675"/>
                  </a:lnTo>
                  <a:lnTo>
                    <a:pt x="114300" y="47625"/>
                  </a:lnTo>
                  <a:lnTo>
                    <a:pt x="66675" y="47625"/>
                  </a:lnTo>
                  <a:lnTo>
                    <a:pt x="66675" y="0"/>
                  </a:lnTo>
                  <a:lnTo>
                    <a:pt x="47625" y="0"/>
                  </a:lnTo>
                  <a:lnTo>
                    <a:pt x="47625" y="47625"/>
                  </a:lnTo>
                  <a:lnTo>
                    <a:pt x="0" y="47625"/>
                  </a:lnTo>
                  <a:lnTo>
                    <a:pt x="0" y="66675"/>
                  </a:lnTo>
                  <a:lnTo>
                    <a:pt x="47625" y="66675"/>
                  </a:lnTo>
                  <a:close/>
                </a:path>
              </a:pathLst>
            </a:custGeom>
            <a:solidFill>
              <a:schemeClr val="bg1"/>
            </a:solidFill>
            <a:ln w="9525" cap="flat">
              <a:noFill/>
              <a:prstDash val="solid"/>
              <a:miter/>
            </a:ln>
          </p:spPr>
          <p:txBody>
            <a:bodyPr rtlCol="0" anchor="ctr"/>
            <a:lstStyle/>
            <a:p>
              <a:endParaRPr lang="en-US" sz="2400"/>
            </a:p>
          </p:txBody>
        </p:sp>
      </p:grpSp>
      <p:grpSp>
        <p:nvGrpSpPr>
          <p:cNvPr id="48" name="Bild 85">
            <a:extLst>
              <a:ext uri="{FF2B5EF4-FFF2-40B4-BE49-F238E27FC236}">
                <a16:creationId xmlns:a16="http://schemas.microsoft.com/office/drawing/2014/main" id="{6B96F901-B182-9463-5208-1E6565EA233D}"/>
              </a:ext>
            </a:extLst>
          </p:cNvPr>
          <p:cNvGrpSpPr/>
          <p:nvPr userDrawn="1"/>
        </p:nvGrpSpPr>
        <p:grpSpPr>
          <a:xfrm>
            <a:off x="3246368" y="4486079"/>
            <a:ext cx="381000" cy="347980"/>
            <a:chOff x="2434776" y="3364559"/>
            <a:chExt cx="285750" cy="260985"/>
          </a:xfrm>
          <a:solidFill>
            <a:schemeClr val="bg1"/>
          </a:solidFill>
        </p:grpSpPr>
        <p:sp>
          <p:nvSpPr>
            <p:cNvPr id="49" name="Frihandsfigur 32">
              <a:extLst>
                <a:ext uri="{FF2B5EF4-FFF2-40B4-BE49-F238E27FC236}">
                  <a16:creationId xmlns:a16="http://schemas.microsoft.com/office/drawing/2014/main" id="{DCB50C7E-DCE4-CEB4-6CBB-8467F7A1F08C}"/>
                </a:ext>
              </a:extLst>
            </p:cNvPr>
            <p:cNvSpPr/>
            <p:nvPr/>
          </p:nvSpPr>
          <p:spPr>
            <a:xfrm>
              <a:off x="2472876" y="3396945"/>
              <a:ext cx="209550" cy="228600"/>
            </a:xfrm>
            <a:custGeom>
              <a:avLst/>
              <a:gdLst>
                <a:gd name="connsiteX0" fmla="*/ 180975 w 209550"/>
                <a:gd name="connsiteY0" fmla="*/ 133350 h 228600"/>
                <a:gd name="connsiteX1" fmla="*/ 171450 w 209550"/>
                <a:gd name="connsiteY1" fmla="*/ 133350 h 228600"/>
                <a:gd name="connsiteX2" fmla="*/ 171450 w 209550"/>
                <a:gd name="connsiteY2" fmla="*/ 85725 h 228600"/>
                <a:gd name="connsiteX3" fmla="*/ 114300 w 209550"/>
                <a:gd name="connsiteY3" fmla="*/ 20003 h 228600"/>
                <a:gd name="connsiteX4" fmla="*/ 114300 w 209550"/>
                <a:gd name="connsiteY4" fmla="*/ 0 h 228600"/>
                <a:gd name="connsiteX5" fmla="*/ 95250 w 209550"/>
                <a:gd name="connsiteY5" fmla="*/ 0 h 228600"/>
                <a:gd name="connsiteX6" fmla="*/ 95250 w 209550"/>
                <a:gd name="connsiteY6" fmla="*/ 20003 h 228600"/>
                <a:gd name="connsiteX7" fmla="*/ 38100 w 209550"/>
                <a:gd name="connsiteY7" fmla="*/ 85725 h 228600"/>
                <a:gd name="connsiteX8" fmla="*/ 38100 w 209550"/>
                <a:gd name="connsiteY8" fmla="*/ 133350 h 228600"/>
                <a:gd name="connsiteX9" fmla="*/ 28575 w 209550"/>
                <a:gd name="connsiteY9" fmla="*/ 133350 h 228600"/>
                <a:gd name="connsiteX10" fmla="*/ 0 w 209550"/>
                <a:gd name="connsiteY10" fmla="*/ 161925 h 228600"/>
                <a:gd name="connsiteX11" fmla="*/ 28575 w 209550"/>
                <a:gd name="connsiteY11" fmla="*/ 190500 h 228600"/>
                <a:gd name="connsiteX12" fmla="*/ 66675 w 209550"/>
                <a:gd name="connsiteY12" fmla="*/ 190500 h 228600"/>
                <a:gd name="connsiteX13" fmla="*/ 104775 w 209550"/>
                <a:gd name="connsiteY13" fmla="*/ 228600 h 228600"/>
                <a:gd name="connsiteX14" fmla="*/ 142875 w 209550"/>
                <a:gd name="connsiteY14" fmla="*/ 190500 h 228600"/>
                <a:gd name="connsiteX15" fmla="*/ 180975 w 209550"/>
                <a:gd name="connsiteY15" fmla="*/ 190500 h 228600"/>
                <a:gd name="connsiteX16" fmla="*/ 209550 w 209550"/>
                <a:gd name="connsiteY16" fmla="*/ 161925 h 228600"/>
                <a:gd name="connsiteX17" fmla="*/ 180975 w 209550"/>
                <a:gd name="connsiteY17" fmla="*/ 133350 h 228600"/>
                <a:gd name="connsiteX18" fmla="*/ 104775 w 209550"/>
                <a:gd name="connsiteY18" fmla="*/ 209550 h 228600"/>
                <a:gd name="connsiteX19" fmla="*/ 85725 w 209550"/>
                <a:gd name="connsiteY19" fmla="*/ 190500 h 228600"/>
                <a:gd name="connsiteX20" fmla="*/ 123825 w 209550"/>
                <a:gd name="connsiteY20" fmla="*/ 190500 h 228600"/>
                <a:gd name="connsiteX21" fmla="*/ 104775 w 209550"/>
                <a:gd name="connsiteY21" fmla="*/ 209550 h 228600"/>
                <a:gd name="connsiteX22" fmla="*/ 180975 w 209550"/>
                <a:gd name="connsiteY22" fmla="*/ 171450 h 228600"/>
                <a:gd name="connsiteX23" fmla="*/ 28575 w 209550"/>
                <a:gd name="connsiteY23" fmla="*/ 171450 h 228600"/>
                <a:gd name="connsiteX24" fmla="*/ 19050 w 209550"/>
                <a:gd name="connsiteY24" fmla="*/ 161925 h 228600"/>
                <a:gd name="connsiteX25" fmla="*/ 28575 w 209550"/>
                <a:gd name="connsiteY25" fmla="*/ 152400 h 228600"/>
                <a:gd name="connsiteX26" fmla="*/ 57150 w 209550"/>
                <a:gd name="connsiteY26" fmla="*/ 152400 h 228600"/>
                <a:gd name="connsiteX27" fmla="*/ 57150 w 209550"/>
                <a:gd name="connsiteY27" fmla="*/ 85725 h 228600"/>
                <a:gd name="connsiteX28" fmla="*/ 104775 w 209550"/>
                <a:gd name="connsiteY28" fmla="*/ 38100 h 228600"/>
                <a:gd name="connsiteX29" fmla="*/ 152400 w 209550"/>
                <a:gd name="connsiteY29" fmla="*/ 85725 h 228600"/>
                <a:gd name="connsiteX30" fmla="*/ 152400 w 209550"/>
                <a:gd name="connsiteY30" fmla="*/ 152400 h 228600"/>
                <a:gd name="connsiteX31" fmla="*/ 180975 w 209550"/>
                <a:gd name="connsiteY31" fmla="*/ 152400 h 228600"/>
                <a:gd name="connsiteX32" fmla="*/ 190500 w 209550"/>
                <a:gd name="connsiteY32" fmla="*/ 161925 h 228600"/>
                <a:gd name="connsiteX33" fmla="*/ 180975 w 209550"/>
                <a:gd name="connsiteY33" fmla="*/ 17145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228600">
                  <a:moveTo>
                    <a:pt x="180975" y="133350"/>
                  </a:moveTo>
                  <a:lnTo>
                    <a:pt x="171450" y="133350"/>
                  </a:lnTo>
                  <a:lnTo>
                    <a:pt x="171450" y="85725"/>
                  </a:lnTo>
                  <a:cubicBezTo>
                    <a:pt x="171450" y="52388"/>
                    <a:pt x="146685" y="24765"/>
                    <a:pt x="114300" y="20003"/>
                  </a:cubicBezTo>
                  <a:lnTo>
                    <a:pt x="114300" y="0"/>
                  </a:lnTo>
                  <a:lnTo>
                    <a:pt x="95250" y="0"/>
                  </a:lnTo>
                  <a:lnTo>
                    <a:pt x="95250" y="20003"/>
                  </a:lnTo>
                  <a:cubicBezTo>
                    <a:pt x="62865" y="24765"/>
                    <a:pt x="38100" y="52388"/>
                    <a:pt x="38100" y="85725"/>
                  </a:cubicBezTo>
                  <a:lnTo>
                    <a:pt x="38100" y="133350"/>
                  </a:lnTo>
                  <a:lnTo>
                    <a:pt x="28575" y="133350"/>
                  </a:lnTo>
                  <a:cubicBezTo>
                    <a:pt x="13335" y="133350"/>
                    <a:pt x="0" y="145733"/>
                    <a:pt x="0" y="161925"/>
                  </a:cubicBezTo>
                  <a:cubicBezTo>
                    <a:pt x="0" y="177165"/>
                    <a:pt x="12383" y="190500"/>
                    <a:pt x="28575" y="190500"/>
                  </a:cubicBezTo>
                  <a:lnTo>
                    <a:pt x="66675" y="190500"/>
                  </a:lnTo>
                  <a:cubicBezTo>
                    <a:pt x="66675" y="211455"/>
                    <a:pt x="83820" y="228600"/>
                    <a:pt x="104775" y="228600"/>
                  </a:cubicBezTo>
                  <a:cubicBezTo>
                    <a:pt x="125730" y="228600"/>
                    <a:pt x="142875" y="211455"/>
                    <a:pt x="142875" y="190500"/>
                  </a:cubicBezTo>
                  <a:lnTo>
                    <a:pt x="180975" y="190500"/>
                  </a:lnTo>
                  <a:cubicBezTo>
                    <a:pt x="196215" y="190500"/>
                    <a:pt x="209550" y="178118"/>
                    <a:pt x="209550" y="161925"/>
                  </a:cubicBezTo>
                  <a:cubicBezTo>
                    <a:pt x="209550" y="145733"/>
                    <a:pt x="196215" y="133350"/>
                    <a:pt x="180975" y="133350"/>
                  </a:cubicBezTo>
                  <a:close/>
                  <a:moveTo>
                    <a:pt x="104775" y="209550"/>
                  </a:moveTo>
                  <a:cubicBezTo>
                    <a:pt x="94298" y="209550"/>
                    <a:pt x="85725" y="200978"/>
                    <a:pt x="85725" y="190500"/>
                  </a:cubicBezTo>
                  <a:lnTo>
                    <a:pt x="123825" y="190500"/>
                  </a:lnTo>
                  <a:cubicBezTo>
                    <a:pt x="123825" y="200978"/>
                    <a:pt x="115253" y="209550"/>
                    <a:pt x="104775" y="209550"/>
                  </a:cubicBezTo>
                  <a:close/>
                  <a:moveTo>
                    <a:pt x="180975" y="171450"/>
                  </a:moveTo>
                  <a:lnTo>
                    <a:pt x="28575" y="171450"/>
                  </a:lnTo>
                  <a:cubicBezTo>
                    <a:pt x="23813" y="171450"/>
                    <a:pt x="19050" y="167640"/>
                    <a:pt x="19050" y="161925"/>
                  </a:cubicBezTo>
                  <a:cubicBezTo>
                    <a:pt x="19050" y="157163"/>
                    <a:pt x="22860" y="152400"/>
                    <a:pt x="28575" y="152400"/>
                  </a:cubicBezTo>
                  <a:lnTo>
                    <a:pt x="57150" y="152400"/>
                  </a:lnTo>
                  <a:lnTo>
                    <a:pt x="57150" y="85725"/>
                  </a:lnTo>
                  <a:cubicBezTo>
                    <a:pt x="57150" y="59055"/>
                    <a:pt x="78105" y="38100"/>
                    <a:pt x="104775" y="38100"/>
                  </a:cubicBezTo>
                  <a:cubicBezTo>
                    <a:pt x="131445" y="38100"/>
                    <a:pt x="152400" y="60008"/>
                    <a:pt x="152400" y="85725"/>
                  </a:cubicBezTo>
                  <a:lnTo>
                    <a:pt x="152400" y="152400"/>
                  </a:lnTo>
                  <a:lnTo>
                    <a:pt x="180975" y="152400"/>
                  </a:lnTo>
                  <a:cubicBezTo>
                    <a:pt x="185738" y="152400"/>
                    <a:pt x="190500" y="156210"/>
                    <a:pt x="190500" y="161925"/>
                  </a:cubicBezTo>
                  <a:cubicBezTo>
                    <a:pt x="190500" y="167640"/>
                    <a:pt x="185738" y="171450"/>
                    <a:pt x="180975" y="171450"/>
                  </a:cubicBezTo>
                  <a:close/>
                </a:path>
              </a:pathLst>
            </a:custGeom>
            <a:solidFill>
              <a:schemeClr val="bg1"/>
            </a:solidFill>
            <a:ln w="9525" cap="flat">
              <a:noFill/>
              <a:prstDash val="solid"/>
              <a:miter/>
            </a:ln>
          </p:spPr>
          <p:txBody>
            <a:bodyPr rtlCol="0" anchor="ctr"/>
            <a:lstStyle/>
            <a:p>
              <a:endParaRPr lang="en-US" sz="2400"/>
            </a:p>
          </p:txBody>
        </p:sp>
        <p:sp>
          <p:nvSpPr>
            <p:cNvPr id="50" name="Frihandsfigur 33">
              <a:extLst>
                <a:ext uri="{FF2B5EF4-FFF2-40B4-BE49-F238E27FC236}">
                  <a16:creationId xmlns:a16="http://schemas.microsoft.com/office/drawing/2014/main" id="{151C78AB-E9D2-A3ED-412D-848234AFC413}"/>
                </a:ext>
              </a:extLst>
            </p:cNvPr>
            <p:cNvSpPr/>
            <p:nvPr/>
          </p:nvSpPr>
          <p:spPr>
            <a:xfrm>
              <a:off x="2472876" y="3397897"/>
              <a:ext cx="52387" cy="75247"/>
            </a:xfrm>
            <a:custGeom>
              <a:avLst/>
              <a:gdLst>
                <a:gd name="connsiteX0" fmla="*/ 0 w 52387"/>
                <a:gd name="connsiteY0" fmla="*/ 75248 h 75247"/>
                <a:gd name="connsiteX1" fmla="*/ 19050 w 52387"/>
                <a:gd name="connsiteY1" fmla="*/ 75248 h 75247"/>
                <a:gd name="connsiteX2" fmla="*/ 52388 w 52387"/>
                <a:gd name="connsiteY2" fmla="*/ 16193 h 75247"/>
                <a:gd name="connsiteX3" fmla="*/ 42863 w 52387"/>
                <a:gd name="connsiteY3" fmla="*/ 0 h 75247"/>
                <a:gd name="connsiteX4" fmla="*/ 0 w 52387"/>
                <a:gd name="connsiteY4" fmla="*/ 75248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 h="75247">
                  <a:moveTo>
                    <a:pt x="0" y="75248"/>
                  </a:moveTo>
                  <a:lnTo>
                    <a:pt x="19050" y="75248"/>
                  </a:lnTo>
                  <a:cubicBezTo>
                    <a:pt x="21908" y="51435"/>
                    <a:pt x="34290" y="30480"/>
                    <a:pt x="52388" y="16193"/>
                  </a:cubicBezTo>
                  <a:lnTo>
                    <a:pt x="42863" y="0"/>
                  </a:lnTo>
                  <a:cubicBezTo>
                    <a:pt x="19050" y="17145"/>
                    <a:pt x="2858" y="43815"/>
                    <a:pt x="0" y="75248"/>
                  </a:cubicBezTo>
                  <a:close/>
                </a:path>
              </a:pathLst>
            </a:custGeom>
            <a:solidFill>
              <a:schemeClr val="bg1"/>
            </a:solidFill>
            <a:ln w="9525" cap="flat">
              <a:noFill/>
              <a:prstDash val="solid"/>
              <a:miter/>
            </a:ln>
          </p:spPr>
          <p:txBody>
            <a:bodyPr rtlCol="0" anchor="ctr"/>
            <a:lstStyle/>
            <a:p>
              <a:endParaRPr lang="en-US" sz="2400"/>
            </a:p>
          </p:txBody>
        </p:sp>
        <p:sp>
          <p:nvSpPr>
            <p:cNvPr id="51" name="Frihandsfigur 34">
              <a:extLst>
                <a:ext uri="{FF2B5EF4-FFF2-40B4-BE49-F238E27FC236}">
                  <a16:creationId xmlns:a16="http://schemas.microsoft.com/office/drawing/2014/main" id="{0E52CEFF-768C-90D5-CCE0-D4666E4B0194}"/>
                </a:ext>
              </a:extLst>
            </p:cNvPr>
            <p:cNvSpPr/>
            <p:nvPr/>
          </p:nvSpPr>
          <p:spPr>
            <a:xfrm>
              <a:off x="2434776" y="3364559"/>
              <a:ext cx="71437" cy="108585"/>
            </a:xfrm>
            <a:custGeom>
              <a:avLst/>
              <a:gdLst>
                <a:gd name="connsiteX0" fmla="*/ 71438 w 71437"/>
                <a:gd name="connsiteY0" fmla="*/ 16193 h 108585"/>
                <a:gd name="connsiteX1" fmla="*/ 61913 w 71437"/>
                <a:gd name="connsiteY1" fmla="*/ 0 h 108585"/>
                <a:gd name="connsiteX2" fmla="*/ 0 w 71437"/>
                <a:gd name="connsiteY2" fmla="*/ 108585 h 108585"/>
                <a:gd name="connsiteX3" fmla="*/ 19050 w 71437"/>
                <a:gd name="connsiteY3" fmla="*/ 108585 h 108585"/>
                <a:gd name="connsiteX4" fmla="*/ 71438 w 71437"/>
                <a:gd name="connsiteY4" fmla="*/ 16193 h 108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37" h="108585">
                  <a:moveTo>
                    <a:pt x="71438" y="16193"/>
                  </a:moveTo>
                  <a:lnTo>
                    <a:pt x="61913" y="0"/>
                  </a:lnTo>
                  <a:cubicBezTo>
                    <a:pt x="26670" y="23813"/>
                    <a:pt x="2857" y="63818"/>
                    <a:pt x="0" y="108585"/>
                  </a:cubicBezTo>
                  <a:lnTo>
                    <a:pt x="19050" y="108585"/>
                  </a:lnTo>
                  <a:cubicBezTo>
                    <a:pt x="21908" y="70485"/>
                    <a:pt x="41910" y="37148"/>
                    <a:pt x="71438" y="16193"/>
                  </a:cubicBezTo>
                  <a:close/>
                </a:path>
              </a:pathLst>
            </a:custGeom>
            <a:solidFill>
              <a:schemeClr val="bg1"/>
            </a:solidFill>
            <a:ln w="9525" cap="flat">
              <a:noFill/>
              <a:prstDash val="solid"/>
              <a:miter/>
            </a:ln>
          </p:spPr>
          <p:txBody>
            <a:bodyPr rtlCol="0" anchor="ctr"/>
            <a:lstStyle/>
            <a:p>
              <a:endParaRPr lang="en-US" sz="2400"/>
            </a:p>
          </p:txBody>
        </p:sp>
        <p:sp>
          <p:nvSpPr>
            <p:cNvPr id="52" name="Frihandsfigur 35">
              <a:extLst>
                <a:ext uri="{FF2B5EF4-FFF2-40B4-BE49-F238E27FC236}">
                  <a16:creationId xmlns:a16="http://schemas.microsoft.com/office/drawing/2014/main" id="{86FE403C-B2E5-2A25-9D78-457134E01A64}"/>
                </a:ext>
              </a:extLst>
            </p:cNvPr>
            <p:cNvSpPr/>
            <p:nvPr/>
          </p:nvSpPr>
          <p:spPr>
            <a:xfrm>
              <a:off x="2630038" y="3397897"/>
              <a:ext cx="52387" cy="75247"/>
            </a:xfrm>
            <a:custGeom>
              <a:avLst/>
              <a:gdLst>
                <a:gd name="connsiteX0" fmla="*/ 9525 w 52387"/>
                <a:gd name="connsiteY0" fmla="*/ 0 h 75247"/>
                <a:gd name="connsiteX1" fmla="*/ 0 w 52387"/>
                <a:gd name="connsiteY1" fmla="*/ 16193 h 75247"/>
                <a:gd name="connsiteX2" fmla="*/ 33338 w 52387"/>
                <a:gd name="connsiteY2" fmla="*/ 75248 h 75247"/>
                <a:gd name="connsiteX3" fmla="*/ 52388 w 52387"/>
                <a:gd name="connsiteY3" fmla="*/ 75248 h 75247"/>
                <a:gd name="connsiteX4" fmla="*/ 9525 w 52387"/>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 h="75247">
                  <a:moveTo>
                    <a:pt x="9525" y="0"/>
                  </a:moveTo>
                  <a:lnTo>
                    <a:pt x="0" y="16193"/>
                  </a:lnTo>
                  <a:cubicBezTo>
                    <a:pt x="18097" y="30480"/>
                    <a:pt x="30480" y="51435"/>
                    <a:pt x="33338" y="75248"/>
                  </a:cubicBezTo>
                  <a:lnTo>
                    <a:pt x="52388" y="75248"/>
                  </a:lnTo>
                  <a:cubicBezTo>
                    <a:pt x="49530" y="43815"/>
                    <a:pt x="33338" y="17145"/>
                    <a:pt x="9525" y="0"/>
                  </a:cubicBezTo>
                  <a:close/>
                </a:path>
              </a:pathLst>
            </a:custGeom>
            <a:solidFill>
              <a:schemeClr val="bg1"/>
            </a:solidFill>
            <a:ln w="9525" cap="flat">
              <a:noFill/>
              <a:prstDash val="solid"/>
              <a:miter/>
            </a:ln>
          </p:spPr>
          <p:txBody>
            <a:bodyPr rtlCol="0" anchor="ctr"/>
            <a:lstStyle/>
            <a:p>
              <a:endParaRPr lang="en-US" sz="2400"/>
            </a:p>
          </p:txBody>
        </p:sp>
        <p:sp>
          <p:nvSpPr>
            <p:cNvPr id="53" name="Frihandsfigur 36">
              <a:extLst>
                <a:ext uri="{FF2B5EF4-FFF2-40B4-BE49-F238E27FC236}">
                  <a16:creationId xmlns:a16="http://schemas.microsoft.com/office/drawing/2014/main" id="{2D82C499-2B3C-F992-F89A-88EC1BADD2B0}"/>
                </a:ext>
              </a:extLst>
            </p:cNvPr>
            <p:cNvSpPr/>
            <p:nvPr/>
          </p:nvSpPr>
          <p:spPr>
            <a:xfrm>
              <a:off x="2649088" y="3364559"/>
              <a:ext cx="71437" cy="108585"/>
            </a:xfrm>
            <a:custGeom>
              <a:avLst/>
              <a:gdLst>
                <a:gd name="connsiteX0" fmla="*/ 9525 w 71437"/>
                <a:gd name="connsiteY0" fmla="*/ 0 h 108585"/>
                <a:gd name="connsiteX1" fmla="*/ 0 w 71437"/>
                <a:gd name="connsiteY1" fmla="*/ 16193 h 108585"/>
                <a:gd name="connsiteX2" fmla="*/ 52388 w 71437"/>
                <a:gd name="connsiteY2" fmla="*/ 108585 h 108585"/>
                <a:gd name="connsiteX3" fmla="*/ 71438 w 71437"/>
                <a:gd name="connsiteY3" fmla="*/ 108585 h 108585"/>
                <a:gd name="connsiteX4" fmla="*/ 9525 w 71437"/>
                <a:gd name="connsiteY4" fmla="*/ 0 h 108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37" h="108585">
                  <a:moveTo>
                    <a:pt x="9525" y="0"/>
                  </a:moveTo>
                  <a:lnTo>
                    <a:pt x="0" y="16193"/>
                  </a:lnTo>
                  <a:cubicBezTo>
                    <a:pt x="29528" y="37148"/>
                    <a:pt x="49530" y="70485"/>
                    <a:pt x="52388" y="108585"/>
                  </a:cubicBezTo>
                  <a:lnTo>
                    <a:pt x="71438" y="108585"/>
                  </a:lnTo>
                  <a:cubicBezTo>
                    <a:pt x="68580" y="63818"/>
                    <a:pt x="44768" y="23813"/>
                    <a:pt x="9525" y="0"/>
                  </a:cubicBezTo>
                  <a:close/>
                </a:path>
              </a:pathLst>
            </a:custGeom>
            <a:solidFill>
              <a:schemeClr val="bg1"/>
            </a:solidFill>
            <a:ln w="9525" cap="flat">
              <a:noFill/>
              <a:prstDash val="solid"/>
              <a:miter/>
            </a:ln>
          </p:spPr>
          <p:txBody>
            <a:bodyPr rtlCol="0" anchor="ctr"/>
            <a:lstStyle/>
            <a:p>
              <a:endParaRPr lang="en-US" sz="2400"/>
            </a:p>
          </p:txBody>
        </p:sp>
      </p:grpSp>
      <p:grpSp>
        <p:nvGrpSpPr>
          <p:cNvPr id="54" name="Bild 88">
            <a:extLst>
              <a:ext uri="{FF2B5EF4-FFF2-40B4-BE49-F238E27FC236}">
                <a16:creationId xmlns:a16="http://schemas.microsoft.com/office/drawing/2014/main" id="{8954A24A-AD2E-B6A5-18BE-F82568008F25}"/>
              </a:ext>
            </a:extLst>
          </p:cNvPr>
          <p:cNvGrpSpPr/>
          <p:nvPr userDrawn="1"/>
        </p:nvGrpSpPr>
        <p:grpSpPr>
          <a:xfrm>
            <a:off x="434210" y="5450438"/>
            <a:ext cx="393700" cy="394969"/>
            <a:chOff x="325657" y="4087828"/>
            <a:chExt cx="295275" cy="296227"/>
          </a:xfrm>
          <a:solidFill>
            <a:schemeClr val="bg1"/>
          </a:solidFill>
        </p:grpSpPr>
        <p:sp>
          <p:nvSpPr>
            <p:cNvPr id="55" name="Frihandsfigur 44">
              <a:extLst>
                <a:ext uri="{FF2B5EF4-FFF2-40B4-BE49-F238E27FC236}">
                  <a16:creationId xmlns:a16="http://schemas.microsoft.com/office/drawing/2014/main" id="{42E64986-AFCB-7E5E-4902-734EC281597E}"/>
                </a:ext>
              </a:extLst>
            </p:cNvPr>
            <p:cNvSpPr/>
            <p:nvPr/>
          </p:nvSpPr>
          <p:spPr>
            <a:xfrm>
              <a:off x="392332" y="4155455"/>
              <a:ext cx="161925" cy="161925"/>
            </a:xfrm>
            <a:custGeom>
              <a:avLst/>
              <a:gdLst>
                <a:gd name="connsiteX0" fmla="*/ 0 w 161925"/>
                <a:gd name="connsiteY0" fmla="*/ 80963 h 161925"/>
                <a:gd name="connsiteX1" fmla="*/ 80963 w 161925"/>
                <a:gd name="connsiteY1" fmla="*/ 161925 h 161925"/>
                <a:gd name="connsiteX2" fmla="*/ 161925 w 161925"/>
                <a:gd name="connsiteY2" fmla="*/ 80963 h 161925"/>
                <a:gd name="connsiteX3" fmla="*/ 80963 w 161925"/>
                <a:gd name="connsiteY3" fmla="*/ 0 h 161925"/>
                <a:gd name="connsiteX4" fmla="*/ 0 w 161925"/>
                <a:gd name="connsiteY4" fmla="*/ 80963 h 161925"/>
                <a:gd name="connsiteX5" fmla="*/ 142875 w 161925"/>
                <a:gd name="connsiteY5" fmla="*/ 80963 h 161925"/>
                <a:gd name="connsiteX6" fmla="*/ 80963 w 161925"/>
                <a:gd name="connsiteY6" fmla="*/ 142875 h 161925"/>
                <a:gd name="connsiteX7" fmla="*/ 19050 w 161925"/>
                <a:gd name="connsiteY7" fmla="*/ 80963 h 161925"/>
                <a:gd name="connsiteX8" fmla="*/ 80963 w 161925"/>
                <a:gd name="connsiteY8" fmla="*/ 19050 h 161925"/>
                <a:gd name="connsiteX9" fmla="*/ 142875 w 161925"/>
                <a:gd name="connsiteY9" fmla="*/ 8096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1925">
                  <a:moveTo>
                    <a:pt x="0" y="80963"/>
                  </a:moveTo>
                  <a:cubicBezTo>
                    <a:pt x="0" y="125730"/>
                    <a:pt x="36195" y="161925"/>
                    <a:pt x="80963" y="161925"/>
                  </a:cubicBezTo>
                  <a:cubicBezTo>
                    <a:pt x="125730" y="161925"/>
                    <a:pt x="161925" y="125730"/>
                    <a:pt x="161925" y="80963"/>
                  </a:cubicBezTo>
                  <a:cubicBezTo>
                    <a:pt x="161925" y="36195"/>
                    <a:pt x="125730" y="0"/>
                    <a:pt x="80963" y="0"/>
                  </a:cubicBezTo>
                  <a:cubicBezTo>
                    <a:pt x="36195" y="0"/>
                    <a:pt x="0" y="36195"/>
                    <a:pt x="0" y="80963"/>
                  </a:cubicBezTo>
                  <a:close/>
                  <a:moveTo>
                    <a:pt x="142875" y="80963"/>
                  </a:moveTo>
                  <a:cubicBezTo>
                    <a:pt x="142875" y="115253"/>
                    <a:pt x="115253" y="142875"/>
                    <a:pt x="80963" y="142875"/>
                  </a:cubicBezTo>
                  <a:cubicBezTo>
                    <a:pt x="46672" y="142875"/>
                    <a:pt x="19050" y="115253"/>
                    <a:pt x="19050" y="80963"/>
                  </a:cubicBezTo>
                  <a:cubicBezTo>
                    <a:pt x="19050" y="46672"/>
                    <a:pt x="46672" y="19050"/>
                    <a:pt x="80963" y="19050"/>
                  </a:cubicBezTo>
                  <a:cubicBezTo>
                    <a:pt x="115253" y="19050"/>
                    <a:pt x="142875" y="46672"/>
                    <a:pt x="142875" y="80963"/>
                  </a:cubicBezTo>
                  <a:close/>
                </a:path>
              </a:pathLst>
            </a:custGeom>
            <a:solidFill>
              <a:schemeClr val="bg1"/>
            </a:solidFill>
            <a:ln w="9525" cap="flat">
              <a:noFill/>
              <a:prstDash val="solid"/>
              <a:miter/>
            </a:ln>
          </p:spPr>
          <p:txBody>
            <a:bodyPr rtlCol="0" anchor="ctr"/>
            <a:lstStyle/>
            <a:p>
              <a:endParaRPr lang="en-US" sz="2400"/>
            </a:p>
          </p:txBody>
        </p:sp>
        <p:sp>
          <p:nvSpPr>
            <p:cNvPr id="56" name="Frihandsfigur 45">
              <a:extLst>
                <a:ext uri="{FF2B5EF4-FFF2-40B4-BE49-F238E27FC236}">
                  <a16:creationId xmlns:a16="http://schemas.microsoft.com/office/drawing/2014/main" id="{BED7A4AD-B960-2FC8-736C-BFB8DC740DB7}"/>
                </a:ext>
              </a:extLst>
            </p:cNvPr>
            <p:cNvSpPr/>
            <p:nvPr/>
          </p:nvSpPr>
          <p:spPr>
            <a:xfrm>
              <a:off x="368520" y="4131643"/>
              <a:ext cx="47625" cy="47625"/>
            </a:xfrm>
            <a:custGeom>
              <a:avLst/>
              <a:gdLst>
                <a:gd name="connsiteX0" fmla="*/ 19050 w 47625"/>
                <a:gd name="connsiteY0" fmla="*/ 19050 h 47625"/>
                <a:gd name="connsiteX1" fmla="*/ 47625 w 47625"/>
                <a:gd name="connsiteY1" fmla="*/ 19050 h 47625"/>
                <a:gd name="connsiteX2" fmla="*/ 47625 w 47625"/>
                <a:gd name="connsiteY2" fmla="*/ 0 h 47625"/>
                <a:gd name="connsiteX3" fmla="*/ 0 w 47625"/>
                <a:gd name="connsiteY3" fmla="*/ 0 h 47625"/>
                <a:gd name="connsiteX4" fmla="*/ 0 w 47625"/>
                <a:gd name="connsiteY4" fmla="*/ 47625 h 47625"/>
                <a:gd name="connsiteX5" fmla="*/ 19050 w 47625"/>
                <a:gd name="connsiteY5"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47625">
                  <a:moveTo>
                    <a:pt x="19050" y="19050"/>
                  </a:moveTo>
                  <a:lnTo>
                    <a:pt x="47625" y="19050"/>
                  </a:lnTo>
                  <a:lnTo>
                    <a:pt x="47625" y="0"/>
                  </a:lnTo>
                  <a:lnTo>
                    <a:pt x="0" y="0"/>
                  </a:lnTo>
                  <a:lnTo>
                    <a:pt x="0" y="47625"/>
                  </a:lnTo>
                  <a:lnTo>
                    <a:pt x="19050" y="47625"/>
                  </a:lnTo>
                  <a:close/>
                </a:path>
              </a:pathLst>
            </a:custGeom>
            <a:solidFill>
              <a:schemeClr val="bg1"/>
            </a:solidFill>
            <a:ln w="9525" cap="flat">
              <a:noFill/>
              <a:prstDash val="solid"/>
              <a:miter/>
            </a:ln>
          </p:spPr>
          <p:txBody>
            <a:bodyPr rtlCol="0" anchor="ctr"/>
            <a:lstStyle/>
            <a:p>
              <a:endParaRPr lang="en-US" sz="2400"/>
            </a:p>
          </p:txBody>
        </p:sp>
        <p:sp>
          <p:nvSpPr>
            <p:cNvPr id="57" name="Frihandsfigur 46">
              <a:extLst>
                <a:ext uri="{FF2B5EF4-FFF2-40B4-BE49-F238E27FC236}">
                  <a16:creationId xmlns:a16="http://schemas.microsoft.com/office/drawing/2014/main" id="{00094D0A-FABA-E310-ABC0-3915F1C583CA}"/>
                </a:ext>
              </a:extLst>
            </p:cNvPr>
            <p:cNvSpPr/>
            <p:nvPr/>
          </p:nvSpPr>
          <p:spPr>
            <a:xfrm>
              <a:off x="530445" y="4131643"/>
              <a:ext cx="47625" cy="47625"/>
            </a:xfrm>
            <a:custGeom>
              <a:avLst/>
              <a:gdLst>
                <a:gd name="connsiteX0" fmla="*/ 28575 w 47625"/>
                <a:gd name="connsiteY0" fmla="*/ 47625 h 47625"/>
                <a:gd name="connsiteX1" fmla="*/ 47625 w 47625"/>
                <a:gd name="connsiteY1" fmla="*/ 47625 h 47625"/>
                <a:gd name="connsiteX2" fmla="*/ 47625 w 47625"/>
                <a:gd name="connsiteY2" fmla="*/ 0 h 47625"/>
                <a:gd name="connsiteX3" fmla="*/ 0 w 47625"/>
                <a:gd name="connsiteY3" fmla="*/ 0 h 47625"/>
                <a:gd name="connsiteX4" fmla="*/ 0 w 47625"/>
                <a:gd name="connsiteY4" fmla="*/ 19050 h 47625"/>
                <a:gd name="connsiteX5" fmla="*/ 28575 w 47625"/>
                <a:gd name="connsiteY5" fmla="*/ 1905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47625">
                  <a:moveTo>
                    <a:pt x="28575" y="47625"/>
                  </a:moveTo>
                  <a:lnTo>
                    <a:pt x="47625" y="47625"/>
                  </a:lnTo>
                  <a:lnTo>
                    <a:pt x="47625" y="0"/>
                  </a:lnTo>
                  <a:lnTo>
                    <a:pt x="0" y="0"/>
                  </a:lnTo>
                  <a:lnTo>
                    <a:pt x="0" y="19050"/>
                  </a:lnTo>
                  <a:lnTo>
                    <a:pt x="28575" y="19050"/>
                  </a:lnTo>
                  <a:close/>
                </a:path>
              </a:pathLst>
            </a:custGeom>
            <a:solidFill>
              <a:schemeClr val="bg1"/>
            </a:solidFill>
            <a:ln w="9525" cap="flat">
              <a:noFill/>
              <a:prstDash val="solid"/>
              <a:miter/>
            </a:ln>
          </p:spPr>
          <p:txBody>
            <a:bodyPr rtlCol="0" anchor="ctr"/>
            <a:lstStyle/>
            <a:p>
              <a:endParaRPr lang="en-US" sz="2400"/>
            </a:p>
          </p:txBody>
        </p:sp>
        <p:sp>
          <p:nvSpPr>
            <p:cNvPr id="58" name="Frihandsfigur 47">
              <a:extLst>
                <a:ext uri="{FF2B5EF4-FFF2-40B4-BE49-F238E27FC236}">
                  <a16:creationId xmlns:a16="http://schemas.microsoft.com/office/drawing/2014/main" id="{E159C065-A363-105E-7AAE-40502C7F115F}"/>
                </a:ext>
              </a:extLst>
            </p:cNvPr>
            <p:cNvSpPr/>
            <p:nvPr/>
          </p:nvSpPr>
          <p:spPr>
            <a:xfrm>
              <a:off x="530445" y="4292615"/>
              <a:ext cx="47625" cy="47625"/>
            </a:xfrm>
            <a:custGeom>
              <a:avLst/>
              <a:gdLst>
                <a:gd name="connsiteX0" fmla="*/ 28575 w 47625"/>
                <a:gd name="connsiteY0" fmla="*/ 28575 h 47625"/>
                <a:gd name="connsiteX1" fmla="*/ 0 w 47625"/>
                <a:gd name="connsiteY1" fmla="*/ 28575 h 47625"/>
                <a:gd name="connsiteX2" fmla="*/ 0 w 47625"/>
                <a:gd name="connsiteY2" fmla="*/ 47625 h 47625"/>
                <a:gd name="connsiteX3" fmla="*/ 47625 w 47625"/>
                <a:gd name="connsiteY3" fmla="*/ 47625 h 47625"/>
                <a:gd name="connsiteX4" fmla="*/ 47625 w 47625"/>
                <a:gd name="connsiteY4" fmla="*/ 0 h 47625"/>
                <a:gd name="connsiteX5" fmla="*/ 28575 w 47625"/>
                <a:gd name="connsiteY5"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47625">
                  <a:moveTo>
                    <a:pt x="28575" y="28575"/>
                  </a:moveTo>
                  <a:lnTo>
                    <a:pt x="0" y="28575"/>
                  </a:lnTo>
                  <a:lnTo>
                    <a:pt x="0" y="47625"/>
                  </a:lnTo>
                  <a:lnTo>
                    <a:pt x="47625" y="47625"/>
                  </a:lnTo>
                  <a:lnTo>
                    <a:pt x="47625" y="0"/>
                  </a:lnTo>
                  <a:lnTo>
                    <a:pt x="28575" y="0"/>
                  </a:lnTo>
                  <a:close/>
                </a:path>
              </a:pathLst>
            </a:custGeom>
            <a:solidFill>
              <a:schemeClr val="bg1"/>
            </a:solidFill>
            <a:ln w="9525" cap="flat">
              <a:noFill/>
              <a:prstDash val="solid"/>
              <a:miter/>
            </a:ln>
          </p:spPr>
          <p:txBody>
            <a:bodyPr rtlCol="0" anchor="ctr"/>
            <a:lstStyle/>
            <a:p>
              <a:endParaRPr lang="en-US" sz="2400"/>
            </a:p>
          </p:txBody>
        </p:sp>
        <p:sp>
          <p:nvSpPr>
            <p:cNvPr id="59" name="Frihandsfigur 48">
              <a:extLst>
                <a:ext uri="{FF2B5EF4-FFF2-40B4-BE49-F238E27FC236}">
                  <a16:creationId xmlns:a16="http://schemas.microsoft.com/office/drawing/2014/main" id="{098BB8D9-7A72-E1F7-109C-5A691A691672}"/>
                </a:ext>
              </a:extLst>
            </p:cNvPr>
            <p:cNvSpPr/>
            <p:nvPr/>
          </p:nvSpPr>
          <p:spPr>
            <a:xfrm>
              <a:off x="368520" y="4292615"/>
              <a:ext cx="47625" cy="47625"/>
            </a:xfrm>
            <a:custGeom>
              <a:avLst/>
              <a:gdLst>
                <a:gd name="connsiteX0" fmla="*/ 19050 w 47625"/>
                <a:gd name="connsiteY0" fmla="*/ 0 h 47625"/>
                <a:gd name="connsiteX1" fmla="*/ 0 w 47625"/>
                <a:gd name="connsiteY1" fmla="*/ 0 h 47625"/>
                <a:gd name="connsiteX2" fmla="*/ 0 w 47625"/>
                <a:gd name="connsiteY2" fmla="*/ 47625 h 47625"/>
                <a:gd name="connsiteX3" fmla="*/ 47625 w 47625"/>
                <a:gd name="connsiteY3" fmla="*/ 47625 h 47625"/>
                <a:gd name="connsiteX4" fmla="*/ 47625 w 47625"/>
                <a:gd name="connsiteY4" fmla="*/ 28575 h 47625"/>
                <a:gd name="connsiteX5" fmla="*/ 19050 w 47625"/>
                <a:gd name="connsiteY5" fmla="*/ 2857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47625">
                  <a:moveTo>
                    <a:pt x="19050" y="0"/>
                  </a:moveTo>
                  <a:lnTo>
                    <a:pt x="0" y="0"/>
                  </a:lnTo>
                  <a:lnTo>
                    <a:pt x="0" y="47625"/>
                  </a:lnTo>
                  <a:lnTo>
                    <a:pt x="47625" y="47625"/>
                  </a:lnTo>
                  <a:lnTo>
                    <a:pt x="47625" y="28575"/>
                  </a:lnTo>
                  <a:lnTo>
                    <a:pt x="19050" y="28575"/>
                  </a:lnTo>
                  <a:close/>
                </a:path>
              </a:pathLst>
            </a:custGeom>
            <a:solidFill>
              <a:schemeClr val="bg1"/>
            </a:solidFill>
            <a:ln w="9525" cap="flat">
              <a:noFill/>
              <a:prstDash val="solid"/>
              <a:miter/>
            </a:ln>
          </p:spPr>
          <p:txBody>
            <a:bodyPr rtlCol="0" anchor="ctr"/>
            <a:lstStyle/>
            <a:p>
              <a:endParaRPr lang="en-US" sz="2400"/>
            </a:p>
          </p:txBody>
        </p:sp>
        <p:sp>
          <p:nvSpPr>
            <p:cNvPr id="60" name="Frihandsfigur 49">
              <a:extLst>
                <a:ext uri="{FF2B5EF4-FFF2-40B4-BE49-F238E27FC236}">
                  <a16:creationId xmlns:a16="http://schemas.microsoft.com/office/drawing/2014/main" id="{34F3B875-F4A2-7D81-EC66-C90D48A0A6E5}"/>
                </a:ext>
              </a:extLst>
            </p:cNvPr>
            <p:cNvSpPr/>
            <p:nvPr/>
          </p:nvSpPr>
          <p:spPr>
            <a:xfrm>
              <a:off x="439004" y="4087828"/>
              <a:ext cx="67627" cy="47625"/>
            </a:xfrm>
            <a:custGeom>
              <a:avLst/>
              <a:gdLst>
                <a:gd name="connsiteX0" fmla="*/ 34290 w 67627"/>
                <a:gd name="connsiteY0" fmla="*/ 27623 h 47625"/>
                <a:gd name="connsiteX1" fmla="*/ 54293 w 67627"/>
                <a:gd name="connsiteY1" fmla="*/ 47625 h 47625"/>
                <a:gd name="connsiteX2" fmla="*/ 67628 w 67627"/>
                <a:gd name="connsiteY2" fmla="*/ 34290 h 47625"/>
                <a:gd name="connsiteX3" fmla="*/ 34290 w 67627"/>
                <a:gd name="connsiteY3" fmla="*/ 0 h 47625"/>
                <a:gd name="connsiteX4" fmla="*/ 0 w 67627"/>
                <a:gd name="connsiteY4" fmla="*/ 34290 h 47625"/>
                <a:gd name="connsiteX5" fmla="*/ 14288 w 67627"/>
                <a:gd name="connsiteY5"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 h="47625">
                  <a:moveTo>
                    <a:pt x="34290" y="27623"/>
                  </a:moveTo>
                  <a:lnTo>
                    <a:pt x="54293" y="47625"/>
                  </a:lnTo>
                  <a:lnTo>
                    <a:pt x="67628" y="34290"/>
                  </a:lnTo>
                  <a:lnTo>
                    <a:pt x="34290" y="0"/>
                  </a:lnTo>
                  <a:lnTo>
                    <a:pt x="0" y="34290"/>
                  </a:lnTo>
                  <a:lnTo>
                    <a:pt x="14288" y="47625"/>
                  </a:lnTo>
                  <a:close/>
                </a:path>
              </a:pathLst>
            </a:custGeom>
            <a:solidFill>
              <a:schemeClr val="bg1"/>
            </a:solidFill>
            <a:ln w="9525" cap="flat">
              <a:noFill/>
              <a:prstDash val="solid"/>
              <a:miter/>
            </a:ln>
          </p:spPr>
          <p:txBody>
            <a:bodyPr rtlCol="0" anchor="ctr"/>
            <a:lstStyle/>
            <a:p>
              <a:endParaRPr lang="en-US" sz="2400"/>
            </a:p>
          </p:txBody>
        </p:sp>
        <p:sp>
          <p:nvSpPr>
            <p:cNvPr id="61" name="Frihandsfigur 50">
              <a:extLst>
                <a:ext uri="{FF2B5EF4-FFF2-40B4-BE49-F238E27FC236}">
                  <a16:creationId xmlns:a16="http://schemas.microsoft.com/office/drawing/2014/main" id="{C90386B0-2AAA-DB1C-E357-C7CB8B6F4DFB}"/>
                </a:ext>
              </a:extLst>
            </p:cNvPr>
            <p:cNvSpPr/>
            <p:nvPr/>
          </p:nvSpPr>
          <p:spPr>
            <a:xfrm>
              <a:off x="574260" y="4203080"/>
              <a:ext cx="46672" cy="66675"/>
            </a:xfrm>
            <a:custGeom>
              <a:avLst/>
              <a:gdLst>
                <a:gd name="connsiteX0" fmla="*/ 13335 w 46672"/>
                <a:gd name="connsiteY0" fmla="*/ 0 h 66675"/>
                <a:gd name="connsiteX1" fmla="*/ 0 w 46672"/>
                <a:gd name="connsiteY1" fmla="*/ 13335 h 66675"/>
                <a:gd name="connsiteX2" fmla="*/ 20003 w 46672"/>
                <a:gd name="connsiteY2" fmla="*/ 33338 h 66675"/>
                <a:gd name="connsiteX3" fmla="*/ 0 w 46672"/>
                <a:gd name="connsiteY3" fmla="*/ 53340 h 66675"/>
                <a:gd name="connsiteX4" fmla="*/ 13335 w 46672"/>
                <a:gd name="connsiteY4" fmla="*/ 66675 h 66675"/>
                <a:gd name="connsiteX5" fmla="*/ 46672 w 46672"/>
                <a:gd name="connsiteY5" fmla="*/ 33338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 h="66675">
                  <a:moveTo>
                    <a:pt x="13335" y="0"/>
                  </a:moveTo>
                  <a:lnTo>
                    <a:pt x="0" y="13335"/>
                  </a:lnTo>
                  <a:lnTo>
                    <a:pt x="20003" y="33338"/>
                  </a:lnTo>
                  <a:lnTo>
                    <a:pt x="0" y="53340"/>
                  </a:lnTo>
                  <a:lnTo>
                    <a:pt x="13335" y="66675"/>
                  </a:lnTo>
                  <a:lnTo>
                    <a:pt x="46672" y="33338"/>
                  </a:lnTo>
                  <a:close/>
                </a:path>
              </a:pathLst>
            </a:custGeom>
            <a:solidFill>
              <a:schemeClr val="bg1"/>
            </a:solidFill>
            <a:ln w="9525" cap="flat">
              <a:noFill/>
              <a:prstDash val="solid"/>
              <a:miter/>
            </a:ln>
          </p:spPr>
          <p:txBody>
            <a:bodyPr rtlCol="0" anchor="ctr"/>
            <a:lstStyle/>
            <a:p>
              <a:endParaRPr lang="en-US" sz="2400"/>
            </a:p>
          </p:txBody>
        </p:sp>
        <p:sp>
          <p:nvSpPr>
            <p:cNvPr id="62" name="Frihandsfigur 51">
              <a:extLst>
                <a:ext uri="{FF2B5EF4-FFF2-40B4-BE49-F238E27FC236}">
                  <a16:creationId xmlns:a16="http://schemas.microsoft.com/office/drawing/2014/main" id="{EE2426A6-BF7E-0584-E67D-0527F927DCA3}"/>
                </a:ext>
              </a:extLst>
            </p:cNvPr>
            <p:cNvSpPr/>
            <p:nvPr/>
          </p:nvSpPr>
          <p:spPr>
            <a:xfrm>
              <a:off x="439957" y="4337383"/>
              <a:ext cx="67627" cy="46672"/>
            </a:xfrm>
            <a:custGeom>
              <a:avLst/>
              <a:gdLst>
                <a:gd name="connsiteX0" fmla="*/ 33338 w 67627"/>
                <a:gd name="connsiteY0" fmla="*/ 20003 h 46672"/>
                <a:gd name="connsiteX1" fmla="*/ 13335 w 67627"/>
                <a:gd name="connsiteY1" fmla="*/ 0 h 46672"/>
                <a:gd name="connsiteX2" fmla="*/ 0 w 67627"/>
                <a:gd name="connsiteY2" fmla="*/ 13335 h 46672"/>
                <a:gd name="connsiteX3" fmla="*/ 33338 w 67627"/>
                <a:gd name="connsiteY3" fmla="*/ 46672 h 46672"/>
                <a:gd name="connsiteX4" fmla="*/ 67628 w 67627"/>
                <a:gd name="connsiteY4" fmla="*/ 13335 h 46672"/>
                <a:gd name="connsiteX5" fmla="*/ 53340 w 67627"/>
                <a:gd name="connsiteY5" fmla="*/ 0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 h="46672">
                  <a:moveTo>
                    <a:pt x="33338" y="20003"/>
                  </a:moveTo>
                  <a:lnTo>
                    <a:pt x="13335" y="0"/>
                  </a:lnTo>
                  <a:lnTo>
                    <a:pt x="0" y="13335"/>
                  </a:lnTo>
                  <a:lnTo>
                    <a:pt x="33338" y="46672"/>
                  </a:lnTo>
                  <a:lnTo>
                    <a:pt x="67628" y="13335"/>
                  </a:lnTo>
                  <a:lnTo>
                    <a:pt x="53340" y="0"/>
                  </a:lnTo>
                  <a:close/>
                </a:path>
              </a:pathLst>
            </a:custGeom>
            <a:solidFill>
              <a:schemeClr val="bg1"/>
            </a:solidFill>
            <a:ln w="9525" cap="flat">
              <a:noFill/>
              <a:prstDash val="solid"/>
              <a:miter/>
            </a:ln>
          </p:spPr>
          <p:txBody>
            <a:bodyPr rtlCol="0" anchor="ctr"/>
            <a:lstStyle/>
            <a:p>
              <a:endParaRPr lang="en-US" sz="2400"/>
            </a:p>
          </p:txBody>
        </p:sp>
        <p:sp>
          <p:nvSpPr>
            <p:cNvPr id="63" name="Frihandsfigur 52">
              <a:extLst>
                <a:ext uri="{FF2B5EF4-FFF2-40B4-BE49-F238E27FC236}">
                  <a16:creationId xmlns:a16="http://schemas.microsoft.com/office/drawing/2014/main" id="{D227FF22-A360-8647-CBBD-9A0C4D4F2795}"/>
                </a:ext>
              </a:extLst>
            </p:cNvPr>
            <p:cNvSpPr/>
            <p:nvPr/>
          </p:nvSpPr>
          <p:spPr>
            <a:xfrm>
              <a:off x="325657" y="4202127"/>
              <a:ext cx="46672" cy="67627"/>
            </a:xfrm>
            <a:custGeom>
              <a:avLst/>
              <a:gdLst>
                <a:gd name="connsiteX0" fmla="*/ 26670 w 46672"/>
                <a:gd name="connsiteY0" fmla="*/ 33338 h 67627"/>
                <a:gd name="connsiteX1" fmla="*/ 46673 w 46672"/>
                <a:gd name="connsiteY1" fmla="*/ 13335 h 67627"/>
                <a:gd name="connsiteX2" fmla="*/ 33338 w 46672"/>
                <a:gd name="connsiteY2" fmla="*/ 0 h 67627"/>
                <a:gd name="connsiteX3" fmla="*/ 0 w 46672"/>
                <a:gd name="connsiteY3" fmla="*/ 33338 h 67627"/>
                <a:gd name="connsiteX4" fmla="*/ 33338 w 46672"/>
                <a:gd name="connsiteY4" fmla="*/ 67628 h 67627"/>
                <a:gd name="connsiteX5" fmla="*/ 46673 w 46672"/>
                <a:gd name="connsiteY5" fmla="*/ 54293 h 6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 h="67627">
                  <a:moveTo>
                    <a:pt x="26670" y="33338"/>
                  </a:moveTo>
                  <a:lnTo>
                    <a:pt x="46673" y="13335"/>
                  </a:lnTo>
                  <a:lnTo>
                    <a:pt x="33338" y="0"/>
                  </a:lnTo>
                  <a:lnTo>
                    <a:pt x="0" y="33338"/>
                  </a:lnTo>
                  <a:lnTo>
                    <a:pt x="33338" y="67628"/>
                  </a:lnTo>
                  <a:lnTo>
                    <a:pt x="46673" y="54293"/>
                  </a:lnTo>
                  <a:close/>
                </a:path>
              </a:pathLst>
            </a:custGeom>
            <a:solidFill>
              <a:schemeClr val="bg1"/>
            </a:solidFill>
            <a:ln w="9525" cap="flat">
              <a:noFill/>
              <a:prstDash val="solid"/>
              <a:miter/>
            </a:ln>
          </p:spPr>
          <p:txBody>
            <a:bodyPr rtlCol="0" anchor="ctr"/>
            <a:lstStyle/>
            <a:p>
              <a:endParaRPr lang="en-US" sz="2400"/>
            </a:p>
          </p:txBody>
        </p:sp>
      </p:grpSp>
      <p:sp>
        <p:nvSpPr>
          <p:cNvPr id="65" name="TextBox 64">
            <a:extLst>
              <a:ext uri="{FF2B5EF4-FFF2-40B4-BE49-F238E27FC236}">
                <a16:creationId xmlns:a16="http://schemas.microsoft.com/office/drawing/2014/main" id="{3FD5A2A7-C4C1-F0ED-4338-48E950EA8DD1}"/>
              </a:ext>
            </a:extLst>
          </p:cNvPr>
          <p:cNvSpPr txBox="1"/>
          <p:nvPr userDrawn="1"/>
        </p:nvSpPr>
        <p:spPr>
          <a:xfrm>
            <a:off x="311152" y="309034"/>
            <a:ext cx="2373865" cy="184666"/>
          </a:xfrm>
          <a:prstGeom prst="rect">
            <a:avLst/>
          </a:prstGeom>
          <a:noFill/>
        </p:spPr>
        <p:txBody>
          <a:bodyPr wrap="square" lIns="0" tIns="0" rIns="0" bIns="0" rtlCol="0">
            <a:spAutoFit/>
          </a:bodyPr>
          <a:lstStyle/>
          <a:p>
            <a:pPr algn="l">
              <a:spcBef>
                <a:spcPts val="400"/>
              </a:spcBef>
              <a:spcAft>
                <a:spcPts val="667"/>
              </a:spcAft>
            </a:pPr>
            <a:r>
              <a:rPr lang="en-US" sz="1200" dirty="0">
                <a:solidFill>
                  <a:schemeClr val="bg1"/>
                </a:solidFill>
              </a:rPr>
              <a:t>Our number 1 priority</a:t>
            </a:r>
          </a:p>
        </p:txBody>
      </p:sp>
    </p:spTree>
    <p:extLst>
      <p:ext uri="{BB962C8B-B14F-4D97-AF65-F5344CB8AC3E}">
        <p14:creationId xmlns:p14="http://schemas.microsoft.com/office/powerpoint/2010/main" val="251768071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A77C7-ECDA-1698-1C4F-A384D523B2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41D636-209E-C1BB-11E4-0BB1815A98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CCE927-F952-C530-A2F5-AA42DF575334}"/>
              </a:ext>
            </a:extLst>
          </p:cNvPr>
          <p:cNvSpPr>
            <a:spLocks noGrp="1"/>
          </p:cNvSpPr>
          <p:nvPr>
            <p:ph type="dt" sz="half" idx="10"/>
          </p:nvPr>
        </p:nvSpPr>
        <p:spPr/>
        <p:txBody>
          <a:bodyPr/>
          <a:lstStyle/>
          <a:p>
            <a:fld id="{C5B5CAEF-8618-4428-899F-632472BB9095}" type="datetimeFigureOut">
              <a:rPr lang="en-US" smtClean="0"/>
              <a:t>11/29/2024</a:t>
            </a:fld>
            <a:endParaRPr lang="en-US"/>
          </a:p>
        </p:txBody>
      </p:sp>
      <p:sp>
        <p:nvSpPr>
          <p:cNvPr id="5" name="Footer Placeholder 4">
            <a:extLst>
              <a:ext uri="{FF2B5EF4-FFF2-40B4-BE49-F238E27FC236}">
                <a16:creationId xmlns:a16="http://schemas.microsoft.com/office/drawing/2014/main" id="{F2376511-BDFC-DCFF-D2D4-642740828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87288-9F2F-EF79-6400-7AF0BC4F3210}"/>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2276800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671C-0E8F-DB67-914E-36ACCDC670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054149-1B2C-4C91-027E-8F9DB7A34D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FB1A90-1B68-B610-11B4-88155C1D4BB3}"/>
              </a:ext>
            </a:extLst>
          </p:cNvPr>
          <p:cNvSpPr>
            <a:spLocks noGrp="1"/>
          </p:cNvSpPr>
          <p:nvPr>
            <p:ph type="dt" sz="half" idx="10"/>
          </p:nvPr>
        </p:nvSpPr>
        <p:spPr/>
        <p:txBody>
          <a:bodyPr/>
          <a:lstStyle/>
          <a:p>
            <a:fld id="{C5B5CAEF-8618-4428-899F-632472BB9095}" type="datetimeFigureOut">
              <a:rPr lang="en-US" smtClean="0"/>
              <a:t>11/29/2024</a:t>
            </a:fld>
            <a:endParaRPr lang="en-US"/>
          </a:p>
        </p:txBody>
      </p:sp>
      <p:sp>
        <p:nvSpPr>
          <p:cNvPr id="5" name="Footer Placeholder 4">
            <a:extLst>
              <a:ext uri="{FF2B5EF4-FFF2-40B4-BE49-F238E27FC236}">
                <a16:creationId xmlns:a16="http://schemas.microsoft.com/office/drawing/2014/main" id="{5A080590-25B6-E90E-E600-8A814AAA2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ACF07-E91A-A229-D4C7-DE22833AE71D}"/>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3224194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2482-A9A2-058A-1556-B753D50070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E53A91-FD53-3D86-7987-6FAF24B570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7DBD4C-3A6A-58D4-17D1-9A0A289136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A24DA0-EDE7-46ED-3607-E6A9831CFECF}"/>
              </a:ext>
            </a:extLst>
          </p:cNvPr>
          <p:cNvSpPr>
            <a:spLocks noGrp="1"/>
          </p:cNvSpPr>
          <p:nvPr>
            <p:ph type="dt" sz="half" idx="10"/>
          </p:nvPr>
        </p:nvSpPr>
        <p:spPr/>
        <p:txBody>
          <a:bodyPr/>
          <a:lstStyle/>
          <a:p>
            <a:fld id="{C5B5CAEF-8618-4428-899F-632472BB9095}" type="datetimeFigureOut">
              <a:rPr lang="en-US" smtClean="0"/>
              <a:t>11/29/2024</a:t>
            </a:fld>
            <a:endParaRPr lang="en-US"/>
          </a:p>
        </p:txBody>
      </p:sp>
      <p:sp>
        <p:nvSpPr>
          <p:cNvPr id="6" name="Footer Placeholder 5">
            <a:extLst>
              <a:ext uri="{FF2B5EF4-FFF2-40B4-BE49-F238E27FC236}">
                <a16:creationId xmlns:a16="http://schemas.microsoft.com/office/drawing/2014/main" id="{5FC5A04C-DD36-EA1F-03C3-59ECD88FF8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85C9F-F868-FC89-C164-CFD160FAE9B6}"/>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366112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1800-B086-3E5A-3053-01312E6E7C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EC1BA4-C228-C0B7-8B2B-B4D0642B9E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42D6FE-B65A-DD28-6FE2-D4AF8A8465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50B841-BE0C-56DD-02F5-616C1C1E93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8D4A72-39E6-BF90-3458-2F28CF4D99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2A51C8-CFFD-9B05-AAA1-F92987E68739}"/>
              </a:ext>
            </a:extLst>
          </p:cNvPr>
          <p:cNvSpPr>
            <a:spLocks noGrp="1"/>
          </p:cNvSpPr>
          <p:nvPr>
            <p:ph type="dt" sz="half" idx="10"/>
          </p:nvPr>
        </p:nvSpPr>
        <p:spPr/>
        <p:txBody>
          <a:bodyPr/>
          <a:lstStyle/>
          <a:p>
            <a:fld id="{C5B5CAEF-8618-4428-899F-632472BB9095}" type="datetimeFigureOut">
              <a:rPr lang="en-US" smtClean="0"/>
              <a:t>11/29/2024</a:t>
            </a:fld>
            <a:endParaRPr lang="en-US"/>
          </a:p>
        </p:txBody>
      </p:sp>
      <p:sp>
        <p:nvSpPr>
          <p:cNvPr id="8" name="Footer Placeholder 7">
            <a:extLst>
              <a:ext uri="{FF2B5EF4-FFF2-40B4-BE49-F238E27FC236}">
                <a16:creationId xmlns:a16="http://schemas.microsoft.com/office/drawing/2014/main" id="{D5366034-55C8-897B-815D-ABCB800DD4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7FFBE8-CADA-178F-DFEF-18AC999F5A90}"/>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3067123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F5A3-000F-CA79-61F3-21C5055E0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7C1481-FFF2-45E4-EF89-C2EFBBD14485}"/>
              </a:ext>
            </a:extLst>
          </p:cNvPr>
          <p:cNvSpPr>
            <a:spLocks noGrp="1"/>
          </p:cNvSpPr>
          <p:nvPr>
            <p:ph type="dt" sz="half" idx="10"/>
          </p:nvPr>
        </p:nvSpPr>
        <p:spPr/>
        <p:txBody>
          <a:bodyPr/>
          <a:lstStyle/>
          <a:p>
            <a:fld id="{C5B5CAEF-8618-4428-899F-632472BB9095}" type="datetimeFigureOut">
              <a:rPr lang="en-US" smtClean="0"/>
              <a:t>11/29/2024</a:t>
            </a:fld>
            <a:endParaRPr lang="en-US"/>
          </a:p>
        </p:txBody>
      </p:sp>
      <p:sp>
        <p:nvSpPr>
          <p:cNvPr id="4" name="Footer Placeholder 3">
            <a:extLst>
              <a:ext uri="{FF2B5EF4-FFF2-40B4-BE49-F238E27FC236}">
                <a16:creationId xmlns:a16="http://schemas.microsoft.com/office/drawing/2014/main" id="{0FE09F8D-F925-C72B-F756-D8AD015011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D2F15C-8D00-170F-23D4-BC224C841594}"/>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723072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5EC41-1614-0B40-AB24-86DFDD2C18E5}"/>
              </a:ext>
            </a:extLst>
          </p:cNvPr>
          <p:cNvSpPr>
            <a:spLocks noGrp="1"/>
          </p:cNvSpPr>
          <p:nvPr>
            <p:ph type="dt" sz="half" idx="10"/>
          </p:nvPr>
        </p:nvSpPr>
        <p:spPr/>
        <p:txBody>
          <a:bodyPr/>
          <a:lstStyle/>
          <a:p>
            <a:fld id="{C5B5CAEF-8618-4428-899F-632472BB9095}" type="datetimeFigureOut">
              <a:rPr lang="en-US" smtClean="0"/>
              <a:t>11/29/2024</a:t>
            </a:fld>
            <a:endParaRPr lang="en-US"/>
          </a:p>
        </p:txBody>
      </p:sp>
      <p:sp>
        <p:nvSpPr>
          <p:cNvPr id="3" name="Footer Placeholder 2">
            <a:extLst>
              <a:ext uri="{FF2B5EF4-FFF2-40B4-BE49-F238E27FC236}">
                <a16:creationId xmlns:a16="http://schemas.microsoft.com/office/drawing/2014/main" id="{07250EA7-3265-E42A-F201-36CC99F550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30D1E1-89CC-36EB-6927-4AA10C5856D0}"/>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417999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62E9-3264-24A9-7271-033FA16D62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075010-F977-E814-7BC4-F56C74E8C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0B782D-9669-32B7-71FC-2DD434650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EFFF7-A494-DE9C-3729-B74372F012D7}"/>
              </a:ext>
            </a:extLst>
          </p:cNvPr>
          <p:cNvSpPr>
            <a:spLocks noGrp="1"/>
          </p:cNvSpPr>
          <p:nvPr>
            <p:ph type="dt" sz="half" idx="10"/>
          </p:nvPr>
        </p:nvSpPr>
        <p:spPr/>
        <p:txBody>
          <a:bodyPr/>
          <a:lstStyle/>
          <a:p>
            <a:fld id="{C5B5CAEF-8618-4428-899F-632472BB9095}" type="datetimeFigureOut">
              <a:rPr lang="en-US" smtClean="0"/>
              <a:t>11/29/2024</a:t>
            </a:fld>
            <a:endParaRPr lang="en-US"/>
          </a:p>
        </p:txBody>
      </p:sp>
      <p:sp>
        <p:nvSpPr>
          <p:cNvPr id="6" name="Footer Placeholder 5">
            <a:extLst>
              <a:ext uri="{FF2B5EF4-FFF2-40B4-BE49-F238E27FC236}">
                <a16:creationId xmlns:a16="http://schemas.microsoft.com/office/drawing/2014/main" id="{87A62D7E-E017-483D-C219-3ABF0092B1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80A7B9-763E-98AB-BB09-CBE8F2CCAFB2}"/>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131316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26DA4-C744-B893-AA9F-DA18B2526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BF3CDF-3BD6-9C54-7BB1-167C2085BA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2E161D-05C0-A2B8-4E48-F8375A81E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3DEBE-0A3E-374B-2704-55C5F8B33EEC}"/>
              </a:ext>
            </a:extLst>
          </p:cNvPr>
          <p:cNvSpPr>
            <a:spLocks noGrp="1"/>
          </p:cNvSpPr>
          <p:nvPr>
            <p:ph type="dt" sz="half" idx="10"/>
          </p:nvPr>
        </p:nvSpPr>
        <p:spPr/>
        <p:txBody>
          <a:bodyPr/>
          <a:lstStyle/>
          <a:p>
            <a:fld id="{C5B5CAEF-8618-4428-899F-632472BB9095}" type="datetimeFigureOut">
              <a:rPr lang="en-US" smtClean="0"/>
              <a:t>11/29/2024</a:t>
            </a:fld>
            <a:endParaRPr lang="en-US"/>
          </a:p>
        </p:txBody>
      </p:sp>
      <p:sp>
        <p:nvSpPr>
          <p:cNvPr id="6" name="Footer Placeholder 5">
            <a:extLst>
              <a:ext uri="{FF2B5EF4-FFF2-40B4-BE49-F238E27FC236}">
                <a16:creationId xmlns:a16="http://schemas.microsoft.com/office/drawing/2014/main" id="{AC60FAC5-A224-01E4-DF96-D787116A0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E29E4-B03A-7FA8-0E45-D27CE656C76D}"/>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3272525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5F9355-58AD-35EE-757E-0ADB3B68BC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6EF25B-392F-7DD5-EC2F-C070CD70D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4B6ED2-84B7-98E0-E351-281CEE70F6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5CAEF-8618-4428-899F-632472BB9095}" type="datetimeFigureOut">
              <a:rPr lang="en-US" smtClean="0"/>
              <a:t>11/29/2024</a:t>
            </a:fld>
            <a:endParaRPr lang="en-US"/>
          </a:p>
        </p:txBody>
      </p:sp>
      <p:sp>
        <p:nvSpPr>
          <p:cNvPr id="5" name="Footer Placeholder 4">
            <a:extLst>
              <a:ext uri="{FF2B5EF4-FFF2-40B4-BE49-F238E27FC236}">
                <a16:creationId xmlns:a16="http://schemas.microsoft.com/office/drawing/2014/main" id="{6C749D0E-8AF5-C78F-D763-3419DCBF29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86F03C-BE72-35C0-3E5D-A77CDD6988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BBF99-10C1-49E3-873C-4B67EB8C1ED5}" type="slidenum">
              <a:rPr lang="en-US" smtClean="0"/>
              <a:t>‹#›</a:t>
            </a:fld>
            <a:endParaRPr lang="en-US"/>
          </a:p>
        </p:txBody>
      </p:sp>
    </p:spTree>
    <p:extLst>
      <p:ext uri="{BB962C8B-B14F-4D97-AF65-F5344CB8AC3E}">
        <p14:creationId xmlns:p14="http://schemas.microsoft.com/office/powerpoint/2010/main" val="58025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6" descr="A person holding a piece of paper&#10;&#10;Description automatically generated">
            <a:extLst>
              <a:ext uri="{FF2B5EF4-FFF2-40B4-BE49-F238E27FC236}">
                <a16:creationId xmlns:a16="http://schemas.microsoft.com/office/drawing/2014/main" id="{B6B1A3C6-3C56-F2DC-AF3B-622130EDAA58}"/>
              </a:ext>
            </a:extLst>
          </p:cNvPr>
          <p:cNvPicPr>
            <a:picLocks noGrp="1" noChangeAspect="1"/>
          </p:cNvPicPr>
          <p:nvPr>
            <p:ph type="pic" sz="quarter" idx="14"/>
          </p:nvPr>
        </p:nvPicPr>
        <p:blipFill rotWithShape="1">
          <a:blip r:embed="rId2" cstate="print">
            <a:extLst>
              <a:ext uri="{28A0092B-C50C-407E-A947-70E740481C1C}">
                <a14:useLocalDpi xmlns:a14="http://schemas.microsoft.com/office/drawing/2010/main"/>
              </a:ext>
            </a:extLst>
          </a:blip>
          <a:srcRect/>
          <a:stretch/>
        </p:blipFill>
        <p:spPr/>
      </p:pic>
      <p:sp>
        <p:nvSpPr>
          <p:cNvPr id="3" name="Title 2">
            <a:extLst>
              <a:ext uri="{FF2B5EF4-FFF2-40B4-BE49-F238E27FC236}">
                <a16:creationId xmlns:a16="http://schemas.microsoft.com/office/drawing/2014/main" id="{88E0ED71-7E0D-D013-2AC9-1694729E6D86}"/>
              </a:ext>
            </a:extLst>
          </p:cNvPr>
          <p:cNvSpPr>
            <a:spLocks noGrp="1"/>
          </p:cNvSpPr>
          <p:nvPr>
            <p:ph type="title"/>
          </p:nvPr>
        </p:nvSpPr>
        <p:spPr/>
        <p:txBody>
          <a:bodyPr/>
          <a:lstStyle/>
          <a:p>
            <a:r>
              <a:rPr lang="en-US" dirty="0"/>
              <a:t>Intro2AI</a:t>
            </a:r>
          </a:p>
        </p:txBody>
      </p:sp>
      <p:sp>
        <p:nvSpPr>
          <p:cNvPr id="4" name="Text Placeholder 3">
            <a:extLst>
              <a:ext uri="{FF2B5EF4-FFF2-40B4-BE49-F238E27FC236}">
                <a16:creationId xmlns:a16="http://schemas.microsoft.com/office/drawing/2014/main" id="{8C942AA5-3DB2-D227-AAA3-D84A3878B688}"/>
              </a:ext>
            </a:extLst>
          </p:cNvPr>
          <p:cNvSpPr>
            <a:spLocks noGrp="1"/>
          </p:cNvSpPr>
          <p:nvPr>
            <p:ph type="body" sz="quarter" idx="13"/>
          </p:nvPr>
        </p:nvSpPr>
        <p:spPr/>
        <p:txBody>
          <a:bodyPr>
            <a:normAutofit fontScale="70000" lnSpcReduction="20000"/>
          </a:bodyPr>
          <a:lstStyle/>
          <a:p>
            <a:r>
              <a:rPr lang="en-US" dirty="0"/>
              <a:t>Yaolin</a:t>
            </a:r>
          </a:p>
        </p:txBody>
      </p:sp>
      <p:sp>
        <p:nvSpPr>
          <p:cNvPr id="5" name="Text Placeholder 4">
            <a:extLst>
              <a:ext uri="{FF2B5EF4-FFF2-40B4-BE49-F238E27FC236}">
                <a16:creationId xmlns:a16="http://schemas.microsoft.com/office/drawing/2014/main" id="{CA810D46-D292-F7F2-2D8F-ECF4BF07BF56}"/>
              </a:ext>
            </a:extLst>
          </p:cNvPr>
          <p:cNvSpPr>
            <a:spLocks noGrp="1"/>
          </p:cNvSpPr>
          <p:nvPr>
            <p:ph type="body" sz="quarter" idx="15"/>
          </p:nvPr>
        </p:nvSpPr>
        <p:spPr/>
        <p:txBody>
          <a:bodyPr/>
          <a:lstStyle/>
          <a:p>
            <a:r>
              <a:rPr lang="en-US" dirty="0"/>
              <a:t>2024-11-29, Trondheim</a:t>
            </a:r>
          </a:p>
        </p:txBody>
      </p:sp>
    </p:spTree>
    <p:extLst>
      <p:ext uri="{BB962C8B-B14F-4D97-AF65-F5344CB8AC3E}">
        <p14:creationId xmlns:p14="http://schemas.microsoft.com/office/powerpoint/2010/main" val="41886995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8" descr="A person wearing a helmet and safety vest&#10;&#10;Description automatically generated">
            <a:extLst>
              <a:ext uri="{FF2B5EF4-FFF2-40B4-BE49-F238E27FC236}">
                <a16:creationId xmlns:a16="http://schemas.microsoft.com/office/drawing/2014/main" id="{B1BBAEE1-A931-1551-5363-A74D7DA54819}"/>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a:ext>
            </a:extLst>
          </a:blip>
          <a:srcRect/>
          <a:stretch/>
        </p:blipFill>
        <p:spPr/>
      </p:pic>
      <p:sp>
        <p:nvSpPr>
          <p:cNvPr id="3" name="Slide Number Placeholder 2">
            <a:extLst>
              <a:ext uri="{FF2B5EF4-FFF2-40B4-BE49-F238E27FC236}">
                <a16:creationId xmlns:a16="http://schemas.microsoft.com/office/drawing/2014/main" id="{05EE02F0-71E0-DA75-668B-E9D6AB27EDC7}"/>
              </a:ext>
            </a:extLst>
          </p:cNvPr>
          <p:cNvSpPr>
            <a:spLocks noGrp="1"/>
          </p:cNvSpPr>
          <p:nvPr>
            <p:ph type="sldNum" sz="quarter" idx="12"/>
          </p:nvPr>
        </p:nvSpPr>
        <p:spPr/>
        <p:txBody>
          <a:bodyPr/>
          <a:lstStyle/>
          <a:p>
            <a:fld id="{11E3B1B7-BD39-BF45-8A28-7D04B002C097}" type="slidenum">
              <a:rPr lang="en-US" smtClean="0"/>
              <a:pPr/>
              <a:t>2</a:t>
            </a:fld>
            <a:endParaRPr lang="en-US"/>
          </a:p>
        </p:txBody>
      </p:sp>
    </p:spTree>
    <p:extLst>
      <p:ext uri="{BB962C8B-B14F-4D97-AF65-F5344CB8AC3E}">
        <p14:creationId xmlns:p14="http://schemas.microsoft.com/office/powerpoint/2010/main" val="25368720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F183B-E47B-3433-81D4-E4E2EB05673E}"/>
              </a:ext>
            </a:extLst>
          </p:cNvPr>
          <p:cNvSpPr>
            <a:spLocks noGrp="1"/>
          </p:cNvSpPr>
          <p:nvPr>
            <p:ph type="ctrTitle"/>
          </p:nvPr>
        </p:nvSpPr>
        <p:spPr/>
        <p:txBody>
          <a:bodyPr/>
          <a:lstStyle/>
          <a:p>
            <a:r>
              <a:rPr lang="en-US" dirty="0"/>
              <a:t>Machine learning</a:t>
            </a:r>
          </a:p>
        </p:txBody>
      </p:sp>
      <p:sp>
        <p:nvSpPr>
          <p:cNvPr id="3" name="Subtitle 2">
            <a:extLst>
              <a:ext uri="{FF2B5EF4-FFF2-40B4-BE49-F238E27FC236}">
                <a16:creationId xmlns:a16="http://schemas.microsoft.com/office/drawing/2014/main" id="{69708BF2-B1A8-68A9-61F5-EEA57B8A555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9893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DE6D-E48C-5783-0598-429061A3D111}"/>
              </a:ext>
            </a:extLst>
          </p:cNvPr>
          <p:cNvSpPr>
            <a:spLocks noGrp="1"/>
          </p:cNvSpPr>
          <p:nvPr>
            <p:ph type="title"/>
          </p:nvPr>
        </p:nvSpPr>
        <p:spPr/>
        <p:txBody>
          <a:bodyPr/>
          <a:lstStyle/>
          <a:p>
            <a:r>
              <a:rPr lang="en-US" dirty="0"/>
              <a:t>Menu</a:t>
            </a:r>
          </a:p>
        </p:txBody>
      </p:sp>
      <p:sp>
        <p:nvSpPr>
          <p:cNvPr id="3" name="Content Placeholder 2">
            <a:extLst>
              <a:ext uri="{FF2B5EF4-FFF2-40B4-BE49-F238E27FC236}">
                <a16:creationId xmlns:a16="http://schemas.microsoft.com/office/drawing/2014/main" id="{0432FED2-B56A-67E8-E315-AE1157B75053}"/>
              </a:ext>
            </a:extLst>
          </p:cNvPr>
          <p:cNvSpPr>
            <a:spLocks noGrp="1"/>
          </p:cNvSpPr>
          <p:nvPr>
            <p:ph idx="1"/>
          </p:nvPr>
        </p:nvSpPr>
        <p:spPr/>
        <p:txBody>
          <a:bodyPr/>
          <a:lstStyle/>
          <a:p>
            <a:r>
              <a:rPr lang="en-US" dirty="0"/>
              <a:t>Supervised Learning</a:t>
            </a:r>
          </a:p>
          <a:p>
            <a:r>
              <a:rPr lang="en-US" dirty="0"/>
              <a:t>Unsupervised Learning</a:t>
            </a:r>
          </a:p>
          <a:p>
            <a:r>
              <a:rPr lang="en-US" dirty="0"/>
              <a:t>Neural Networks </a:t>
            </a:r>
          </a:p>
          <a:p>
            <a:r>
              <a:rPr lang="en-US" dirty="0"/>
              <a:t>Generative AI</a:t>
            </a:r>
          </a:p>
        </p:txBody>
      </p:sp>
    </p:spTree>
    <p:extLst>
      <p:ext uri="{BB962C8B-B14F-4D97-AF65-F5344CB8AC3E}">
        <p14:creationId xmlns:p14="http://schemas.microsoft.com/office/powerpoint/2010/main" val="1229818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A581-1DF4-4EBD-65FF-C631B9F4B3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11349B-828D-6C95-7A4C-8C99CF834026}"/>
              </a:ext>
            </a:extLst>
          </p:cNvPr>
          <p:cNvSpPr>
            <a:spLocks noGrp="1"/>
          </p:cNvSpPr>
          <p:nvPr>
            <p:ph idx="1"/>
          </p:nvPr>
        </p:nvSpPr>
        <p:spPr/>
        <p:txBody>
          <a:bodyPr/>
          <a:lstStyle/>
          <a:p>
            <a:endParaRPr lang="en-US"/>
          </a:p>
        </p:txBody>
      </p:sp>
      <p:pic>
        <p:nvPicPr>
          <p:cNvPr id="1026" name="Picture 2" descr="Doing magic with generative AI - Nami">
            <a:extLst>
              <a:ext uri="{FF2B5EF4-FFF2-40B4-BE49-F238E27FC236}">
                <a16:creationId xmlns:a16="http://schemas.microsoft.com/office/drawing/2014/main" id="{DBB14C3D-53DB-5C67-E053-2E3F6C2E4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2075" y="-30384"/>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327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1F53-1E38-71CA-F676-79C5232E4B8B}"/>
              </a:ext>
            </a:extLst>
          </p:cNvPr>
          <p:cNvSpPr>
            <a:spLocks noGrp="1"/>
          </p:cNvSpPr>
          <p:nvPr>
            <p:ph type="title"/>
          </p:nvPr>
        </p:nvSpPr>
        <p:spPr/>
        <p:txBody>
          <a:bodyPr/>
          <a:lstStyle/>
          <a:p>
            <a:r>
              <a:rPr lang="en-US" dirty="0"/>
              <a:t>Glossary</a:t>
            </a:r>
          </a:p>
        </p:txBody>
      </p:sp>
      <p:sp>
        <p:nvSpPr>
          <p:cNvPr id="3" name="Content Placeholder 2">
            <a:extLst>
              <a:ext uri="{FF2B5EF4-FFF2-40B4-BE49-F238E27FC236}">
                <a16:creationId xmlns:a16="http://schemas.microsoft.com/office/drawing/2014/main" id="{432D617C-D403-7676-823A-265B78F86BE8}"/>
              </a:ext>
            </a:extLst>
          </p:cNvPr>
          <p:cNvSpPr>
            <a:spLocks noGrp="1"/>
          </p:cNvSpPr>
          <p:nvPr>
            <p:ph idx="1"/>
          </p:nvPr>
        </p:nvSpPr>
        <p:spPr/>
        <p:txBody>
          <a:bodyPr/>
          <a:lstStyle/>
          <a:p>
            <a:r>
              <a:rPr lang="en-US" dirty="0"/>
              <a:t>Goal: Regression, Classification, </a:t>
            </a:r>
            <a:r>
              <a:rPr lang="en-US" dirty="0" err="1"/>
              <a:t>etc</a:t>
            </a:r>
            <a:endParaRPr lang="en-US" dirty="0"/>
          </a:p>
          <a:p>
            <a:r>
              <a:rPr lang="en-US" dirty="0"/>
              <a:t>Objective Function</a:t>
            </a:r>
          </a:p>
          <a:p>
            <a:r>
              <a:rPr lang="en-US" dirty="0"/>
              <a:t>Gradient Descent </a:t>
            </a:r>
          </a:p>
          <a:p>
            <a:r>
              <a:rPr lang="en-US" dirty="0"/>
              <a:t>Validation</a:t>
            </a:r>
          </a:p>
          <a:p>
            <a:endParaRPr lang="en-US" dirty="0"/>
          </a:p>
        </p:txBody>
      </p:sp>
    </p:spTree>
    <p:extLst>
      <p:ext uri="{BB962C8B-B14F-4D97-AF65-F5344CB8AC3E}">
        <p14:creationId xmlns:p14="http://schemas.microsoft.com/office/powerpoint/2010/main" val="697072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401F-AA5C-734F-591A-E5710420A564}"/>
              </a:ext>
            </a:extLst>
          </p:cNvPr>
          <p:cNvSpPr>
            <a:spLocks noGrp="1"/>
          </p:cNvSpPr>
          <p:nvPr>
            <p:ph type="title"/>
          </p:nvPr>
        </p:nvSpPr>
        <p:spPr/>
        <p:txBody>
          <a:bodyPr/>
          <a:lstStyle/>
          <a:p>
            <a:r>
              <a:rPr lang="en-US" dirty="0"/>
              <a:t>Zero-shot inference</a:t>
            </a:r>
          </a:p>
        </p:txBody>
      </p:sp>
      <p:pic>
        <p:nvPicPr>
          <p:cNvPr id="5" name="Content Placeholder 4" descr="A graph with lines and numbers&#10;&#10;Description automatically generated">
            <a:extLst>
              <a:ext uri="{FF2B5EF4-FFF2-40B4-BE49-F238E27FC236}">
                <a16:creationId xmlns:a16="http://schemas.microsoft.com/office/drawing/2014/main" id="{CC078C92-BDCB-9338-520D-2247536C6F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457" y="1965021"/>
            <a:ext cx="6124467" cy="3313532"/>
          </a:xfrm>
        </p:spPr>
      </p:pic>
      <p:pic>
        <p:nvPicPr>
          <p:cNvPr id="3" name="Picture 2">
            <a:extLst>
              <a:ext uri="{FF2B5EF4-FFF2-40B4-BE49-F238E27FC236}">
                <a16:creationId xmlns:a16="http://schemas.microsoft.com/office/drawing/2014/main" id="{29623D27-7CBF-1627-7AC6-1F2F71DDCAC9}"/>
              </a:ext>
            </a:extLst>
          </p:cNvPr>
          <p:cNvPicPr>
            <a:picLocks noChangeAspect="1"/>
          </p:cNvPicPr>
          <p:nvPr/>
        </p:nvPicPr>
        <p:blipFill>
          <a:blip r:embed="rId3"/>
          <a:stretch>
            <a:fillRect/>
          </a:stretch>
        </p:blipFill>
        <p:spPr>
          <a:xfrm>
            <a:off x="7119430" y="1690688"/>
            <a:ext cx="4892123" cy="3845463"/>
          </a:xfrm>
          <a:prstGeom prst="rect">
            <a:avLst/>
          </a:prstGeom>
        </p:spPr>
      </p:pic>
      <p:sp>
        <p:nvSpPr>
          <p:cNvPr id="4" name="TextBox 3">
            <a:extLst>
              <a:ext uri="{FF2B5EF4-FFF2-40B4-BE49-F238E27FC236}">
                <a16:creationId xmlns:a16="http://schemas.microsoft.com/office/drawing/2014/main" id="{BBC7F0D1-F3EC-2F54-D68B-00B4790A6E2B}"/>
              </a:ext>
            </a:extLst>
          </p:cNvPr>
          <p:cNvSpPr txBox="1"/>
          <p:nvPr/>
        </p:nvSpPr>
        <p:spPr>
          <a:xfrm>
            <a:off x="2057400" y="5552886"/>
            <a:ext cx="1805152" cy="369332"/>
          </a:xfrm>
          <a:prstGeom prst="rect">
            <a:avLst/>
          </a:prstGeom>
          <a:noFill/>
        </p:spPr>
        <p:txBody>
          <a:bodyPr wrap="square" rtlCol="0">
            <a:spAutoFit/>
          </a:bodyPr>
          <a:lstStyle/>
          <a:p>
            <a:r>
              <a:rPr lang="en-US" dirty="0"/>
              <a:t>GPT 4o</a:t>
            </a:r>
          </a:p>
        </p:txBody>
      </p:sp>
      <p:sp>
        <p:nvSpPr>
          <p:cNvPr id="6" name="TextBox 5">
            <a:extLst>
              <a:ext uri="{FF2B5EF4-FFF2-40B4-BE49-F238E27FC236}">
                <a16:creationId xmlns:a16="http://schemas.microsoft.com/office/drawing/2014/main" id="{41E5873C-D653-D618-3FED-4D2F645ACD88}"/>
              </a:ext>
            </a:extLst>
          </p:cNvPr>
          <p:cNvSpPr txBox="1"/>
          <p:nvPr/>
        </p:nvSpPr>
        <p:spPr>
          <a:xfrm>
            <a:off x="8978462" y="5552886"/>
            <a:ext cx="1805152" cy="369332"/>
          </a:xfrm>
          <a:prstGeom prst="rect">
            <a:avLst/>
          </a:prstGeom>
          <a:noFill/>
        </p:spPr>
        <p:txBody>
          <a:bodyPr wrap="square" rtlCol="0">
            <a:spAutoFit/>
          </a:bodyPr>
          <a:lstStyle/>
          <a:p>
            <a:r>
              <a:rPr lang="en-US" dirty="0"/>
              <a:t>Claude Haiku</a:t>
            </a:r>
          </a:p>
        </p:txBody>
      </p:sp>
    </p:spTree>
    <p:extLst>
      <p:ext uri="{BB962C8B-B14F-4D97-AF65-F5344CB8AC3E}">
        <p14:creationId xmlns:p14="http://schemas.microsoft.com/office/powerpoint/2010/main" val="2086732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319B-B245-4FCD-C971-73C82F463516}"/>
              </a:ext>
            </a:extLst>
          </p:cNvPr>
          <p:cNvSpPr>
            <a:spLocks noGrp="1"/>
          </p:cNvSpPr>
          <p:nvPr>
            <p:ph type="title"/>
          </p:nvPr>
        </p:nvSpPr>
        <p:spPr/>
        <p:txBody>
          <a:bodyPr/>
          <a:lstStyle/>
          <a:p>
            <a:r>
              <a:rPr lang="en-US" dirty="0"/>
              <a:t>Remarks</a:t>
            </a:r>
          </a:p>
        </p:txBody>
      </p:sp>
      <p:pic>
        <p:nvPicPr>
          <p:cNvPr id="5" name="Content Placeholder 4" descr="A cartoon of a person in a ghost garment&#10;&#10;Description automatically generated">
            <a:extLst>
              <a:ext uri="{FF2B5EF4-FFF2-40B4-BE49-F238E27FC236}">
                <a16:creationId xmlns:a16="http://schemas.microsoft.com/office/drawing/2014/main" id="{3772033B-C506-C2D4-3FF9-13009E5C1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1655" y="1519248"/>
            <a:ext cx="3340860" cy="4351338"/>
          </a:xfrm>
        </p:spPr>
      </p:pic>
    </p:spTree>
    <p:extLst>
      <p:ext uri="{BB962C8B-B14F-4D97-AF65-F5344CB8AC3E}">
        <p14:creationId xmlns:p14="http://schemas.microsoft.com/office/powerpoint/2010/main" val="2725004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58707db-cea7-4907-92d1-cf323291762b}" enabled="1" method="Standard" siteId="{e11cbe9c-f680-44b9-9d42-d705f740b888}" contentBits="0" removed="0"/>
</clbl:labelList>
</file>

<file path=docProps/app.xml><?xml version="1.0" encoding="utf-8"?>
<Properties xmlns="http://schemas.openxmlformats.org/officeDocument/2006/extended-properties" xmlns:vt="http://schemas.openxmlformats.org/officeDocument/2006/docPropsVTypes">
  <TotalTime>167</TotalTime>
  <Words>676</Words>
  <Application>Microsoft Office PowerPoint</Application>
  <PresentationFormat>Widescreen</PresentationFormat>
  <Paragraphs>45</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Intro2AI</vt:lpstr>
      <vt:lpstr>PowerPoint Presentation</vt:lpstr>
      <vt:lpstr>Machine learning</vt:lpstr>
      <vt:lpstr>Menu</vt:lpstr>
      <vt:lpstr>PowerPoint Presentation</vt:lpstr>
      <vt:lpstr>Glossary</vt:lpstr>
      <vt:lpstr>Zero-shot inference</vt:lpstr>
      <vt:lpstr>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Yaolin Ge</dc:creator>
  <cp:lastModifiedBy>Yaolin Ge</cp:lastModifiedBy>
  <cp:revision>6</cp:revision>
  <dcterms:created xsi:type="dcterms:W3CDTF">2024-11-28T13:12:00Z</dcterms:created>
  <dcterms:modified xsi:type="dcterms:W3CDTF">2024-11-29T11:47:43Z</dcterms:modified>
</cp:coreProperties>
</file>