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0" autoAdjust="0"/>
    <p:restoredTop sz="94719"/>
  </p:normalViewPr>
  <p:slideViewPr>
    <p:cSldViewPr snapToGrid="0" snapToObjects="1">
      <p:cViewPr varScale="1">
        <p:scale>
          <a:sx n="198" d="100"/>
          <a:sy n="198" d="100"/>
        </p:scale>
        <p:origin x="113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4350-0474-7241-AC56-ADCC56DF708A}" type="datetimeFigureOut">
              <a:rPr lang="en-NO" smtClean="0"/>
              <a:t>26/04/2024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788E2-7A01-D94F-A69A-99201CD1258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441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788E2-7A01-D94F-A69A-99201CD12588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0242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14320" y="922492"/>
            <a:ext cx="8229600" cy="367213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Plassholder for tittel 1">
            <a:extLst>
              <a:ext uri="{FF2B5EF4-FFF2-40B4-BE49-F238E27FC236}">
                <a16:creationId xmlns:a16="http://schemas.microsoft.com/office/drawing/2014/main" id="{1C81586A-D2DD-7947-8C07-6EE6282A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>
            <a:extLst>
              <a:ext uri="{FF2B5EF4-FFF2-40B4-BE49-F238E27FC236}">
                <a16:creationId xmlns:a16="http://schemas.microsoft.com/office/drawing/2014/main" id="{AEE93D7A-5A17-EC4F-B9C3-76C226D3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:a16="http://schemas.microsoft.com/office/drawing/2014/main" id="{535197FD-69E0-9640-999B-997526342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5FCFC815-88F1-F54D-931D-DFB06C53C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2" name="Plassholder for innhold 5">
            <a:extLst>
              <a:ext uri="{FF2B5EF4-FFF2-40B4-BE49-F238E27FC236}">
                <a16:creationId xmlns:a16="http://schemas.microsoft.com/office/drawing/2014/main" id="{09690C63-91BD-DF46-89B9-CE22FFC5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3" name="Plassholder for tekst 4">
            <a:extLst>
              <a:ext uri="{FF2B5EF4-FFF2-40B4-BE49-F238E27FC236}">
                <a16:creationId xmlns:a16="http://schemas.microsoft.com/office/drawing/2014/main" id="{FC862961-AFCA-7E4D-BB5E-885FA1C59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14320" y="946768"/>
            <a:ext cx="8229600" cy="3647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EC151788-4963-A348-A694-628F9AEA45F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5115" y="4785586"/>
            <a:ext cx="2693470" cy="2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54" y="1707334"/>
            <a:ext cx="8114088" cy="1200329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Adaptive Sampling of River Plume Fronts: Integrating Statistical Modeling and Autonomous Path Planning for Enhanced Oceanographic Exploration. 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88B19D96-02F0-DB47-BCCF-7D70761C2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53" y="3331490"/>
            <a:ext cx="8114089" cy="128350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Candidate: Yaolin Ge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Supervisors: Prof. Jo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Eidsvik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Prof.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Geir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-Arne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Fuglstad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Kanna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Rajan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Date of the defense: 2024-05-08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Department of Mathematical Sciences, Faculty of Information Technology and Electrical Engineering</a:t>
            </a:r>
          </a:p>
          <a:p>
            <a:pPr>
              <a:lnSpc>
                <a:spcPct val="17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A71F1799-6D83-B042-96E3-C1F8A01F9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19" y="325453"/>
            <a:ext cx="5406359" cy="50432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F397865D-6460-2CF4-3EC8-B77D74DE27DB}"/>
              </a:ext>
            </a:extLst>
          </p:cNvPr>
          <p:cNvSpPr txBox="1">
            <a:spLocks/>
          </p:cNvSpPr>
          <p:nvPr/>
        </p:nvSpPr>
        <p:spPr>
          <a:xfrm>
            <a:off x="514953" y="1037723"/>
            <a:ext cx="8114088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Doctoral Thesis Defense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94562E-CD43-5FFA-00B3-EAB6A838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C9F336-DAE6-7273-5084-FDF58D6A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580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3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59</Words>
  <Application>Microsoft Macintosh PowerPoint</Application>
  <PresentationFormat>On-screen Show (16:9)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Aptos</vt:lpstr>
      <vt:lpstr>Arial</vt:lpstr>
      <vt:lpstr>Office-tema</vt:lpstr>
      <vt:lpstr>Adaptive Sampling of River Plume Fronts: Integrating Statistical Modeling and Autonomous Path Planning for Enhanced Oceanographic Exploration. 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Yaolin Ge</cp:lastModifiedBy>
  <cp:revision>126</cp:revision>
  <dcterms:created xsi:type="dcterms:W3CDTF">2013-06-10T16:56:09Z</dcterms:created>
  <dcterms:modified xsi:type="dcterms:W3CDTF">2024-04-26T17:14:32Z</dcterms:modified>
</cp:coreProperties>
</file>