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61" r:id="rId4"/>
    <p:sldId id="262" r:id="rId5"/>
    <p:sldId id="260" r:id="rId6"/>
    <p:sldId id="257" r:id="rId7"/>
    <p:sldId id="258" r:id="rId8"/>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0"/>
    <p:restoredTop sz="94719"/>
  </p:normalViewPr>
  <p:slideViewPr>
    <p:cSldViewPr snapToGrid="0">
      <p:cViewPr varScale="1">
        <p:scale>
          <a:sx n="132" d="100"/>
          <a:sy n="132" d="100"/>
        </p:scale>
        <p:origin x="19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F9438-2DDE-C24D-8758-E55CF95E9DBB}" type="datetimeFigureOut">
              <a:rPr lang="en-NO" smtClean="0"/>
              <a:t>06/05/2024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28C49-B536-F945-A930-96A4D1345F84}" type="slidenum">
              <a:rPr lang="en-NO" smtClean="0"/>
              <a:t>‹#›</a:t>
            </a:fld>
            <a:endParaRPr lang="en-NO"/>
          </a:p>
        </p:txBody>
      </p:sp>
    </p:spTree>
    <p:extLst>
      <p:ext uri="{BB962C8B-B14F-4D97-AF65-F5344CB8AC3E}">
        <p14:creationId xmlns:p14="http://schemas.microsoft.com/office/powerpoint/2010/main" val="2678491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The ocean is a vast and mysterious place. It covers a huge percentage of our planet's surface, and contains a tremendous amount of water. It plays a critical role in regulating the Earth's climate and weather patterns. Here are some key facts about the ocean that you should know.</a:t>
            </a:r>
          </a:p>
        </p:txBody>
      </p:sp>
      <p:sp>
        <p:nvSpPr>
          <p:cNvPr id="4" name="Slide Number Placeholder 3"/>
          <p:cNvSpPr>
            <a:spLocks noGrp="1"/>
          </p:cNvSpPr>
          <p:nvPr>
            <p:ph type="sldNum" sz="quarter" idx="5"/>
          </p:nvPr>
        </p:nvSpPr>
        <p:spPr/>
        <p:txBody>
          <a:bodyPr/>
          <a:lstStyle/>
          <a:p>
            <a:fld id="{E51680E8-2504-8B43-9EFC-74CD879CB4AE}" type="slidenum">
              <a:rPr lang="en-NO" smtClean="0"/>
              <a:t>6</a:t>
            </a:fld>
            <a:endParaRPr lang="en-NO"/>
          </a:p>
        </p:txBody>
      </p:sp>
    </p:spTree>
    <p:extLst>
      <p:ext uri="{BB962C8B-B14F-4D97-AF65-F5344CB8AC3E}">
        <p14:creationId xmlns:p14="http://schemas.microsoft.com/office/powerpoint/2010/main" val="361086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Ocean fronts are one of the most important features of the ocean, and are critical to understanding global weather and climate patterns. Ocean fronts occur where two bodies of water meet - often, this is where warmer and cooler water masses come into contact. This can have a major impact on local ecology, as ocean fronts can create eddies and other oceanographic features. Researchers study ocean fronts to understand how they develop and change, which is essential for many fields of study. Understanding the role of ocean fronts is critical both for predicting weather and climate patterns, as well as preserving ocean habitats.</a:t>
            </a:r>
          </a:p>
        </p:txBody>
      </p:sp>
      <p:sp>
        <p:nvSpPr>
          <p:cNvPr id="4" name="Slide Number Placeholder 3"/>
          <p:cNvSpPr>
            <a:spLocks noGrp="1"/>
          </p:cNvSpPr>
          <p:nvPr>
            <p:ph type="sldNum" sz="quarter" idx="5"/>
          </p:nvPr>
        </p:nvSpPr>
        <p:spPr/>
        <p:txBody>
          <a:bodyPr/>
          <a:lstStyle/>
          <a:p>
            <a:fld id="{C6628C49-B536-F945-A930-96A4D1345F84}" type="slidenum">
              <a:rPr lang="en-NO" smtClean="0"/>
              <a:t>7</a:t>
            </a:fld>
            <a:endParaRPr lang="en-NO"/>
          </a:p>
        </p:txBody>
      </p:sp>
    </p:spTree>
    <p:extLst>
      <p:ext uri="{BB962C8B-B14F-4D97-AF65-F5344CB8AC3E}">
        <p14:creationId xmlns:p14="http://schemas.microsoft.com/office/powerpoint/2010/main" val="346871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1B0-45A7-DE21-02AD-EB02C49D60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084838F7-995A-4C77-D594-788FF6D1F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632A18C7-5012-D333-F009-1E5F3166D17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37090B61-1E00-76CB-2E58-2389BDB73E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266D88C-5089-B2DE-5603-2F925C754B14}"/>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5705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12A1-832C-EC39-6922-E47C68A2944E}"/>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78ACD8B1-FB48-F8FC-385E-23C8DD82A7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A510A9DD-CDBE-561E-2EB7-10C0CCE89F3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62BDAA68-2221-6D83-4BA9-EEC45082075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E30D37C-7B2F-2C4C-2AE8-BEEDE33F447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73559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CF587-F21C-8D4F-2538-097A33B143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8C768ADE-21DE-DC12-6509-19772475E6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4983A5D-064D-3803-D3ED-1095BDEE06A6}"/>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1BB9C41F-3510-FCE4-5F9C-2000F0FEEF9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0064B34-3065-BF8D-C6EC-EF61F44B583E}"/>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5709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8736-396A-FF0D-55C5-7C9C49C23BE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6E62AC26-D73C-C39C-561B-BCC5F6228E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0B0BDCD-E257-1891-5D0C-6BEEB276417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B683C382-2EE0-7A27-7C45-868C2387B90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56CABFC-E737-CC3A-7DDD-08B07316E547}"/>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10292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F084-9C1E-9398-C673-0DEB8E07EA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904B36B2-73B0-8429-9EE3-5F24EEA3EE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64BAD4-6013-3ACE-5A0C-0446A305D1A1}"/>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B0E9AF36-842D-ABDC-5999-7ED075E8AD1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A363ECF-1AAB-B679-B417-3B9643667E8D}"/>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06405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D052-590E-77E3-CE3B-722C1FD2FA7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2D7CF05-C848-1B35-703A-DFAFB32927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3B52B8D9-9804-B742-A12F-F95D8E3AEF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89BA7951-9B4B-9AF9-5406-C3B0B6890B7A}"/>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330D7920-4001-DC50-0FA8-D806D273F6CE}"/>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B6AF797-566A-0F7D-1317-745ED0AA2DC0}"/>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146554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A40C-5E30-7539-922C-B4BF737E7C57}"/>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6258F49-6A0F-85FA-9690-C18A5EE8C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AB8567-797A-5009-455B-EBF61400B7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46AEA2BC-66C8-6B58-11E7-80DA07A4B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398B06-B24B-8E55-79B2-3A9E595E6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502850C8-560D-1DB8-8A70-940AFFE2C424}"/>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8" name="Footer Placeholder 7">
            <a:extLst>
              <a:ext uri="{FF2B5EF4-FFF2-40B4-BE49-F238E27FC236}">
                <a16:creationId xmlns:a16="http://schemas.microsoft.com/office/drawing/2014/main" id="{3D110CEE-32AF-B48A-6AD0-5D0CA32C94BF}"/>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E0755570-1195-9794-1652-E04B38525C4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27496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697C-E53C-BD04-8133-F9C0895E7621}"/>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0865FE36-B203-F895-AB88-5870F9A52A4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4" name="Footer Placeholder 3">
            <a:extLst>
              <a:ext uri="{FF2B5EF4-FFF2-40B4-BE49-F238E27FC236}">
                <a16:creationId xmlns:a16="http://schemas.microsoft.com/office/drawing/2014/main" id="{38645841-6546-1691-BBA2-35597A7F4A1A}"/>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845EE67A-9DAA-93B0-BA78-38F9C3E6AD81}"/>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140887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BAF24-52B2-51D0-4FF0-3B1F2D35CB7D}"/>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3" name="Footer Placeholder 2">
            <a:extLst>
              <a:ext uri="{FF2B5EF4-FFF2-40B4-BE49-F238E27FC236}">
                <a16:creationId xmlns:a16="http://schemas.microsoft.com/office/drawing/2014/main" id="{A856B334-E4FA-79AA-B08C-551787A08FDE}"/>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CDF10D2C-B30C-44AC-EF62-58DB9FB31C5D}"/>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46609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F856-4C38-7805-9C72-F0B1A22EA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6988965C-4A05-BFC2-5128-BF20E78CD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BFA5D2D-3C10-637D-8170-DB77DE97B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455CCC-DDA9-5598-4713-09422863A684}"/>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2D2C771D-3F65-4D30-2EB7-A464FB620FDC}"/>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68841B7-1D3A-9F3A-64C0-5AE169321A2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5390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789A-6C04-3312-4562-F9EF779840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61BC990C-174D-793D-9460-0322B1824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A64DC309-FC14-26AA-7E57-0DA762D82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AA2EA0-68E1-14E4-5679-C1EBBDA2B581}"/>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8A5F8931-8405-D9EB-D127-9447C606347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D2B17E5-C004-9BD8-5CB1-778E164F452B}"/>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18790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569DB-D2C3-CB04-76FA-0A09E759E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EDC4EFC7-BBF9-677B-DD9B-20E9AB9BB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F0879F6-01D1-5F14-421E-447C40B68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D931257C-C3B5-3BB4-3380-47997D592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DE1B0A0D-98C5-F04E-AD4B-436487502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99638-1308-C04C-ADF8-0E3DBDB264AC}" type="slidenum">
              <a:rPr lang="en-NO" smtClean="0"/>
              <a:t>‹#›</a:t>
            </a:fld>
            <a:endParaRPr lang="en-NO"/>
          </a:p>
        </p:txBody>
      </p:sp>
    </p:spTree>
    <p:extLst>
      <p:ext uri="{BB962C8B-B14F-4D97-AF65-F5344CB8AC3E}">
        <p14:creationId xmlns:p14="http://schemas.microsoft.com/office/powerpoint/2010/main" val="45994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632F-C15E-E343-C13C-80AADCABCD82}"/>
              </a:ext>
            </a:extLst>
          </p:cNvPr>
          <p:cNvSpPr>
            <a:spLocks noGrp="1"/>
          </p:cNvSpPr>
          <p:nvPr>
            <p:ph type="ctrTitle"/>
          </p:nvPr>
        </p:nvSpPr>
        <p:spPr/>
        <p:txBody>
          <a:bodyPr/>
          <a:lstStyle/>
          <a:p>
            <a:r>
              <a:rPr lang="en-NO" dirty="0"/>
              <a:t>Q &amp; A</a:t>
            </a:r>
          </a:p>
        </p:txBody>
      </p:sp>
      <p:sp>
        <p:nvSpPr>
          <p:cNvPr id="3" name="Subtitle 2">
            <a:extLst>
              <a:ext uri="{FF2B5EF4-FFF2-40B4-BE49-F238E27FC236}">
                <a16:creationId xmlns:a16="http://schemas.microsoft.com/office/drawing/2014/main" id="{7CA5DA3C-E0AF-A59B-408F-0CDC961FB437}"/>
              </a:ext>
            </a:extLst>
          </p:cNvPr>
          <p:cNvSpPr>
            <a:spLocks noGrp="1"/>
          </p:cNvSpPr>
          <p:nvPr>
            <p:ph type="subTitle" idx="1"/>
          </p:nvPr>
        </p:nvSpPr>
        <p:spPr/>
        <p:txBody>
          <a:bodyPr/>
          <a:lstStyle/>
          <a:p>
            <a:endParaRPr lang="en-NO"/>
          </a:p>
        </p:txBody>
      </p:sp>
    </p:spTree>
    <p:extLst>
      <p:ext uri="{BB962C8B-B14F-4D97-AF65-F5344CB8AC3E}">
        <p14:creationId xmlns:p14="http://schemas.microsoft.com/office/powerpoint/2010/main" val="346796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C310-C4B4-2A0A-B87C-E15FDAE92B35}"/>
              </a:ext>
            </a:extLst>
          </p:cNvPr>
          <p:cNvSpPr>
            <a:spLocks noGrp="1"/>
          </p:cNvSpPr>
          <p:nvPr>
            <p:ph type="title"/>
          </p:nvPr>
        </p:nvSpPr>
        <p:spPr/>
        <p:txBody>
          <a:bodyPr/>
          <a:lstStyle/>
          <a:p>
            <a:r>
              <a:rPr lang="en-NO" dirty="0"/>
              <a:t>Station keeping plot</a:t>
            </a:r>
          </a:p>
        </p:txBody>
      </p:sp>
      <p:sp>
        <p:nvSpPr>
          <p:cNvPr id="3" name="Content Placeholder 2">
            <a:extLst>
              <a:ext uri="{FF2B5EF4-FFF2-40B4-BE49-F238E27FC236}">
                <a16:creationId xmlns:a16="http://schemas.microsoft.com/office/drawing/2014/main" id="{9B83897E-EF64-D1F9-E682-475E5C12DDA0}"/>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103791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51EF-CFF3-C4C8-DFB7-812B4B9CD258}"/>
              </a:ext>
            </a:extLst>
          </p:cNvPr>
          <p:cNvSpPr>
            <a:spLocks noGrp="1"/>
          </p:cNvSpPr>
          <p:nvPr>
            <p:ph type="title"/>
          </p:nvPr>
        </p:nvSpPr>
        <p:spPr/>
        <p:txBody>
          <a:bodyPr/>
          <a:lstStyle/>
          <a:p>
            <a:r>
              <a:rPr lang="en-NO" dirty="0"/>
              <a:t>Cost effect</a:t>
            </a:r>
          </a:p>
        </p:txBody>
      </p:sp>
      <p:sp>
        <p:nvSpPr>
          <p:cNvPr id="3" name="Content Placeholder 2">
            <a:extLst>
              <a:ext uri="{FF2B5EF4-FFF2-40B4-BE49-F238E27FC236}">
                <a16:creationId xmlns:a16="http://schemas.microsoft.com/office/drawing/2014/main" id="{0DF2766B-84D7-12DB-C0B0-358FAAD7A356}"/>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35853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670A-CF16-A25D-99F7-01DD93824722}"/>
              </a:ext>
            </a:extLst>
          </p:cNvPr>
          <p:cNvSpPr>
            <a:spLocks noGrp="1"/>
          </p:cNvSpPr>
          <p:nvPr>
            <p:ph type="title"/>
          </p:nvPr>
        </p:nvSpPr>
        <p:spPr/>
        <p:txBody>
          <a:bodyPr/>
          <a:lstStyle/>
          <a:p>
            <a:r>
              <a:rPr lang="en-NO" dirty="0"/>
              <a:t>Why not MDP (</a:t>
            </a:r>
            <a:r>
              <a:rPr lang="en-GB" dirty="0"/>
              <a:t>M</a:t>
            </a:r>
            <a:r>
              <a:rPr lang="en-NO" dirty="0"/>
              <a:t>arkov decision process)</a:t>
            </a:r>
          </a:p>
        </p:txBody>
      </p:sp>
      <p:sp>
        <p:nvSpPr>
          <p:cNvPr id="3" name="Content Placeholder 2">
            <a:extLst>
              <a:ext uri="{FF2B5EF4-FFF2-40B4-BE49-F238E27FC236}">
                <a16:creationId xmlns:a16="http://schemas.microsoft.com/office/drawing/2014/main" id="{86EB8E61-7C07-D91B-C10A-10B69F825550}"/>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255634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95BF-3711-60AC-B885-40810B24E19E}"/>
              </a:ext>
            </a:extLst>
          </p:cNvPr>
          <p:cNvSpPr>
            <a:spLocks noGrp="1"/>
          </p:cNvSpPr>
          <p:nvPr>
            <p:ph type="title"/>
          </p:nvPr>
        </p:nvSpPr>
        <p:spPr/>
        <p:txBody>
          <a:bodyPr/>
          <a:lstStyle/>
          <a:p>
            <a:r>
              <a:rPr lang="en-NO" dirty="0"/>
              <a:t>Why matern kernel</a:t>
            </a:r>
          </a:p>
        </p:txBody>
      </p:sp>
      <p:sp>
        <p:nvSpPr>
          <p:cNvPr id="3" name="Content Placeholder 2">
            <a:extLst>
              <a:ext uri="{FF2B5EF4-FFF2-40B4-BE49-F238E27FC236}">
                <a16:creationId xmlns:a16="http://schemas.microsoft.com/office/drawing/2014/main" id="{34B9EC1D-6E61-D9C3-30EC-93FE86CFAF07}"/>
              </a:ext>
            </a:extLst>
          </p:cNvPr>
          <p:cNvSpPr>
            <a:spLocks noGrp="1"/>
          </p:cNvSpPr>
          <p:nvPr>
            <p:ph idx="1"/>
          </p:nvPr>
        </p:nvSpPr>
        <p:spPr/>
        <p:txBody>
          <a:bodyPr/>
          <a:lstStyle/>
          <a:p>
            <a:r>
              <a:rPr lang="en-NO" dirty="0"/>
              <a:t>Smoothness control: adapt to different types of data</a:t>
            </a:r>
          </a:p>
          <a:p>
            <a:r>
              <a:rPr lang="en-GB" dirty="0"/>
              <a:t>G</a:t>
            </a:r>
            <a:r>
              <a:rPr lang="en-NO" dirty="0"/>
              <a:t>eneral</a:t>
            </a:r>
            <a:r>
              <a:rPr lang="en-GB" dirty="0" err="1"/>
              <a:t>i</a:t>
            </a:r>
            <a:r>
              <a:rPr lang="en-NO" dirty="0"/>
              <a:t>zations of kernels: flexible</a:t>
            </a:r>
          </a:p>
          <a:p>
            <a:r>
              <a:rPr lang="en-GB" dirty="0"/>
              <a:t>R</a:t>
            </a:r>
            <a:r>
              <a:rPr lang="en-NO" dirty="0"/>
              <a:t>ealistic modeling, geostatistics and spatial data modelling, reflects the physical properties of the processes</a:t>
            </a:r>
          </a:p>
          <a:p>
            <a:r>
              <a:rPr lang="en-GB" dirty="0"/>
              <a:t>P</a:t>
            </a:r>
            <a:r>
              <a:rPr lang="en-NO" dirty="0"/>
              <a:t>arameter tunning</a:t>
            </a:r>
          </a:p>
          <a:p>
            <a:r>
              <a:rPr lang="en-GB" dirty="0"/>
              <a:t>C</a:t>
            </a:r>
            <a:r>
              <a:rPr lang="en-NO" dirty="0"/>
              <a:t>omputational efficiency</a:t>
            </a:r>
          </a:p>
        </p:txBody>
      </p:sp>
    </p:spTree>
    <p:extLst>
      <p:ext uri="{BB962C8B-B14F-4D97-AF65-F5344CB8AC3E}">
        <p14:creationId xmlns:p14="http://schemas.microsoft.com/office/powerpoint/2010/main" val="13823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igh angle view of the sea">
            <a:extLst>
              <a:ext uri="{FF2B5EF4-FFF2-40B4-BE49-F238E27FC236}">
                <a16:creationId xmlns:a16="http://schemas.microsoft.com/office/drawing/2014/main" id="{EBDEA416-0566-4410-9E22-B9CE54C5D65B}"/>
              </a:ext>
            </a:extLst>
          </p:cNvPr>
          <p:cNvPicPr>
            <a:picLocks noGrp="1" noChangeAspect="1"/>
          </p:cNvPicPr>
          <p:nvPr>
            <p:ph sz="half" idx="1"/>
          </p:nvPr>
        </p:nvPicPr>
        <p:blipFill rotWithShape="1">
          <a:blip r:embed="rId3"/>
          <a:srcRect b="15730"/>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8AB3-A615-D3B9-F2E7-0294052BA0BA}"/>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kern="1200" dirty="0">
                <a:solidFill>
                  <a:schemeClr val="tx1"/>
                </a:solidFill>
                <a:latin typeface="+mj-lt"/>
                <a:ea typeface="+mj-ea"/>
                <a:cs typeface="+mj-cs"/>
              </a:rPr>
              <a:t>The ocean</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626DED8-76CA-9B5A-2E0E-A7B4728B6BEE}"/>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2200"/>
              <a:t>The ocean covers 71% of the Earth's surface</a:t>
            </a:r>
          </a:p>
          <a:p>
            <a:pPr>
              <a:lnSpc>
                <a:spcPct val="110000"/>
              </a:lnSpc>
              <a:buSzPct val="87000"/>
            </a:pPr>
            <a:r>
              <a:rPr lang="en-US" sz="2200"/>
              <a:t>The ocean contains 97% of the Earth's water supply</a:t>
            </a:r>
          </a:p>
          <a:p>
            <a:pPr>
              <a:lnSpc>
                <a:spcPct val="110000"/>
              </a:lnSpc>
              <a:buSzPct val="87000"/>
            </a:pPr>
            <a:r>
              <a:rPr lang="en-US" sz="2200"/>
              <a:t>The ocean is important because it regulates the Earth's climate and weather patterns</a:t>
            </a:r>
          </a:p>
        </p:txBody>
      </p:sp>
    </p:spTree>
    <p:extLst>
      <p:ext uri="{BB962C8B-B14F-4D97-AF65-F5344CB8AC3E}">
        <p14:creationId xmlns:p14="http://schemas.microsoft.com/office/powerpoint/2010/main" val="345223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0B575-B54A-9DD4-B327-9E12673126F1}"/>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600" kern="1200">
                <a:solidFill>
                  <a:schemeClr val="tx1"/>
                </a:solidFill>
                <a:latin typeface="+mj-lt"/>
                <a:ea typeface="+mj-ea"/>
                <a:cs typeface="+mj-cs"/>
              </a:rPr>
              <a:t>The Importance of Ocean Fronts</a:t>
            </a:r>
          </a:p>
        </p:txBody>
      </p:sp>
      <p:sp>
        <p:nvSpPr>
          <p:cNvPr id="4" name="Content Placeholder 3">
            <a:extLst>
              <a:ext uri="{FF2B5EF4-FFF2-40B4-BE49-F238E27FC236}">
                <a16:creationId xmlns:a16="http://schemas.microsoft.com/office/drawing/2014/main" id="{D5374322-27AB-63F3-7352-4AB35CD8372B}"/>
              </a:ext>
            </a:extLst>
          </p:cNvPr>
          <p:cNvSpPr>
            <a:spLocks noGrp="1"/>
          </p:cNvSpPr>
          <p:nvPr>
            <p:ph sz="half" idx="2"/>
          </p:nvPr>
        </p:nvSpPr>
        <p:spPr>
          <a:xfrm>
            <a:off x="640079" y="2176036"/>
            <a:ext cx="4261104" cy="4121887"/>
          </a:xfrm>
        </p:spPr>
        <p:txBody>
          <a:bodyPr vert="horz" lIns="91440" tIns="45720" rIns="91440" bIns="45720" rtlCol="0">
            <a:normAutofit/>
          </a:bodyPr>
          <a:lstStyle/>
          <a:p>
            <a:pPr>
              <a:lnSpc>
                <a:spcPct val="120000"/>
              </a:lnSpc>
              <a:buSzPct val="87000"/>
            </a:pPr>
            <a:r>
              <a:rPr lang="en-US" sz="2600"/>
              <a:t>Ocean fronts are of critical importance to understanding weather and climate patterns.</a:t>
            </a:r>
          </a:p>
          <a:p>
            <a:pPr>
              <a:lnSpc>
                <a:spcPct val="120000"/>
              </a:lnSpc>
              <a:buSzPct val="87000"/>
            </a:pPr>
            <a:r>
              <a:rPr lang="en-US" sz="2600"/>
              <a:t>Ocean fronts are areas where two bodies of water meet, which can often impact the local ecology.</a:t>
            </a:r>
          </a:p>
        </p:txBody>
      </p:sp>
      <p:pic>
        <p:nvPicPr>
          <p:cNvPr id="5" name="Content Placeholder 4" descr="El Malecón, Santo Domingo's Maritime Boulevard, alongside the Caribbean sea's waterfront. &#13;&#10;The Boulevard have the most exclusive hotels, several casinos, the complex Malecón Center, the Obelisk.&#13;&#10;Dominican Republic">
            <a:extLst>
              <a:ext uri="{FF2B5EF4-FFF2-40B4-BE49-F238E27FC236}">
                <a16:creationId xmlns:a16="http://schemas.microsoft.com/office/drawing/2014/main" id="{3CF0ED01-243D-4273-8365-B7E7E68AE8F9}"/>
              </a:ext>
            </a:extLst>
          </p:cNvPr>
          <p:cNvPicPr>
            <a:picLocks noGrp="1" noChangeAspect="1"/>
          </p:cNvPicPr>
          <p:nvPr>
            <p:ph sz="half" idx="1"/>
          </p:nvPr>
        </p:nvPicPr>
        <p:blipFill rotWithShape="1">
          <a:blip r:embed="rId3"/>
          <a:srcRect l="8646"/>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76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1574</TotalTime>
  <Words>300</Words>
  <Application>Microsoft Macintosh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Q &amp; A</vt:lpstr>
      <vt:lpstr>Station keeping plot</vt:lpstr>
      <vt:lpstr>Cost effect</vt:lpstr>
      <vt:lpstr>Why not MDP (Markov decision process)</vt:lpstr>
      <vt:lpstr>Why matern kernel</vt:lpstr>
      <vt:lpstr>The ocean</vt:lpstr>
      <vt:lpstr>The Importance of Ocean Fronts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Yaolin Ge</dc:creator>
  <cp:lastModifiedBy>Yaolin Ge</cp:lastModifiedBy>
  <cp:revision>4</cp:revision>
  <dcterms:created xsi:type="dcterms:W3CDTF">2024-05-06T16:59:42Z</dcterms:created>
  <dcterms:modified xsi:type="dcterms:W3CDTF">2024-05-07T19:14:23Z</dcterms:modified>
</cp:coreProperties>
</file>