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3" r:id="rId6"/>
    <p:sldId id="264" r:id="rId7"/>
    <p:sldId id="267" r:id="rId8"/>
    <p:sldId id="265" r:id="rId9"/>
    <p:sldId id="259" r:id="rId10"/>
    <p:sldId id="262" r:id="rId11"/>
    <p:sldId id="266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4F7D-15B6-4389-98F1-4F04AD08D832}" type="datetimeFigureOut">
              <a:rPr lang="en-CA" smtClean="0"/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DC5C-5A5E-41CE-A323-703CB65E3BCD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05722"/>
            <a:ext cx="12192000" cy="7827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altLang="en-CA" sz="4800" dirty="0">
                <a:solidFill>
                  <a:schemeClr val="bg1"/>
                </a:solidFill>
              </a:rPr>
              <a:t>Game: </a:t>
            </a:r>
            <a:r>
              <a:rPr lang="en-CA" altLang="zh-CN" sz="4800" dirty="0">
                <a:solidFill>
                  <a:schemeClr val="bg1"/>
                </a:solidFill>
              </a:rPr>
              <a:t>Destiny</a:t>
            </a:r>
            <a:r>
              <a:rPr lang="en-US" altLang="zh-CN" sz="4800" dirty="0">
                <a:solidFill>
                  <a:schemeClr val="bg1"/>
                </a:solidFill>
              </a:rPr>
              <a:t> in the pacific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45" y="2132684"/>
            <a:ext cx="9144000" cy="2023672"/>
          </a:xfrm>
        </p:spPr>
        <p:txBody>
          <a:bodyPr>
            <a:noAutofit/>
          </a:bodyPr>
          <a:lstStyle/>
          <a:p>
            <a:r>
              <a:rPr lang="en-US" altLang="en-CA" sz="4800" dirty="0"/>
              <a:t>Yaoxu Li</a:t>
            </a:r>
            <a:endParaRPr lang="en-US" altLang="en-CA" sz="4800" dirty="0"/>
          </a:p>
          <a:p>
            <a:r>
              <a:rPr lang="en-CA" sz="4800" dirty="0"/>
              <a:t> </a:t>
            </a:r>
            <a:endParaRPr lang="en-CA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94479"/>
            <a:ext cx="12192000" cy="78276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</a:rPr>
              <a:t>About the program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2745" y="4401877"/>
            <a:ext cx="231789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4000" dirty="0">
                <a:solidFill>
                  <a:schemeClr val="tx1"/>
                </a:solidFill>
              </a:rPr>
              <a:t>B</a:t>
            </a:r>
            <a:r>
              <a:rPr lang="en-CA" sz="4000" dirty="0">
                <a:solidFill>
                  <a:schemeClr val="tx1"/>
                </a:solidFill>
              </a:rPr>
              <a:t>ullet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7051" y="4401878"/>
            <a:ext cx="231789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4000" dirty="0">
                <a:solidFill>
                  <a:schemeClr val="tx1"/>
                </a:solidFill>
              </a:rPr>
              <a:t>P</a:t>
            </a:r>
            <a:r>
              <a:rPr lang="en-CA" sz="4000" dirty="0">
                <a:solidFill>
                  <a:schemeClr val="tx1"/>
                </a:solidFill>
              </a:rPr>
              <a:t>layer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51357" y="4401877"/>
            <a:ext cx="256244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4400" dirty="0">
                <a:solidFill>
                  <a:schemeClr val="tx1"/>
                </a:solidFill>
              </a:rPr>
              <a:t>E</a:t>
            </a:r>
            <a:r>
              <a:rPr lang="en-CA" sz="4400" dirty="0">
                <a:solidFill>
                  <a:schemeClr val="tx1"/>
                </a:solidFill>
              </a:rPr>
              <a:t>nemy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7051" y="2325355"/>
            <a:ext cx="231789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OOP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94479"/>
            <a:ext cx="12192000" cy="7827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</a:rPr>
              <a:t>Class </a:t>
            </a:r>
            <a:r>
              <a:rPr lang="en-US" altLang="en-CA" sz="4800" dirty="0">
                <a:solidFill>
                  <a:schemeClr val="bg1"/>
                </a:solidFill>
              </a:rPr>
              <a:t>Button</a:t>
            </a:r>
            <a:endParaRPr lang="en-US" altLang="en-CA" sz="4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7570" y="2026920"/>
            <a:ext cx="3738880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CA" dirty="0">
                <a:solidFill>
                  <a:schemeClr val="tx1"/>
                </a:solidFill>
              </a:rPr>
              <a:t>Button</a:t>
            </a:r>
            <a:endParaRPr lang="en-US" altLang="en-CA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7570" y="3595370"/>
            <a:ext cx="3738880" cy="972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+__init__(self,up,down,position):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+pos(): boolean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+render(): void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2484755"/>
            <a:ext cx="3738880" cy="111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+image(reguler)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+image(highLight)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+positon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+state: bool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94479"/>
            <a:ext cx="12192000" cy="7827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</a:rPr>
              <a:t>Class </a:t>
            </a:r>
            <a:r>
              <a:rPr lang="en-US" altLang="en-CA" sz="4800" dirty="0">
                <a:solidFill>
                  <a:schemeClr val="bg1"/>
                </a:solidFill>
              </a:rPr>
              <a:t>Player</a:t>
            </a:r>
            <a:endParaRPr lang="en-US" altLang="en-CA" sz="4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7570" y="2026920"/>
            <a:ext cx="5001260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CA" dirty="0">
                <a:solidFill>
                  <a:schemeClr val="tx1"/>
                </a:solidFill>
              </a:rPr>
              <a:t>Player</a:t>
            </a:r>
            <a:endParaRPr lang="en-US" altLang="en-CA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7570" y="3595370"/>
            <a:ext cx="5001260" cy="2427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+__init__(self, plane_img, player_rect,player_position):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+moveUp(): void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+moveDown(): void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+moveLeft(): void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+moveRight(): void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+shoot(bullet_img): void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2484755"/>
            <a:ext cx="5001260" cy="111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+image(reguler)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</a:t>
            </a:r>
            <a:r>
              <a:rPr lang="en-US" altLang="en-CA" sz="1600" dirty="0">
                <a:solidFill>
                  <a:schemeClr val="tx1"/>
                </a:solidFill>
                <a:sym typeface="+mn-ea"/>
              </a:rPr>
              <a:t>boundraySize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+position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+state: bool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2185" y="1919299"/>
            <a:ext cx="1600200" cy="1600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98105" y="2391410"/>
            <a:ext cx="1518920" cy="657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CA" dirty="0">
                <a:solidFill>
                  <a:schemeClr val="tx1"/>
                </a:solidFill>
              </a:rPr>
              <a:t>Plane Image</a:t>
            </a:r>
            <a:endParaRPr lang="en-US" altLang="en-CA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5" idx="3"/>
            <a:endCxn id="7" idx="1"/>
          </p:cNvCxnSpPr>
          <p:nvPr/>
        </p:nvCxnSpPr>
        <p:spPr>
          <a:xfrm flipV="1">
            <a:off x="9217025" y="2719705"/>
            <a:ext cx="6451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94479"/>
            <a:ext cx="12192000" cy="7827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en-CA" sz="4800" dirty="0">
                <a:solidFill>
                  <a:schemeClr val="bg1"/>
                </a:solidFill>
              </a:rPr>
              <a:t>Control player</a:t>
            </a:r>
            <a:endParaRPr lang="en-US" altLang="en-CA" sz="4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845" y="1737995"/>
            <a:ext cx="10550525" cy="4772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es-ES" altLang="zh-CN" sz="1600" dirty="0">
                <a:solidFill>
                  <a:schemeClr val="tx1"/>
                </a:solidFill>
                <a:sym typeface="+mn-ea"/>
              </a:rPr>
              <a:t>Manipulation</a:t>
            </a:r>
            <a:endParaRPr lang="es-E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Example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1:</a:t>
            </a:r>
            <a:endParaRPr lang="es-E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Which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means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we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created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a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and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we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press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button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control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position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of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plane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from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our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keyboard.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Example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2:</a:t>
            </a:r>
            <a:endParaRPr lang="es-E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We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add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an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extra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movement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of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bullet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when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the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plane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is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moving,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so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it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becomes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more</a:t>
            </a:r>
            <a:r>
              <a:rPr kumimoji="1" lang="zh-CN" altLang="en-US" sz="16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sym typeface="+mn-ea"/>
              </a:rPr>
              <a:t>realistic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十字箭头 2"/>
          <p:cNvSpPr/>
          <p:nvPr/>
        </p:nvSpPr>
        <p:spPr>
          <a:xfrm>
            <a:off x="2458795" y="1887339"/>
            <a:ext cx="1078156" cy="104678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964" y="3076151"/>
            <a:ext cx="9453940" cy="7958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29" y="4264660"/>
            <a:ext cx="5509109" cy="756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94479"/>
            <a:ext cx="12192000" cy="7827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en-CA" sz="4800" dirty="0">
                <a:solidFill>
                  <a:schemeClr val="bg1"/>
                </a:solidFill>
              </a:rPr>
              <a:t>Control player</a:t>
            </a:r>
            <a:endParaRPr lang="en-US" altLang="en-CA" sz="4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845" y="1737995"/>
            <a:ext cx="10550525" cy="4772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key_pressed = pygame.key.get_pressed()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if key_pressed[pygame.K_w] or key_pressed[pygame.K_UP]: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player.moveUp()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if key_pressed[pygame.K_s] or key_pressed[pygame.K_DOWN]: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player.moveDown()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if key_pressed[pygame.K_a] or key_pressed[pygame.K_LEFT]: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player.moveLeft()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if key_pressed[pygame.K_d] or key_pressed[pygame.K_RIGHT]: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player.moveRight()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if key_pressed[pygame.K_SPACE]: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# set a delay in shooting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if shootDelay % 495 == 0: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    player.shoot(bullet_image)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shootDelay += 5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if shootDelay &gt;= 75: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                        shootDelay = 0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94479"/>
            <a:ext cx="12192000" cy="7827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</a:rPr>
              <a:t>Class </a:t>
            </a:r>
            <a:r>
              <a:rPr lang="en-US" altLang="en-CA" sz="4800" dirty="0">
                <a:solidFill>
                  <a:schemeClr val="bg1"/>
                </a:solidFill>
              </a:rPr>
              <a:t>E</a:t>
            </a:r>
            <a:r>
              <a:rPr lang="en-CA" sz="4800" dirty="0">
                <a:solidFill>
                  <a:schemeClr val="bg1"/>
                </a:solidFill>
              </a:rPr>
              <a:t>nemy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02711" y="1517626"/>
            <a:ext cx="231789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image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02904" y="2622526"/>
            <a:ext cx="231789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position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2980" y="3705860"/>
            <a:ext cx="2335530" cy="972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shot_img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7050" y="1806154"/>
            <a:ext cx="231789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4400" dirty="0">
                <a:solidFill>
                  <a:schemeClr val="tx1"/>
                </a:solidFill>
              </a:rPr>
              <a:t>E</a:t>
            </a:r>
            <a:r>
              <a:rPr lang="en-CA" sz="4400" dirty="0">
                <a:solidFill>
                  <a:schemeClr val="tx1"/>
                </a:solidFill>
              </a:rPr>
              <a:t>nemy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7254946" y="4906665"/>
            <a:ext cx="3958856" cy="11568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enemyMove</a:t>
            </a:r>
            <a:r>
              <a:rPr lang="en-US" dirty="0">
                <a:solidFill>
                  <a:schemeClr val="tx1"/>
                </a:solidFill>
              </a:rPr>
              <a:t>(self):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self.rect.top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self.move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222741" y="4906665"/>
            <a:ext cx="3714306" cy="11568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Enemy move function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7570" y="2026920"/>
            <a:ext cx="3738880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CA" dirty="0">
                <a:solidFill>
                  <a:schemeClr val="tx1"/>
                </a:solidFill>
              </a:rPr>
              <a:t>Enemy</a:t>
            </a:r>
            <a:endParaRPr lang="en-US" altLang="en-CA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7570" y="3595370"/>
            <a:ext cx="3738880" cy="972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+_init__(self, enemy_img, enemyShot_img, enemy_position):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+enemyMove(): void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2484755"/>
            <a:ext cx="3738880" cy="111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+image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+shotImage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+position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+bundraySize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94479"/>
            <a:ext cx="12192000" cy="7827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CA" sz="4800" dirty="0">
                <a:solidFill>
                  <a:schemeClr val="bg1"/>
                </a:solidFill>
              </a:rPr>
              <a:t>Class </a:t>
            </a:r>
            <a:r>
              <a:rPr lang="en-US" altLang="en-CA" sz="4800" dirty="0">
                <a:solidFill>
                  <a:schemeClr val="bg1"/>
                </a:solidFill>
              </a:rPr>
              <a:t>B</a:t>
            </a:r>
            <a:r>
              <a:rPr lang="en-CA" sz="4800" dirty="0">
                <a:solidFill>
                  <a:schemeClr val="bg1"/>
                </a:solidFill>
              </a:rPr>
              <a:t>ullet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37335" y="1577453"/>
            <a:ext cx="231789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image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8161" y="2718411"/>
            <a:ext cx="2317897" cy="9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position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3010" y="1644650"/>
            <a:ext cx="3738880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dirty="0">
                <a:solidFill>
                  <a:schemeClr val="tx1"/>
                </a:solidFill>
              </a:rPr>
              <a:t>Bullet</a:t>
            </a:r>
            <a:endParaRPr lang="en-US" altLang="en-CA" dirty="0">
              <a:solidFill>
                <a:schemeClr val="tx1"/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174254" y="5014950"/>
            <a:ext cx="3714306" cy="1177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Bullet move function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7254948" y="5014950"/>
            <a:ext cx="3958856" cy="11776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bulletMove</a:t>
            </a:r>
            <a:r>
              <a:rPr lang="en-US" dirty="0">
                <a:solidFill>
                  <a:schemeClr val="tx1"/>
                </a:solidFill>
              </a:rPr>
              <a:t>(self):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self.rect.top</a:t>
            </a:r>
            <a:r>
              <a:rPr lang="en-US" dirty="0">
                <a:solidFill>
                  <a:schemeClr val="tx1"/>
                </a:solidFill>
              </a:rPr>
              <a:t> -= </a:t>
            </a:r>
            <a:r>
              <a:rPr lang="en-US" dirty="0" err="1">
                <a:solidFill>
                  <a:schemeClr val="tx1"/>
                </a:solidFill>
              </a:rPr>
              <a:t>self.move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010" y="3213100"/>
            <a:ext cx="3738880" cy="972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+__init__(bullet_image, bullet_position):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en-CA" sz="1600" dirty="0">
                <a:solidFill>
                  <a:schemeClr val="tx1"/>
                </a:solidFill>
              </a:rPr>
              <a:t>+bulletMove(): void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3010" y="2102485"/>
            <a:ext cx="3738880" cy="111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+image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+positon</a:t>
            </a:r>
            <a:endParaRPr lang="en-US" altLang="en-CA" sz="1600" dirty="0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en-CA" sz="1600" dirty="0">
                <a:solidFill>
                  <a:schemeClr val="tx1"/>
                </a:solidFill>
              </a:rPr>
              <a:t>+bundraySize</a:t>
            </a:r>
            <a:endParaRPr lang="en-US" altLang="en-CA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94479"/>
            <a:ext cx="12192000" cy="78276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Backgroud Music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5865" y="3416935"/>
            <a:ext cx="6304280" cy="174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en-CA" dirty="0">
                <a:solidFill>
                  <a:schemeClr val="tx1"/>
                </a:solidFill>
              </a:rPr>
              <a:t>#code    </a:t>
            </a:r>
            <a:endParaRPr lang="en-US" altLang="en-CA" dirty="0">
              <a:solidFill>
                <a:schemeClr val="tx1"/>
              </a:solidFill>
            </a:endParaRPr>
          </a:p>
          <a:p>
            <a:pPr algn="l"/>
            <a:r>
              <a:rPr lang="en-US" altLang="en-CA" dirty="0">
                <a:solidFill>
                  <a:schemeClr val="tx1"/>
                </a:solidFill>
              </a:rPr>
              <a:t>#back ground music</a:t>
            </a:r>
            <a:endParaRPr lang="en-US" altLang="en-CA" dirty="0">
              <a:solidFill>
                <a:schemeClr val="tx1"/>
              </a:solidFill>
            </a:endParaRPr>
          </a:p>
          <a:p>
            <a:pPr algn="l"/>
            <a:r>
              <a:rPr lang="en-US" altLang="en-CA" dirty="0">
                <a:solidFill>
                  <a:schemeClr val="tx1"/>
                </a:solidFill>
              </a:rPr>
              <a:t>    pygame.mixer.music.load('music/bgm2.mp3')</a:t>
            </a:r>
            <a:endParaRPr lang="en-US" altLang="en-CA" dirty="0">
              <a:solidFill>
                <a:schemeClr val="tx1"/>
              </a:solidFill>
            </a:endParaRPr>
          </a:p>
          <a:p>
            <a:pPr algn="l"/>
            <a:r>
              <a:rPr lang="en-US" altLang="en-CA" dirty="0">
                <a:solidFill>
                  <a:schemeClr val="tx1"/>
                </a:solidFill>
              </a:rPr>
              <a:t>    pygame.mixer.music.play(-1)</a:t>
            </a:r>
            <a:endParaRPr lang="en-US" altLang="en-CA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5865" y="1667510"/>
            <a:ext cx="7526655" cy="174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We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put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BGM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types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sound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effects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into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program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which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provide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better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s-ES" altLang="zh-CN" dirty="0">
                <a:solidFill>
                  <a:schemeClr val="tx1"/>
                </a:solidFill>
                <a:sym typeface="+mn-ea"/>
              </a:rPr>
              <a:t>experiencing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M0MzcwMmI3ZDgyMDJhOTc3N2Y4NWFhM2NlNmMzN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2114</Words>
  <Application>WPS 演示</Application>
  <PresentationFormat>宽屏</PresentationFormat>
  <Paragraphs>135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DengXian Light</vt:lpstr>
      <vt:lpstr>DengXian</vt:lpstr>
      <vt:lpstr>Office 主题​​</vt:lpstr>
      <vt:lpstr>1_Office 主题​​</vt:lpstr>
      <vt:lpstr>Game: Destiny in the pacific</vt:lpstr>
      <vt:lpstr>About the program</vt:lpstr>
      <vt:lpstr>Class Button</vt:lpstr>
      <vt:lpstr>Class Player</vt:lpstr>
      <vt:lpstr>Control player</vt:lpstr>
      <vt:lpstr>Control player</vt:lpstr>
      <vt:lpstr>Class Enemy</vt:lpstr>
      <vt:lpstr>Class Bullet</vt:lpstr>
      <vt:lpstr>Backgroud Music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Destiny in the pacific</dc:title>
  <dc:creator>Duke Huang</dc:creator>
  <cp:lastModifiedBy>李计科2018</cp:lastModifiedBy>
  <cp:revision>15</cp:revision>
  <dcterms:created xsi:type="dcterms:W3CDTF">2018-12-10T02:38:00Z</dcterms:created>
  <dcterms:modified xsi:type="dcterms:W3CDTF">2022-08-11T05:08:17Z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3B9208F6EB10438FB013662493DAF40C</vt:lpwstr>
  </property>
</Properties>
</file>