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9" autoAdjust="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0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2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1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3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380E-AD6F-4132-A800-7A15BFA342E3}" type="datetimeFigureOut">
              <a:rPr lang="zh-CN" altLang="en-US" smtClean="0"/>
              <a:t>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-307959" y="487245"/>
            <a:ext cx="12496742" cy="5326480"/>
            <a:chOff x="-307959" y="487245"/>
            <a:chExt cx="12496742" cy="5326480"/>
          </a:xfrm>
        </p:grpSpPr>
        <p:sp>
          <p:nvSpPr>
            <p:cNvPr id="4" name="矩形 3"/>
            <p:cNvSpPr/>
            <p:nvPr/>
          </p:nvSpPr>
          <p:spPr>
            <a:xfrm>
              <a:off x="-307959" y="1815901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数据驱动的</a:t>
              </a:r>
              <a:endParaRPr lang="en-US" altLang="zh-CN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相似性学习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444972" y="487245"/>
              <a:ext cx="4224009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无监督学习：图像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聚类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44972" y="1815911"/>
              <a:ext cx="422401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半监督学习：多模态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约束聚类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44972" y="3698910"/>
              <a:ext cx="4224008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监督学习：  自然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图像抠图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335058" y="487245"/>
              <a:ext cx="2010717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相似性生成（第二章）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335058" y="1815911"/>
              <a:ext cx="2010717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模态级方法（第三章）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205440" y="1815911"/>
              <a:ext cx="198334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实例级方法（第四章）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35058" y="3022231"/>
              <a:ext cx="2010716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Trimap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抠图（第五章）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85427" y="4512959"/>
              <a:ext cx="2105157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</a:t>
              </a:r>
              <a:r>
                <a:rPr lang="en-US" altLang="zh-CN" sz="2400" dirty="0" err="1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Trimap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抠图（第六章）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5" name="直接箭头连接符 14"/>
            <p:cNvCxnSpPr>
              <a:stCxn id="10" idx="3"/>
              <a:endCxn id="11" idx="1"/>
            </p:cNvCxnSpPr>
            <p:nvPr/>
          </p:nvCxnSpPr>
          <p:spPr>
            <a:xfrm>
              <a:off x="9345775" y="2466294"/>
              <a:ext cx="85966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635019" y="1544382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改进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1801962" y="1133342"/>
              <a:ext cx="552857" cy="3189656"/>
            </a:xfrm>
            <a:prstGeom prst="leftBrace">
              <a:avLst>
                <a:gd name="adj1" fmla="val 121475"/>
                <a:gd name="adj2" fmla="val 42000"/>
              </a:avLst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6872085" y="3606607"/>
              <a:ext cx="462972" cy="1625954"/>
            </a:xfrm>
            <a:prstGeom prst="leftBrace">
              <a:avLst>
                <a:gd name="adj1" fmla="val 68554"/>
                <a:gd name="adj2" fmla="val 48101"/>
              </a:avLst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6" idx="3"/>
              <a:endCxn id="10" idx="1"/>
            </p:cNvCxnSpPr>
            <p:nvPr/>
          </p:nvCxnSpPr>
          <p:spPr>
            <a:xfrm>
              <a:off x="6668982" y="2466294"/>
              <a:ext cx="6660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" idx="3"/>
              <a:endCxn id="9" idx="1"/>
            </p:cNvCxnSpPr>
            <p:nvPr/>
          </p:nvCxnSpPr>
          <p:spPr>
            <a:xfrm>
              <a:off x="6668981" y="1137628"/>
              <a:ext cx="666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53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杳奕</dc:creator>
  <cp:lastModifiedBy>李 杳奕</cp:lastModifiedBy>
  <cp:revision>5</cp:revision>
  <dcterms:created xsi:type="dcterms:W3CDTF">2020-08-11T15:56:25Z</dcterms:created>
  <dcterms:modified xsi:type="dcterms:W3CDTF">2020-08-12T07:36:22Z</dcterms:modified>
</cp:coreProperties>
</file>