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2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10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0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17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92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01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73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4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32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8380E-AD6F-4132-A800-7A15BFA342E3}" type="datetimeFigureOut">
              <a:rPr lang="zh-CN" altLang="en-US" smtClean="0"/>
              <a:t>20/8/11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8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8380E-AD6F-4132-A800-7A15BFA342E3}" type="datetimeFigureOut">
              <a:rPr lang="zh-CN" altLang="en-US" smtClean="0"/>
              <a:t>20/8/11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3D511-9AE8-410E-97F5-067BD3FD1E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0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/>
        </p:nvGrpSpPr>
        <p:grpSpPr>
          <a:xfrm>
            <a:off x="0" y="487245"/>
            <a:ext cx="11351658" cy="5325408"/>
            <a:chOff x="0" y="487245"/>
            <a:chExt cx="11351658" cy="5325408"/>
          </a:xfrm>
        </p:grpSpPr>
        <p:sp>
          <p:nvSpPr>
            <p:cNvPr id="4" name="矩形 3"/>
            <p:cNvSpPr/>
            <p:nvPr/>
          </p:nvSpPr>
          <p:spPr>
            <a:xfrm>
              <a:off x="0" y="1854548"/>
              <a:ext cx="2253803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数据驱动的</a:t>
              </a:r>
              <a:endParaRPr lang="en-US" altLang="zh-CN" sz="24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相似性学习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2818325" y="487245"/>
              <a:ext cx="2253803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图像聚类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765737" y="1803032"/>
              <a:ext cx="2358980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多模态约束聚类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765737" y="3672614"/>
              <a:ext cx="2358980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自然图像抠图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713928" y="487245"/>
              <a:ext cx="2253803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相似性生成（第二章）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713928" y="1803032"/>
              <a:ext cx="2253803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模态级方法（第三章）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9097855" y="1803032"/>
              <a:ext cx="2253803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实例级方法（第四章）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13927" y="3022231"/>
              <a:ext cx="2253803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Trimap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抠图（第五章）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713926" y="4511887"/>
              <a:ext cx="2253803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</a:t>
              </a:r>
              <a:r>
                <a:rPr lang="en-US" altLang="zh-CN" sz="2400" dirty="0" err="1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Trimap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抠图（第六章）</a:t>
              </a:r>
              <a:endPara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5" name="直接箭头连接符 14"/>
            <p:cNvCxnSpPr>
              <a:stCxn id="10" idx="3"/>
              <a:endCxn id="11" idx="1"/>
            </p:cNvCxnSpPr>
            <p:nvPr/>
          </p:nvCxnSpPr>
          <p:spPr>
            <a:xfrm>
              <a:off x="7967731" y="2453415"/>
              <a:ext cx="1130124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7405891" y="1526136"/>
              <a:ext cx="2253803" cy="13007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改进</a:t>
              </a:r>
              <a:endPara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左大括号 16"/>
            <p:cNvSpPr/>
            <p:nvPr/>
          </p:nvSpPr>
          <p:spPr>
            <a:xfrm>
              <a:off x="2123937" y="1133342"/>
              <a:ext cx="771666" cy="3189656"/>
            </a:xfrm>
            <a:prstGeom prst="leftBrace">
              <a:avLst>
                <a:gd name="adj1" fmla="val 121475"/>
                <a:gd name="adj2" fmla="val 44019"/>
              </a:avLst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左大括号 17"/>
            <p:cNvSpPr/>
            <p:nvPr/>
          </p:nvSpPr>
          <p:spPr>
            <a:xfrm>
              <a:off x="5124717" y="3536316"/>
              <a:ext cx="589209" cy="1625954"/>
            </a:xfrm>
            <a:prstGeom prst="leftBrace">
              <a:avLst>
                <a:gd name="adj1" fmla="val 68554"/>
                <a:gd name="adj2" fmla="val 48101"/>
              </a:avLst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/>
            <p:cNvCxnSpPr>
              <a:stCxn id="6" idx="3"/>
              <a:endCxn id="10" idx="1"/>
            </p:cNvCxnSpPr>
            <p:nvPr/>
          </p:nvCxnSpPr>
          <p:spPr>
            <a:xfrm>
              <a:off x="5124717" y="2453415"/>
              <a:ext cx="589211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5" idx="3"/>
              <a:endCxn id="9" idx="1"/>
            </p:cNvCxnSpPr>
            <p:nvPr/>
          </p:nvCxnSpPr>
          <p:spPr>
            <a:xfrm>
              <a:off x="5072128" y="1137628"/>
              <a:ext cx="6418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9535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杳奕</dc:creator>
  <cp:lastModifiedBy>李 杳奕</cp:lastModifiedBy>
  <cp:revision>3</cp:revision>
  <dcterms:created xsi:type="dcterms:W3CDTF">2020-08-11T15:56:25Z</dcterms:created>
  <dcterms:modified xsi:type="dcterms:W3CDTF">2020-08-11T16:24:19Z</dcterms:modified>
</cp:coreProperties>
</file>